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</p:sldIdLst>
  <p:sldSz cx="8102600" cy="6070600"/>
  <p:notesSz cx="8102600" cy="6070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242824"/>
            <a:ext cx="7292340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g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jpg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1120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1120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304800"/>
            <a:ext cx="70358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304800"/>
            <a:ext cx="73025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1120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1120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1120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645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279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04800"/>
            <a:ext cx="74168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4168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75184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75184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7658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315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75184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58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2022-12-11T16:40:51Z</dcterms:created>
  <dcterms:modified xsi:type="dcterms:W3CDTF">2022-12-11T16:40:51Z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2022-12-11T00:00:00Z</vt:filetime>
  </property>
  <property fmtid="{D5CDD505-2E9C-101B-9397-08002B2CF9AE}" pid="3" name="LastSaved">
    <vt:filetime>2022-12-11T00:00:00Z</vt:filetime>
  </property>
</Properties>
</file>