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753600" cy="73152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6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324979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indent="-324900" algn="ctr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7315200"/>
          <a:chOff x="0" y="0"/>
          <a:chExt cx="9753600" cy="731520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7315200"/>
          <a:chOff x="0" y="0"/>
          <a:chExt cx="9753600" cy="73152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7315200"/>
          <a:chOff x="0" y="0"/>
          <a:chExt cx="9753600" cy="73152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7315200"/>
          <a:chOff x="0" y="0"/>
          <a:chExt cx="9753600" cy="73152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7315200"/>
          <a:chOff x="0" y="0"/>
          <a:chExt cx="9753600" cy="73152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7315200"/>
          <a:chOff x="0" y="0"/>
          <a:chExt cx="9753600" cy="73152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753600" cy="7315200"/>
          <a:chOff x="0" y="0"/>
          <a:chExt cx="9753600" cy="731520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Theme67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Windows User</cp:lastModifiedBy>
  <cp:revision>1</cp:revision>
  <dcterms:created xsi:type="dcterms:W3CDTF">2021-11-03T18:09:01Z</dcterms:created>
  <dcterms:modified xsi:type="dcterms:W3CDTF">2021-11-03T18:11:04Z</dcterms:modified>
  <cp:category/>
</cp:coreProperties>
</file>