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7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22-Dec-20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22-Dec-20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2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22-Dec-20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6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22-Dec-20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9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22-Dec-20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9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22-Dec-20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80000">
              <a:schemeClr val="accent6">
                <a:lumMod val="97000"/>
                <a:lumOff val="3000"/>
              </a:schemeClr>
            </a:gs>
            <a:gs pos="89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26140-D791-4E99-AED4-38C70482B270}" type="datetimeFigureOut">
              <a:rPr lang="en-US" smtClean="0"/>
              <a:t>22-Dec-20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6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3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85622"/>
            <a:ext cx="12192000" cy="1406769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 Operators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80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943" y="231820"/>
            <a:ext cx="10954555" cy="6626180"/>
          </a:xfrm>
        </p:spPr>
        <p:txBody>
          <a:bodyPr>
            <a:normAutofit fontScale="90000"/>
          </a:bodyPr>
          <a:lstStyle/>
          <a:p>
            <a:r>
              <a:rPr lang="az-Latn-A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az-Latn-A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Telebeler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az-Latn-AZ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TelebeAdi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A%';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layanlar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Telebeler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az-Latn-A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TelebeAdi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'%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'; // A-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bit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Telebeler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az-Latn-A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TelebeAdi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'%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'; // S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mumilikd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‘A’ h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rfi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26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3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943" y="231820"/>
            <a:ext cx="10954555" cy="6626180"/>
          </a:xfrm>
        </p:spPr>
        <p:txBody>
          <a:bodyPr>
            <a:normAutofit fontScale="90000"/>
          </a:bodyPr>
          <a:lstStyle/>
          <a:p>
            <a:r>
              <a:rPr lang="az-Latn-A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az-Latn-A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Telebeler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az-Latn-AZ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TelebeAdi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// </a:t>
            </a:r>
            <a:r>
              <a:rPr lang="az-Latn-A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kinci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rfi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zl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acib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Telebeler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az-Latn-A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TelebeAdi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_%_%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hərf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ibar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söz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r.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Telebeler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az-Latn-A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TelebeAdi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A%n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'; //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bit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sözlər.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24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02" y="0"/>
            <a:ext cx="10515600" cy="1325563"/>
          </a:xfrm>
        </p:spPr>
        <p:txBody>
          <a:bodyPr/>
          <a:lstStyle/>
          <a:p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Wildcard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02" y="1325563"/>
            <a:ext cx="11667978" cy="52862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Telebeler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az-Latn-A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TelebeAdi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'[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]%';</a:t>
            </a:r>
            <a:endParaRPr lang="az-Latn-A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T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ələbə adları </a:t>
            </a:r>
            <a:r>
              <a:rPr lang="az-Latn-A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az-Latn-A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az-Latn-A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ilə başlayan bütün tələbələr</a:t>
            </a:r>
            <a:b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az-Latn-A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Telebeler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az-Latn-A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TelebeAdi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'[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]%';</a:t>
            </a:r>
            <a:endParaRPr lang="az-Latn-A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T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ələbə 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adların ilk hərfi </a:t>
            </a:r>
            <a:r>
              <a:rPr lang="az-Latn-A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-dan başlayaraq </a:t>
            </a:r>
            <a:r>
              <a:rPr lang="az-Latn-A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-yə qədər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 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tələbələr</a:t>
            </a:r>
          </a:p>
          <a:p>
            <a:pPr marL="0" indent="0">
              <a:buNone/>
            </a:pPr>
            <a:endParaRPr lang="az-Latn-A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Telebeler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az-Latn-A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TelebeAdi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'[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!esa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]%';</a:t>
            </a:r>
            <a:endParaRPr lang="az-Latn-A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T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ələbə adları </a:t>
            </a:r>
            <a:r>
              <a:rPr lang="az-Latn-A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az-Latn-A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az-Latn-A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ilə</a:t>
            </a:r>
            <a:r>
              <a:rPr lang="az-Latn-A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</a:t>
            </a:r>
            <a:r>
              <a:rPr lang="az-Latn-A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az-Latn-A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 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tələbələr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az-Latn-A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Telebeler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az-Latn-AZ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TelebeAdi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L_n_on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';</a:t>
            </a:r>
            <a:endParaRPr lang="az-Latn-A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 </a:t>
            </a:r>
            <a:r>
              <a:rPr lang="az-Latn-A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istənilən simvol (hərf, rəqəm) olduğunu göstərir. Məs: L</a:t>
            </a:r>
            <a:r>
              <a:rPr lang="az-Latn-A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az-Latn-A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az-Latn-A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az-Latn-A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77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3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3892" y="2964167"/>
            <a:ext cx="1120891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n-US" sz="4000" dirty="0"/>
              <a:t> *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n-US" sz="4000" dirty="0"/>
              <a:t> </a:t>
            </a:r>
            <a:r>
              <a:rPr lang="en-US" sz="4000" dirty="0" err="1"/>
              <a:t>TelebeQiymetleri</a:t>
            </a:r>
            <a:r>
              <a:rPr lang="en-US" sz="4000" dirty="0"/>
              <a:t>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WHERE</a:t>
            </a:r>
            <a:r>
              <a:rPr lang="en-US" sz="4000" dirty="0"/>
              <a:t> </a:t>
            </a:r>
            <a:r>
              <a:rPr lang="en-US" sz="4000" dirty="0" err="1"/>
              <a:t>Qiymet</a:t>
            </a:r>
            <a:r>
              <a:rPr lang="en-US" sz="4000" dirty="0"/>
              <a:t>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BETWEEN</a:t>
            </a:r>
            <a:r>
              <a:rPr lang="en-US" sz="3600" dirty="0"/>
              <a:t> </a:t>
            </a:r>
            <a:r>
              <a:rPr lang="en-US" sz="3600" dirty="0" smtClean="0"/>
              <a:t>90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AND</a:t>
            </a:r>
            <a:r>
              <a:rPr lang="en-US" sz="3600" dirty="0"/>
              <a:t> </a:t>
            </a:r>
            <a:r>
              <a:rPr lang="en-US" sz="3600" dirty="0" smtClean="0"/>
              <a:t>100</a:t>
            </a:r>
            <a:r>
              <a:rPr lang="en-US" sz="3600" dirty="0" smtClean="0"/>
              <a:t>;</a:t>
            </a:r>
            <a:endParaRPr lang="az-Latn-AZ" sz="3600" dirty="0" smtClean="0"/>
          </a:p>
          <a:p>
            <a:r>
              <a:rPr lang="en-US" sz="3600" dirty="0" smtClean="0"/>
              <a:t>//</a:t>
            </a:r>
            <a:r>
              <a:rPr lang="az-Latn-AZ" sz="3600" dirty="0" smtClean="0"/>
              <a:t>Qiyməti </a:t>
            </a:r>
            <a:r>
              <a:rPr lang="en-US" sz="3600" dirty="0" smtClean="0"/>
              <a:t>9</a:t>
            </a:r>
            <a:r>
              <a:rPr lang="az-Latn-AZ" sz="3600" dirty="0" smtClean="0"/>
              <a:t>0 </a:t>
            </a:r>
            <a:r>
              <a:rPr lang="az-Latn-AZ" sz="3600" dirty="0" smtClean="0"/>
              <a:t>və </a:t>
            </a:r>
            <a:r>
              <a:rPr lang="en-US" sz="3600" dirty="0" smtClean="0"/>
              <a:t>10</a:t>
            </a:r>
            <a:r>
              <a:rPr lang="az-Latn-AZ" sz="3600" dirty="0" smtClean="0"/>
              <a:t>0 </a:t>
            </a:r>
            <a:r>
              <a:rPr lang="az-Latn-AZ" sz="3600" dirty="0" smtClean="0"/>
              <a:t>arasında olan tələbələr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0166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74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n-US" sz="3600" dirty="0"/>
              <a:t> *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n-US" sz="3600" dirty="0"/>
              <a:t> </a:t>
            </a:r>
            <a:r>
              <a:rPr lang="en-US" sz="3600" dirty="0" err="1" smtClean="0"/>
              <a:t>Telebeler</a:t>
            </a:r>
            <a:endParaRPr lang="en-US" sz="3600" dirty="0"/>
          </a:p>
          <a:p>
            <a:pPr marL="0" indent="0">
              <a:buNone/>
            </a:pP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WHERE</a:t>
            </a:r>
            <a:r>
              <a:rPr lang="en-US" sz="3600" dirty="0"/>
              <a:t> </a:t>
            </a:r>
            <a:r>
              <a:rPr lang="en-US" sz="3600" dirty="0" err="1" smtClean="0"/>
              <a:t>Sheher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IN</a:t>
            </a:r>
            <a:r>
              <a:rPr lang="en-US" sz="3600" dirty="0" smtClean="0"/>
              <a:t> (</a:t>
            </a:r>
            <a:r>
              <a:rPr lang="en-US" sz="3600" dirty="0"/>
              <a:t>'</a:t>
            </a:r>
            <a:r>
              <a:rPr lang="en-US" sz="3600" dirty="0" err="1" smtClean="0"/>
              <a:t>Sumqayit</a:t>
            </a:r>
            <a:r>
              <a:rPr lang="en-US" sz="3600" dirty="0" smtClean="0"/>
              <a:t>', </a:t>
            </a:r>
            <a:r>
              <a:rPr lang="en-US" sz="3600" dirty="0"/>
              <a:t>'</a:t>
            </a:r>
            <a:r>
              <a:rPr lang="en-US" sz="3600" dirty="0" err="1" smtClean="0"/>
              <a:t>Baki</a:t>
            </a:r>
            <a:r>
              <a:rPr lang="en-US" sz="3600" dirty="0" smtClean="0"/>
              <a:t>', </a:t>
            </a:r>
            <a:r>
              <a:rPr lang="en-US" sz="3600" dirty="0" smtClean="0"/>
              <a:t>'</a:t>
            </a:r>
            <a:r>
              <a:rPr lang="en-US" sz="3600" dirty="0" err="1" smtClean="0"/>
              <a:t>Xizi</a:t>
            </a:r>
            <a:r>
              <a:rPr lang="en-US" sz="3600" dirty="0" smtClean="0"/>
              <a:t>‘);</a:t>
            </a:r>
            <a:endParaRPr lang="az-Latn-AZ" sz="3600" dirty="0" smtClean="0"/>
          </a:p>
          <a:p>
            <a:pPr marL="0" indent="0">
              <a:buNone/>
            </a:pPr>
            <a:r>
              <a:rPr lang="en-US" sz="3600" dirty="0" smtClean="0"/>
              <a:t>//</a:t>
            </a:r>
            <a:r>
              <a:rPr lang="az-Latn-AZ" sz="3600" dirty="0" smtClean="0"/>
              <a:t>Şəhəri Sumqayıt, Bakı və ya Xızı olan məlumatlar.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8819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3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425" y="1690687"/>
            <a:ext cx="118485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SELECT </a:t>
            </a:r>
            <a:r>
              <a:rPr lang="en-US" sz="3600" dirty="0"/>
              <a:t>*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FROM </a:t>
            </a:r>
            <a:r>
              <a:rPr lang="az-Latn-AZ" sz="3600" dirty="0" smtClean="0"/>
              <a:t>Telebeler</a:t>
            </a:r>
            <a:endParaRPr lang="en-US" sz="3600" dirty="0"/>
          </a:p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WHERE </a:t>
            </a:r>
            <a:r>
              <a:rPr lang="az-Latn-AZ" sz="3600" dirty="0" smtClean="0"/>
              <a:t>Sheher</a:t>
            </a:r>
            <a:r>
              <a:rPr lang="en-US" sz="3600" dirty="0" smtClean="0"/>
              <a:t>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sz="3600" dirty="0"/>
              <a:t>(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SELECT </a:t>
            </a:r>
            <a:r>
              <a:rPr lang="az-Latn-AZ" sz="3600" dirty="0" smtClean="0"/>
              <a:t>Sheher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az-Latn-AZ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z-Latn-AZ" sz="3600" dirty="0" smtClean="0"/>
              <a:t>AzerbaycanSeherleri</a:t>
            </a:r>
            <a:r>
              <a:rPr lang="en-US" sz="3600" dirty="0" smtClean="0"/>
              <a:t>);</a:t>
            </a:r>
            <a:endParaRPr lang="az-Latn-AZ" sz="3600" dirty="0" smtClean="0"/>
          </a:p>
          <a:p>
            <a:r>
              <a:rPr lang="en-US" sz="3600" dirty="0" smtClean="0"/>
              <a:t>//</a:t>
            </a:r>
            <a:r>
              <a:rPr lang="az-Latn-AZ" sz="3600" dirty="0" smtClean="0"/>
              <a:t>Azərbaycan şəhərlərindən olan, tələbə məlumatlarını gətirir.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81973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456" y="0"/>
            <a:ext cx="10515600" cy="1325563"/>
          </a:xfrm>
        </p:spPr>
        <p:txBody>
          <a:bodyPr/>
          <a:lstStyle/>
          <a:p>
            <a:r>
              <a:rPr lang="az-Latn-A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[*]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az-Latn-A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az-Latn-A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456" y="1643051"/>
            <a:ext cx="106410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CD"/>
                </a:solidFill>
                <a:latin typeface="Consolas" panose="020B0609020204030204" pitchFamily="49" charset="0"/>
              </a:rPr>
              <a:t>SELECT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 * </a:t>
            </a:r>
            <a:r>
              <a:rPr lang="en-US" sz="3200" dirty="0">
                <a:solidFill>
                  <a:srgbClr val="0000CD"/>
                </a:solidFill>
                <a:latin typeface="Consolas" panose="020B0609020204030204" pitchFamily="49" charset="0"/>
              </a:rPr>
              <a:t>FROM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sz="3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Telebeler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LIMIT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 3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//</a:t>
            </a:r>
            <a:r>
              <a:rPr lang="az-Latn-AZ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Tələbələr cədvəlindən ilk 3 nəfərin </a:t>
            </a:r>
            <a:r>
              <a:rPr lang="az-Latn-AZ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məlumatı</a:t>
            </a:r>
            <a:endParaRPr lang="en-US" sz="32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362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109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Times New Roman</vt:lpstr>
      <vt:lpstr>Office Theme</vt:lpstr>
      <vt:lpstr>SQL Operators</vt:lpstr>
      <vt:lpstr> LIKE   SELECT * FROM Telebeler WHERE TelebeAdi LIKE 'A%'; // A-ilə başlayanlar  SELECT * FROM Telebeler WHERE TelebeAdi LIKE '%A'; // A-ilə bitənlər  SELECT * FROM Telebeler WHERE TelebeAdi LIKE '%A%'; // Sözdə ümumilikdə ‘A’ hərfi olanlar </vt:lpstr>
      <vt:lpstr> LIKE   SELECT * FROM Telebeler WHERE TelebeAdi LIKE ‘_a%'; // İkinci hərfi a-olan sözlər. Vacib  SELECT * FROM Telebeler WHERE TelebeAdi LIKE 'a_%_%' // A-ilə başlayıb, azı 3 hərfdən ibarət olan sözlər.  SELECT * FROM Telebeler WHERE TelebeAdi LIKE 'A%n'; // A ilə başlayıb n ilə bitən sözlər. </vt:lpstr>
      <vt:lpstr>SQL Wildcards</vt:lpstr>
      <vt:lpstr>BETWEEN</vt:lpstr>
      <vt:lpstr>IN</vt:lpstr>
      <vt:lpstr>IN SubQuery </vt:lpstr>
      <vt:lpstr>SELECT [*] LIMIT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 -a giriş</dc:title>
  <dc:creator>Rasim Mahmudov</dc:creator>
  <cp:lastModifiedBy>HP</cp:lastModifiedBy>
  <cp:revision>92</cp:revision>
  <dcterms:created xsi:type="dcterms:W3CDTF">2020-09-16T17:25:40Z</dcterms:created>
  <dcterms:modified xsi:type="dcterms:W3CDTF">2020-12-22T07:23:58Z</dcterms:modified>
</cp:coreProperties>
</file>