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7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2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6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7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6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0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3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4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3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89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6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C4F07-F8DF-43D3-A6E1-8B8D56DC4E1F}" type="datetimeFigureOut">
              <a:rPr lang="en-US" smtClean="0"/>
              <a:t>30-Jan-21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6AE6-BD0F-4384-BAFE-E2DC72E43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386">
              <a:srgbClr val="C3DAF0"/>
            </a:gs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r>
              <a:rPr lang="az-Latn-AZ" dirty="0" smtClean="0"/>
              <a:t> Əmrləri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8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386">
              <a:srgbClr val="C3DAF0"/>
            </a:gs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BMS SQL comm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313" y="283335"/>
            <a:ext cx="9440214" cy="625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7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386">
              <a:srgbClr val="C3DAF0"/>
            </a:gs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DDL (Data definition language)</a:t>
            </a:r>
          </a:p>
          <a:p>
            <a:pPr>
              <a:buFontTx/>
              <a:buChar char="-"/>
            </a:pPr>
            <a:r>
              <a:rPr lang="en-US" dirty="0" err="1" smtClean="0"/>
              <a:t>Obyektlərin</a:t>
            </a:r>
            <a:r>
              <a:rPr lang="en-US" dirty="0" smtClean="0"/>
              <a:t> </a:t>
            </a:r>
            <a:r>
              <a:rPr lang="en-US" dirty="0" err="1"/>
              <a:t>yaradılması</a:t>
            </a:r>
            <a:r>
              <a:rPr lang="en-US" dirty="0"/>
              <a:t>, </a:t>
            </a:r>
            <a:r>
              <a:rPr lang="en-US" dirty="0" err="1"/>
              <a:t>sutrukturlarının</a:t>
            </a:r>
            <a:r>
              <a:rPr lang="en-US" dirty="0"/>
              <a:t> </a:t>
            </a:r>
            <a:r>
              <a:rPr lang="en-US" dirty="0" err="1"/>
              <a:t>dəyişdirilməsini</a:t>
            </a:r>
            <a:r>
              <a:rPr lang="en-US" dirty="0"/>
              <a:t> </a:t>
            </a:r>
            <a:r>
              <a:rPr lang="en-US" dirty="0" err="1"/>
              <a:t>və</a:t>
            </a:r>
            <a:r>
              <a:rPr lang="en-US" dirty="0"/>
              <a:t> </a:t>
            </a:r>
            <a:r>
              <a:rPr lang="en-US" dirty="0" err="1"/>
              <a:t>ləğv</a:t>
            </a:r>
            <a:r>
              <a:rPr lang="en-US" dirty="0"/>
              <a:t> </a:t>
            </a:r>
            <a:r>
              <a:rPr lang="en-US" dirty="0" err="1"/>
              <a:t>edilməsini</a:t>
            </a:r>
            <a:r>
              <a:rPr lang="en-US" dirty="0"/>
              <a:t> </a:t>
            </a:r>
            <a:r>
              <a:rPr lang="en-US" dirty="0" err="1"/>
              <a:t>həyata</a:t>
            </a:r>
            <a:r>
              <a:rPr lang="en-US" dirty="0"/>
              <a:t> </a:t>
            </a:r>
            <a:r>
              <a:rPr lang="en-US" dirty="0" err="1"/>
              <a:t>keçirən</a:t>
            </a:r>
            <a:r>
              <a:rPr lang="en-US" dirty="0"/>
              <a:t> </a:t>
            </a:r>
            <a:r>
              <a:rPr lang="en-US" dirty="0" err="1"/>
              <a:t>sql</a:t>
            </a:r>
            <a:r>
              <a:rPr lang="en-US" dirty="0"/>
              <a:t> </a:t>
            </a:r>
            <a:r>
              <a:rPr lang="en-US" dirty="0" err="1"/>
              <a:t>əmrləri</a:t>
            </a:r>
            <a:r>
              <a:rPr lang="en-US" dirty="0" smtClean="0"/>
              <a:t>.</a:t>
            </a:r>
            <a:endParaRPr lang="az-Latn-AZ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DML (Data manipulation language)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Cədvəllərdə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sətirlərin</a:t>
            </a:r>
            <a:r>
              <a:rPr lang="en-US" dirty="0"/>
              <a:t> </a:t>
            </a:r>
            <a:r>
              <a:rPr lang="en-US" dirty="0" err="1"/>
              <a:t>əlavə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, </a:t>
            </a:r>
            <a:r>
              <a:rPr lang="en-US" dirty="0" err="1"/>
              <a:t>mövcud</a:t>
            </a:r>
            <a:r>
              <a:rPr lang="en-US" dirty="0"/>
              <a:t> </a:t>
            </a:r>
            <a:r>
              <a:rPr lang="en-US" dirty="0" err="1"/>
              <a:t>sətirlərin</a:t>
            </a:r>
            <a:r>
              <a:rPr lang="en-US" dirty="0"/>
              <a:t> </a:t>
            </a:r>
            <a:r>
              <a:rPr lang="en-US" dirty="0" err="1"/>
              <a:t>redaktə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 </a:t>
            </a:r>
            <a:r>
              <a:rPr lang="en-US" dirty="0" err="1"/>
              <a:t>və</a:t>
            </a:r>
            <a:r>
              <a:rPr lang="en-US" dirty="0"/>
              <a:t> </a:t>
            </a:r>
            <a:r>
              <a:rPr lang="en-US" dirty="0" err="1"/>
              <a:t>silinməsini</a:t>
            </a:r>
            <a:r>
              <a:rPr lang="en-US" dirty="0"/>
              <a:t> </a:t>
            </a:r>
            <a:r>
              <a:rPr lang="en-US" dirty="0" err="1"/>
              <a:t>həyata</a:t>
            </a:r>
            <a:r>
              <a:rPr lang="en-US" dirty="0"/>
              <a:t> </a:t>
            </a:r>
            <a:r>
              <a:rPr lang="en-US" dirty="0" err="1"/>
              <a:t>keçirən</a:t>
            </a:r>
            <a:r>
              <a:rPr lang="en-US" dirty="0"/>
              <a:t> </a:t>
            </a:r>
            <a:r>
              <a:rPr lang="en-US" dirty="0" err="1"/>
              <a:t>sql</a:t>
            </a:r>
            <a:r>
              <a:rPr lang="en-US" dirty="0"/>
              <a:t> </a:t>
            </a:r>
            <a:r>
              <a:rPr lang="en-US" dirty="0" err="1"/>
              <a:t>əmrləri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6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386">
              <a:srgbClr val="C3DAF0"/>
            </a:gs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DCL (Data control language)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xarakterli</a:t>
            </a:r>
            <a:r>
              <a:rPr lang="en-US" dirty="0"/>
              <a:t> </a:t>
            </a:r>
            <a:r>
              <a:rPr lang="en-US" dirty="0" err="1"/>
              <a:t>və</a:t>
            </a:r>
            <a:r>
              <a:rPr lang="en-US" dirty="0"/>
              <a:t> </a:t>
            </a:r>
            <a:r>
              <a:rPr lang="en-US" dirty="0" err="1"/>
              <a:t>yaxud</a:t>
            </a:r>
            <a:r>
              <a:rPr lang="en-US" dirty="0"/>
              <a:t> </a:t>
            </a:r>
            <a:r>
              <a:rPr lang="en-US" dirty="0" err="1"/>
              <a:t>obyekt</a:t>
            </a:r>
            <a:r>
              <a:rPr lang="en-US" dirty="0"/>
              <a:t> </a:t>
            </a:r>
            <a:r>
              <a:rPr lang="en-US" dirty="0" err="1"/>
              <a:t>xarakterli</a:t>
            </a:r>
            <a:r>
              <a:rPr lang="en-US" dirty="0"/>
              <a:t> </a:t>
            </a:r>
            <a:r>
              <a:rPr lang="en-US" dirty="0" err="1"/>
              <a:t>hüquqların</a:t>
            </a:r>
            <a:r>
              <a:rPr lang="en-US" dirty="0"/>
              <a:t> </a:t>
            </a:r>
            <a:r>
              <a:rPr lang="az-Latn-AZ" dirty="0" smtClean="0"/>
              <a:t>digər </a:t>
            </a:r>
            <a:r>
              <a:rPr lang="en-US" dirty="0" err="1" smtClean="0"/>
              <a:t>istifadəçilərə</a:t>
            </a:r>
            <a:r>
              <a:rPr lang="en-US" dirty="0" smtClean="0"/>
              <a:t> </a:t>
            </a:r>
            <a:r>
              <a:rPr lang="en-US" dirty="0" err="1"/>
              <a:t>verilməsini</a:t>
            </a:r>
            <a:r>
              <a:rPr lang="en-US" dirty="0"/>
              <a:t> </a:t>
            </a:r>
            <a:r>
              <a:rPr lang="en-US" dirty="0" err="1"/>
              <a:t>və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alınmasını</a:t>
            </a:r>
            <a:r>
              <a:rPr lang="en-US" dirty="0"/>
              <a:t> </a:t>
            </a:r>
            <a:r>
              <a:rPr lang="en-US" dirty="0" err="1"/>
              <a:t>həyata</a:t>
            </a:r>
            <a:r>
              <a:rPr lang="en-US" dirty="0"/>
              <a:t> </a:t>
            </a:r>
            <a:r>
              <a:rPr lang="en-US" dirty="0" err="1"/>
              <a:t>keçirən</a:t>
            </a:r>
            <a:r>
              <a:rPr lang="en-US" dirty="0"/>
              <a:t> </a:t>
            </a:r>
            <a:r>
              <a:rPr lang="en-US" dirty="0" err="1"/>
              <a:t>əmrlər</a:t>
            </a:r>
            <a:r>
              <a:rPr lang="en-US" dirty="0"/>
              <a:t>.</a:t>
            </a:r>
          </a:p>
          <a:p>
            <a:endParaRPr lang="az-Latn-AZ" dirty="0" smtClean="0"/>
          </a:p>
          <a:p>
            <a:r>
              <a:rPr lang="en-US" dirty="0"/>
              <a:t>TCL (Transaction control language)</a:t>
            </a:r>
          </a:p>
          <a:p>
            <a:pPr marL="0" indent="0">
              <a:buNone/>
            </a:pPr>
            <a:r>
              <a:rPr lang="en-US" dirty="0"/>
              <a:t>- DML </a:t>
            </a:r>
            <a:r>
              <a:rPr lang="en-US" dirty="0" err="1"/>
              <a:t>əmrlərinin</a:t>
            </a:r>
            <a:r>
              <a:rPr lang="en-US" dirty="0"/>
              <a:t> </a:t>
            </a:r>
            <a:r>
              <a:rPr lang="en-US" dirty="0" err="1"/>
              <a:t>vasitəsilə</a:t>
            </a:r>
            <a:r>
              <a:rPr lang="en-US" dirty="0"/>
              <a:t> </a:t>
            </a:r>
            <a:r>
              <a:rPr lang="en-US" dirty="0" err="1"/>
              <a:t>aparılmış</a:t>
            </a:r>
            <a:r>
              <a:rPr lang="en-US" dirty="0"/>
              <a:t> </a:t>
            </a:r>
            <a:r>
              <a:rPr lang="en-US" dirty="0" err="1"/>
              <a:t>dəyişiklərin</a:t>
            </a:r>
            <a:r>
              <a:rPr lang="en-US" dirty="0"/>
              <a:t> </a:t>
            </a:r>
            <a:r>
              <a:rPr lang="en-US" dirty="0" err="1"/>
              <a:t>idarə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. </a:t>
            </a:r>
            <a:r>
              <a:rPr lang="en-US" dirty="0" err="1"/>
              <a:t>Datalar</a:t>
            </a:r>
            <a:r>
              <a:rPr lang="en-US" dirty="0"/>
              <a:t> (</a:t>
            </a:r>
            <a:r>
              <a:rPr lang="en-US" dirty="0" err="1"/>
              <a:t>məlumatlar</a:t>
            </a:r>
            <a:r>
              <a:rPr lang="en-US" dirty="0"/>
              <a:t>) </a:t>
            </a:r>
            <a:r>
              <a:rPr lang="en-US" dirty="0" err="1"/>
              <a:t>üzərində</a:t>
            </a:r>
            <a:r>
              <a:rPr lang="en-US" dirty="0"/>
              <a:t> </a:t>
            </a:r>
            <a:r>
              <a:rPr lang="en-US" dirty="0" err="1"/>
              <a:t>aparılan</a:t>
            </a:r>
            <a:r>
              <a:rPr lang="en-US" dirty="0"/>
              <a:t> </a:t>
            </a:r>
            <a:r>
              <a:rPr lang="en-US" dirty="0" err="1"/>
              <a:t>əməliyyatlaın</a:t>
            </a:r>
            <a:r>
              <a:rPr lang="en-US" dirty="0"/>
              <a:t> (transactions) </a:t>
            </a:r>
            <a:r>
              <a:rPr lang="en-US" dirty="0" err="1"/>
              <a:t>təsdiq</a:t>
            </a:r>
            <a:r>
              <a:rPr lang="en-US" dirty="0"/>
              <a:t> (</a:t>
            </a:r>
            <a:r>
              <a:rPr lang="en-US" dirty="0" err="1"/>
              <a:t>fiksə</a:t>
            </a:r>
            <a:r>
              <a:rPr lang="en-US" dirty="0"/>
              <a:t>) </a:t>
            </a:r>
            <a:r>
              <a:rPr lang="en-US" dirty="0" err="1"/>
              <a:t>və</a:t>
            </a:r>
            <a:r>
              <a:rPr lang="en-US" dirty="0"/>
              <a:t> </a:t>
            </a:r>
            <a:r>
              <a:rPr lang="en-US" dirty="0" err="1"/>
              <a:t>inkar</a:t>
            </a:r>
            <a:r>
              <a:rPr lang="en-US" dirty="0"/>
              <a:t> </a:t>
            </a:r>
            <a:r>
              <a:rPr lang="en-US" dirty="0" err="1"/>
              <a:t>olunmasını</a:t>
            </a:r>
            <a:r>
              <a:rPr lang="en-US" dirty="0"/>
              <a:t> </a:t>
            </a:r>
            <a:r>
              <a:rPr lang="en-US" dirty="0" err="1"/>
              <a:t>həyata</a:t>
            </a:r>
            <a:r>
              <a:rPr lang="en-US" dirty="0"/>
              <a:t> </a:t>
            </a:r>
            <a:r>
              <a:rPr lang="en-US" dirty="0" err="1"/>
              <a:t>keçirən</a:t>
            </a:r>
            <a:r>
              <a:rPr lang="en-US" dirty="0"/>
              <a:t> </a:t>
            </a:r>
            <a:r>
              <a:rPr lang="en-US" dirty="0" err="1"/>
              <a:t>əmrlər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6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386">
              <a:srgbClr val="C3DAF0"/>
            </a:gs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1972"/>
            <a:ext cx="10515600" cy="5854991"/>
          </a:xfrm>
        </p:spPr>
        <p:txBody>
          <a:bodyPr>
            <a:normAutofit/>
          </a:bodyPr>
          <a:lstStyle/>
          <a:p>
            <a:r>
              <a:rPr lang="en-US" sz="3600" dirty="0"/>
              <a:t>1. DML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</a:t>
            </a:r>
            <a:r>
              <a:rPr lang="az-Latn-AZ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az-Latn-A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(Bəzən DQL </a:t>
            </a:r>
            <a:r>
              <a:rPr lang="az-Latn-A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əmri də adlanır</a:t>
            </a:r>
            <a:r>
              <a:rPr lang="az-Latn-A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Delete</a:t>
            </a:r>
          </a:p>
          <a:p>
            <a:r>
              <a:rPr lang="en-US" sz="3600" dirty="0"/>
              <a:t>2. DDL (auto commit)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Truncate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386">
              <a:srgbClr val="C3DAF0"/>
            </a:gs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891" y="1291251"/>
            <a:ext cx="10515600" cy="4378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3. TCL (auto commit)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Commit</a:t>
            </a:r>
            <a:endParaRPr lang="en-US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Rollback</a:t>
            </a:r>
            <a:endParaRPr lang="en-US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en-US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Savepoint</a:t>
            </a:r>
            <a:endParaRPr lang="az-Latn-AZ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600" dirty="0" smtClean="0"/>
              <a:t>4. DCL (auto commit)</a:t>
            </a:r>
          </a:p>
          <a:p>
            <a:pPr marL="0" indent="0">
              <a:buNone/>
            </a:pPr>
            <a:r>
              <a:rPr lang="en-US" dirty="0" smtClean="0"/>
              <a:t>             </a:t>
            </a: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az-Latn-AZ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Revoke</a:t>
            </a:r>
            <a:endParaRPr lang="az-Latn-AZ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az-Latn-AZ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5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94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Office Theme</vt:lpstr>
      <vt:lpstr>SQL Əmrləri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Əmrləri</dc:title>
  <dc:creator>HP</dc:creator>
  <cp:lastModifiedBy>HP</cp:lastModifiedBy>
  <cp:revision>12</cp:revision>
  <dcterms:created xsi:type="dcterms:W3CDTF">2021-01-30T11:00:10Z</dcterms:created>
  <dcterms:modified xsi:type="dcterms:W3CDTF">2021-01-30T17:37:08Z</dcterms:modified>
</cp:coreProperties>
</file>