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8102600" cy="4559300"/>
  <p:notesSz cx="8102600" cy="45593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07695" y="1413383"/>
            <a:ext cx="6887210" cy="9574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15390" y="2553208"/>
            <a:ext cx="5671820" cy="1139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05130" y="1048639"/>
            <a:ext cx="3524631" cy="3009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172839" y="1048639"/>
            <a:ext cx="3524631" cy="3009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5130" y="182372"/>
            <a:ext cx="7292340" cy="7294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5130" y="1048639"/>
            <a:ext cx="7292340" cy="3009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754884" y="4240149"/>
            <a:ext cx="2592832" cy="227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05130" y="4240149"/>
            <a:ext cx="1863598" cy="227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833872" y="4240149"/>
            <a:ext cx="1863598" cy="227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jp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jp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jp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jp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jp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jp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jp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jpg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jp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2022-12-11T16:37:11Z</dcterms:created>
  <dcterms:modified xsi:type="dcterms:W3CDTF">2022-12-11T16:37:11Z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2022-12-11T00:00:00Z</vt:filetime>
  </property>
  <property fmtid="{D5CDD505-2E9C-101B-9397-08002B2CF9AE}" pid="3" name="LastSaved">
    <vt:filetime>2022-12-11T00:00:00Z</vt:filetime>
  </property>
</Properties>
</file>