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  <p:sldMasterId id="2147483684" r:id="rId3"/>
  </p:sldMasterIdLst>
  <p:sldIdLst>
    <p:sldId id="280" r:id="rId4"/>
    <p:sldId id="282" r:id="rId5"/>
    <p:sldId id="257" r:id="rId6"/>
    <p:sldId id="261" r:id="rId7"/>
    <p:sldId id="283" r:id="rId8"/>
    <p:sldId id="284" r:id="rId9"/>
    <p:sldId id="258" r:id="rId10"/>
    <p:sldId id="259" r:id="rId11"/>
    <p:sldId id="260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x="13004800" cy="9753600"/>
  <p:notesSz cx="13004800" cy="9753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5360" y="3023616"/>
            <a:ext cx="11054080" cy="2048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5462016"/>
            <a:ext cx="9103360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18-Sep-22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7" y="2709333"/>
            <a:ext cx="4689427" cy="819573"/>
          </a:xfrm>
        </p:spPr>
        <p:txBody>
          <a:bodyPr anchor="b">
            <a:noAutofit/>
          </a:bodyPr>
          <a:lstStyle>
            <a:lvl1pPr marL="0" indent="0">
              <a:buNone/>
              <a:defRPr sz="256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7" y="3576320"/>
            <a:ext cx="4689428" cy="5321583"/>
          </a:xfrm>
        </p:spPr>
        <p:txBody>
          <a:bodyPr>
            <a:normAutofit/>
          </a:bodyPr>
          <a:lstStyle>
            <a:lvl1pPr>
              <a:defRPr sz="1920"/>
            </a:lvl1pPr>
            <a:lvl2pPr>
              <a:defRPr sz="1707"/>
            </a:lvl2pPr>
            <a:lvl3pPr>
              <a:defRPr sz="1493"/>
            </a:lvl3pPr>
            <a:lvl4pPr>
              <a:defRPr sz="1280"/>
            </a:lvl4pPr>
            <a:lvl5pPr>
              <a:defRPr sz="1280"/>
            </a:lvl5pPr>
            <a:lvl6pPr>
              <a:defRPr sz="1280"/>
            </a:lvl6pPr>
            <a:lvl7pPr>
              <a:defRPr sz="1280"/>
            </a:lvl7pPr>
            <a:lvl8pPr>
              <a:defRPr sz="1280"/>
            </a:lvl8pPr>
            <a:lvl9pPr>
              <a:defRPr sz="128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1462" y="2709333"/>
            <a:ext cx="4689428" cy="819573"/>
          </a:xfrm>
        </p:spPr>
        <p:txBody>
          <a:bodyPr anchor="b">
            <a:noAutofit/>
          </a:bodyPr>
          <a:lstStyle>
            <a:lvl1pPr marL="0" indent="0">
              <a:buNone/>
              <a:defRPr sz="256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1462" y="3576320"/>
            <a:ext cx="4689428" cy="5321583"/>
          </a:xfrm>
        </p:spPr>
        <p:txBody>
          <a:bodyPr>
            <a:normAutofit/>
          </a:bodyPr>
          <a:lstStyle>
            <a:lvl1pPr>
              <a:defRPr sz="1920"/>
            </a:lvl1pPr>
            <a:lvl2pPr>
              <a:defRPr sz="1707"/>
            </a:lvl2pPr>
            <a:lvl3pPr>
              <a:defRPr sz="1493"/>
            </a:lvl3pPr>
            <a:lvl4pPr>
              <a:defRPr sz="1280"/>
            </a:lvl4pPr>
            <a:lvl5pPr>
              <a:defRPr sz="1280"/>
            </a:lvl5pPr>
            <a:lvl6pPr>
              <a:defRPr sz="1280"/>
            </a:lvl6pPr>
            <a:lvl7pPr>
              <a:defRPr sz="1280"/>
            </a:lvl7pPr>
            <a:lvl8pPr>
              <a:defRPr sz="1280"/>
            </a:lvl8pPr>
            <a:lvl9pPr>
              <a:defRPr sz="128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18-Sep-22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094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18-Sep-22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582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18-Sep-22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49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950" y="2059094"/>
            <a:ext cx="3627802" cy="2059093"/>
          </a:xfrm>
        </p:spPr>
        <p:txBody>
          <a:bodyPr anchor="b"/>
          <a:lstStyle>
            <a:lvl1pPr algn="l">
              <a:defRPr sz="256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591" y="2059093"/>
            <a:ext cx="5542397" cy="6502400"/>
          </a:xfrm>
        </p:spPr>
        <p:txBody>
          <a:bodyPr anchor="ctr">
            <a:normAutofit/>
          </a:bodyPr>
          <a:lstStyle>
            <a:lvl1pPr>
              <a:defRPr sz="2133"/>
            </a:lvl1pPr>
            <a:lvl2pPr>
              <a:defRPr sz="1920"/>
            </a:lvl2pPr>
            <a:lvl3pPr>
              <a:defRPr sz="1707"/>
            </a:lvl3pPr>
            <a:lvl4pPr>
              <a:defRPr sz="1493"/>
            </a:lvl4pPr>
            <a:lvl5pPr>
              <a:defRPr sz="1493"/>
            </a:lvl5pPr>
            <a:lvl6pPr>
              <a:defRPr sz="1493"/>
            </a:lvl6pPr>
            <a:lvl7pPr>
              <a:defRPr sz="1493"/>
            </a:lvl7pPr>
            <a:lvl8pPr>
              <a:defRPr sz="1493"/>
            </a:lvl8pPr>
            <a:lvl9pPr>
              <a:defRPr sz="149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1950" y="4450532"/>
            <a:ext cx="3627801" cy="4118185"/>
          </a:xfrm>
        </p:spPr>
        <p:txBody>
          <a:bodyPr/>
          <a:lstStyle>
            <a:lvl1pPr marL="0" indent="0">
              <a:buNone/>
              <a:defRPr sz="1493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18-Sep-22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660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834" y="2637073"/>
            <a:ext cx="5432433" cy="2239727"/>
          </a:xfrm>
        </p:spPr>
        <p:txBody>
          <a:bodyPr anchor="b">
            <a:normAutofit/>
          </a:bodyPr>
          <a:lstStyle>
            <a:lvl1pPr algn="l">
              <a:defRPr sz="384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12849" y="1625600"/>
            <a:ext cx="3413760" cy="6502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07"/>
            </a:lvl1pPr>
            <a:lvl2pPr marL="487695" indent="0">
              <a:buNone/>
              <a:defRPr sz="1707"/>
            </a:lvl2pPr>
            <a:lvl3pPr marL="975390" indent="0">
              <a:buNone/>
              <a:defRPr sz="1707"/>
            </a:lvl3pPr>
            <a:lvl4pPr marL="1463086" indent="0">
              <a:buNone/>
              <a:defRPr sz="1707"/>
            </a:lvl4pPr>
            <a:lvl5pPr marL="1950781" indent="0">
              <a:buNone/>
              <a:defRPr sz="1707"/>
            </a:lvl5pPr>
            <a:lvl6pPr marL="2438476" indent="0">
              <a:buNone/>
              <a:defRPr sz="1707"/>
            </a:lvl6pPr>
            <a:lvl7pPr marL="2926171" indent="0">
              <a:buNone/>
              <a:defRPr sz="1707"/>
            </a:lvl7pPr>
            <a:lvl8pPr marL="3413867" indent="0">
              <a:buNone/>
              <a:defRPr sz="1707"/>
            </a:lvl8pPr>
            <a:lvl9pPr marL="3901562" indent="0">
              <a:buNone/>
              <a:defRPr sz="170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1951" y="5201920"/>
            <a:ext cx="5423978" cy="1950720"/>
          </a:xfrm>
        </p:spPr>
        <p:txBody>
          <a:bodyPr>
            <a:normAutofit/>
          </a:bodyPr>
          <a:lstStyle>
            <a:lvl1pPr marL="0" indent="0">
              <a:buNone/>
              <a:defRPr sz="1493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18-Sep-22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095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954" y="6827502"/>
            <a:ext cx="9414034" cy="806027"/>
          </a:xfrm>
        </p:spPr>
        <p:txBody>
          <a:bodyPr anchor="b">
            <a:normAutofit/>
          </a:bodyPr>
          <a:lstStyle>
            <a:lvl1pPr algn="l">
              <a:defRPr sz="256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31952" y="975360"/>
            <a:ext cx="9414035" cy="517783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07"/>
            </a:lvl1pPr>
            <a:lvl2pPr marL="487695" indent="0">
              <a:buNone/>
              <a:defRPr sz="1707"/>
            </a:lvl2pPr>
            <a:lvl3pPr marL="975390" indent="0">
              <a:buNone/>
              <a:defRPr sz="1707"/>
            </a:lvl3pPr>
            <a:lvl4pPr marL="1463086" indent="0">
              <a:buNone/>
              <a:defRPr sz="1707"/>
            </a:lvl4pPr>
            <a:lvl5pPr marL="1950781" indent="0">
              <a:buNone/>
              <a:defRPr sz="1707"/>
            </a:lvl5pPr>
            <a:lvl6pPr marL="2438476" indent="0">
              <a:buNone/>
              <a:defRPr sz="1707"/>
            </a:lvl6pPr>
            <a:lvl7pPr marL="2926171" indent="0">
              <a:buNone/>
              <a:defRPr sz="1707"/>
            </a:lvl7pPr>
            <a:lvl8pPr marL="3413867" indent="0">
              <a:buNone/>
              <a:defRPr sz="1707"/>
            </a:lvl8pPr>
            <a:lvl9pPr marL="3901562" indent="0">
              <a:buNone/>
              <a:defRPr sz="170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1953" y="7633529"/>
            <a:ext cx="9414033" cy="702168"/>
          </a:xfrm>
        </p:spPr>
        <p:txBody>
          <a:bodyPr>
            <a:normAutofit/>
          </a:bodyPr>
          <a:lstStyle>
            <a:lvl1pPr marL="0" indent="0">
              <a:buNone/>
              <a:defRPr sz="1280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18-Sep-22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575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952" y="2059093"/>
            <a:ext cx="9414036" cy="2817707"/>
          </a:xfrm>
        </p:spPr>
        <p:txBody>
          <a:bodyPr/>
          <a:lstStyle>
            <a:lvl1pPr>
              <a:defRPr sz="51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1952" y="5201920"/>
            <a:ext cx="9414036" cy="3359573"/>
          </a:xfrm>
        </p:spPr>
        <p:txBody>
          <a:bodyPr anchor="ctr">
            <a:normAutofit/>
          </a:bodyPr>
          <a:lstStyle>
            <a:lvl1pPr marL="0" indent="0">
              <a:buNone/>
              <a:defRPr sz="1920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18-Sep-22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5680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788" y="2059093"/>
            <a:ext cx="8532603" cy="3304354"/>
          </a:xfrm>
        </p:spPr>
        <p:txBody>
          <a:bodyPr/>
          <a:lstStyle>
            <a:lvl1pPr>
              <a:defRPr sz="51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2059094" y="5363448"/>
            <a:ext cx="7764959" cy="486647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93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1952" y="6187601"/>
            <a:ext cx="9414036" cy="2384213"/>
          </a:xfrm>
        </p:spPr>
        <p:txBody>
          <a:bodyPr anchor="ctr">
            <a:normAutofit/>
          </a:bodyPr>
          <a:lstStyle>
            <a:lvl1pPr marL="0" indent="0">
              <a:buNone/>
              <a:defRPr sz="1920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18-Sep-22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58181" y="1381338"/>
            <a:ext cx="855373" cy="2095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3014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952523" y="3717387"/>
            <a:ext cx="855373" cy="2095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3014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843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951" y="4443308"/>
            <a:ext cx="9414037" cy="2351189"/>
          </a:xfrm>
        </p:spPr>
        <p:txBody>
          <a:bodyPr anchor="b"/>
          <a:lstStyle>
            <a:lvl1pPr algn="l">
              <a:defRPr sz="4267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1952" y="6794497"/>
            <a:ext cx="9414036" cy="1223680"/>
          </a:xfrm>
        </p:spPr>
        <p:txBody>
          <a:bodyPr anchor="t"/>
          <a:lstStyle>
            <a:lvl1pPr marL="0" indent="0" algn="l">
              <a:buNone/>
              <a:defRPr sz="2133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18-Sep-22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4119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143" y="2817706"/>
            <a:ext cx="3143324" cy="819573"/>
          </a:xfrm>
        </p:spPr>
        <p:txBody>
          <a:bodyPr anchor="b">
            <a:noAutofit/>
          </a:bodyPr>
          <a:lstStyle>
            <a:lvl1pPr marL="0" indent="0">
              <a:buNone/>
              <a:defRPr sz="256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95960" y="3793067"/>
            <a:ext cx="3122507" cy="5104836"/>
          </a:xfrm>
        </p:spPr>
        <p:txBody>
          <a:bodyPr anchor="t">
            <a:normAutofit/>
          </a:bodyPr>
          <a:lstStyle>
            <a:lvl1pPr marL="0" indent="0">
              <a:buNone/>
              <a:defRPr sz="1493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42570" y="2817706"/>
            <a:ext cx="3131990" cy="819573"/>
          </a:xfrm>
        </p:spPr>
        <p:txBody>
          <a:bodyPr anchor="b">
            <a:noAutofit/>
          </a:bodyPr>
          <a:lstStyle>
            <a:lvl1pPr marL="0" indent="0">
              <a:buNone/>
              <a:defRPr sz="256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131313" y="3793067"/>
            <a:ext cx="3143247" cy="5104836"/>
          </a:xfrm>
        </p:spPr>
        <p:txBody>
          <a:bodyPr anchor="t">
            <a:normAutofit/>
          </a:bodyPr>
          <a:lstStyle>
            <a:lvl1pPr marL="0" indent="0">
              <a:buNone/>
              <a:defRPr sz="1493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599681" y="2817706"/>
            <a:ext cx="3127587" cy="819573"/>
          </a:xfrm>
        </p:spPr>
        <p:txBody>
          <a:bodyPr anchor="b">
            <a:noAutofit/>
          </a:bodyPr>
          <a:lstStyle>
            <a:lvl1pPr marL="0" indent="0">
              <a:buNone/>
              <a:defRPr sz="256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599681" y="3793067"/>
            <a:ext cx="3127587" cy="5104836"/>
          </a:xfrm>
        </p:spPr>
        <p:txBody>
          <a:bodyPr anchor="t">
            <a:normAutofit/>
          </a:bodyPr>
          <a:lstStyle>
            <a:lvl1pPr marL="0" indent="0">
              <a:buNone/>
              <a:defRPr sz="1493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974551" y="3034454"/>
            <a:ext cx="0" cy="563541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426375" y="3034453"/>
            <a:ext cx="0" cy="5641788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18-Sep-22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781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18-Sep-22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5961" y="6045794"/>
            <a:ext cx="3136053" cy="819573"/>
          </a:xfrm>
        </p:spPr>
        <p:txBody>
          <a:bodyPr anchor="b">
            <a:noAutofit/>
          </a:bodyPr>
          <a:lstStyle>
            <a:lvl1pPr marL="0" indent="0">
              <a:buNone/>
              <a:defRPr sz="256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95961" y="3142827"/>
            <a:ext cx="3136053" cy="21674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07"/>
            </a:lvl1pPr>
            <a:lvl2pPr marL="487695" indent="0">
              <a:buNone/>
              <a:defRPr sz="1707"/>
            </a:lvl2pPr>
            <a:lvl3pPr marL="975390" indent="0">
              <a:buNone/>
              <a:defRPr sz="1707"/>
            </a:lvl3pPr>
            <a:lvl4pPr marL="1463086" indent="0">
              <a:buNone/>
              <a:defRPr sz="1707"/>
            </a:lvl4pPr>
            <a:lvl5pPr marL="1950781" indent="0">
              <a:buNone/>
              <a:defRPr sz="1707"/>
            </a:lvl5pPr>
            <a:lvl6pPr marL="2438476" indent="0">
              <a:buNone/>
              <a:defRPr sz="1707"/>
            </a:lvl6pPr>
            <a:lvl7pPr marL="2926171" indent="0">
              <a:buNone/>
              <a:defRPr sz="1707"/>
            </a:lvl7pPr>
            <a:lvl8pPr marL="3413867" indent="0">
              <a:buNone/>
              <a:defRPr sz="1707"/>
            </a:lvl8pPr>
            <a:lvl9pPr marL="3901562" indent="0">
              <a:buNone/>
              <a:defRPr sz="170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5961" y="6865368"/>
            <a:ext cx="3136053" cy="937513"/>
          </a:xfrm>
        </p:spPr>
        <p:txBody>
          <a:bodyPr anchor="t">
            <a:normAutofit/>
          </a:bodyPr>
          <a:lstStyle>
            <a:lvl1pPr marL="0" indent="0">
              <a:buNone/>
              <a:defRPr sz="1493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48667" y="6045794"/>
            <a:ext cx="3125893" cy="819573"/>
          </a:xfrm>
        </p:spPr>
        <p:txBody>
          <a:bodyPr anchor="b">
            <a:noAutofit/>
          </a:bodyPr>
          <a:lstStyle>
            <a:lvl1pPr marL="0" indent="0">
              <a:buNone/>
              <a:defRPr sz="256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148666" y="3142827"/>
            <a:ext cx="3125893" cy="21674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07"/>
            </a:lvl1pPr>
            <a:lvl2pPr marL="487695" indent="0">
              <a:buNone/>
              <a:defRPr sz="1707"/>
            </a:lvl2pPr>
            <a:lvl3pPr marL="975390" indent="0">
              <a:buNone/>
              <a:defRPr sz="1707"/>
            </a:lvl3pPr>
            <a:lvl4pPr marL="1463086" indent="0">
              <a:buNone/>
              <a:defRPr sz="1707"/>
            </a:lvl4pPr>
            <a:lvl5pPr marL="1950781" indent="0">
              <a:buNone/>
              <a:defRPr sz="1707"/>
            </a:lvl5pPr>
            <a:lvl6pPr marL="2438476" indent="0">
              <a:buNone/>
              <a:defRPr sz="1707"/>
            </a:lvl6pPr>
            <a:lvl7pPr marL="2926171" indent="0">
              <a:buNone/>
              <a:defRPr sz="1707"/>
            </a:lvl7pPr>
            <a:lvl8pPr marL="3413867" indent="0">
              <a:buNone/>
              <a:defRPr sz="1707"/>
            </a:lvl8pPr>
            <a:lvl9pPr marL="3901562" indent="0">
              <a:buNone/>
              <a:defRPr sz="170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147224" y="6865366"/>
            <a:ext cx="3130033" cy="937513"/>
          </a:xfrm>
        </p:spPr>
        <p:txBody>
          <a:bodyPr anchor="t">
            <a:normAutofit/>
          </a:bodyPr>
          <a:lstStyle>
            <a:lvl1pPr marL="0" indent="0">
              <a:buNone/>
              <a:defRPr sz="1493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599681" y="6045794"/>
            <a:ext cx="3127587" cy="819573"/>
          </a:xfrm>
        </p:spPr>
        <p:txBody>
          <a:bodyPr anchor="b">
            <a:noAutofit/>
          </a:bodyPr>
          <a:lstStyle>
            <a:lvl1pPr marL="0" indent="0">
              <a:buNone/>
              <a:defRPr sz="256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599680" y="3142827"/>
            <a:ext cx="3127587" cy="21674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07"/>
            </a:lvl1pPr>
            <a:lvl2pPr marL="487695" indent="0">
              <a:buNone/>
              <a:defRPr sz="1707"/>
            </a:lvl2pPr>
            <a:lvl3pPr marL="975390" indent="0">
              <a:buNone/>
              <a:defRPr sz="1707"/>
            </a:lvl3pPr>
            <a:lvl4pPr marL="1463086" indent="0">
              <a:buNone/>
              <a:defRPr sz="1707"/>
            </a:lvl4pPr>
            <a:lvl5pPr marL="1950781" indent="0">
              <a:buNone/>
              <a:defRPr sz="1707"/>
            </a:lvl5pPr>
            <a:lvl6pPr marL="2438476" indent="0">
              <a:buNone/>
              <a:defRPr sz="1707"/>
            </a:lvl6pPr>
            <a:lvl7pPr marL="2926171" indent="0">
              <a:buNone/>
              <a:defRPr sz="1707"/>
            </a:lvl7pPr>
            <a:lvl8pPr marL="3413867" indent="0">
              <a:buNone/>
              <a:defRPr sz="1707"/>
            </a:lvl8pPr>
            <a:lvl9pPr marL="3901562" indent="0">
              <a:buNone/>
              <a:defRPr sz="170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599547" y="6865363"/>
            <a:ext cx="3131730" cy="937513"/>
          </a:xfrm>
        </p:spPr>
        <p:txBody>
          <a:bodyPr anchor="t">
            <a:normAutofit/>
          </a:bodyPr>
          <a:lstStyle>
            <a:lvl1pPr marL="0" indent="0">
              <a:buNone/>
              <a:defRPr sz="1493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974551" y="3034454"/>
            <a:ext cx="0" cy="563541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426375" y="3034453"/>
            <a:ext cx="0" cy="5641788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18-Sep-22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9480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18-Sep-22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9551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57827" y="611859"/>
            <a:ext cx="1869441" cy="8286044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5961" y="1262100"/>
            <a:ext cx="7918026" cy="763580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18-Sep-22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6551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1952" y="2059094"/>
            <a:ext cx="9414035" cy="4735404"/>
          </a:xfrm>
        </p:spPr>
        <p:txBody>
          <a:bodyPr anchor="b"/>
          <a:lstStyle>
            <a:lvl1pPr>
              <a:defRPr sz="76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1952" y="6794496"/>
            <a:ext cx="9414035" cy="1225131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87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5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3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0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26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13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1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18-Sep-22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675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18-Sep-22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190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954" y="4070021"/>
            <a:ext cx="9414034" cy="2724476"/>
          </a:xfrm>
        </p:spPr>
        <p:txBody>
          <a:bodyPr anchor="b"/>
          <a:lstStyle>
            <a:lvl1pPr algn="l">
              <a:defRPr sz="4267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1952" y="6794497"/>
            <a:ext cx="9414035" cy="1223680"/>
          </a:xfrm>
        </p:spPr>
        <p:txBody>
          <a:bodyPr anchor="t"/>
          <a:lstStyle>
            <a:lvl1pPr marL="0" indent="0" algn="l">
              <a:buNone/>
              <a:defRPr sz="2133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18-Sep-22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4800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7" y="2930596"/>
            <a:ext cx="4689428" cy="5967307"/>
          </a:xfrm>
        </p:spPr>
        <p:txBody>
          <a:bodyPr>
            <a:normAutofit/>
          </a:bodyPr>
          <a:lstStyle>
            <a:lvl1pPr>
              <a:defRPr sz="1920"/>
            </a:lvl1pPr>
            <a:lvl2pPr>
              <a:defRPr sz="1707"/>
            </a:lvl2pPr>
            <a:lvl3pPr>
              <a:defRPr sz="1493"/>
            </a:lvl3pPr>
            <a:lvl4pPr>
              <a:defRPr sz="1280"/>
            </a:lvl4pPr>
            <a:lvl5pPr>
              <a:defRPr sz="1280"/>
            </a:lvl5pPr>
            <a:lvl6pPr>
              <a:defRPr sz="1280"/>
            </a:lvl6pPr>
            <a:lvl7pPr>
              <a:defRPr sz="1280"/>
            </a:lvl7pPr>
            <a:lvl8pPr>
              <a:defRPr sz="1280"/>
            </a:lvl8pPr>
            <a:lvl9pPr>
              <a:defRPr sz="128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31460" y="2924220"/>
            <a:ext cx="4689430" cy="5973682"/>
          </a:xfrm>
        </p:spPr>
        <p:txBody>
          <a:bodyPr>
            <a:normAutofit/>
          </a:bodyPr>
          <a:lstStyle>
            <a:lvl1pPr>
              <a:defRPr sz="1920"/>
            </a:lvl1pPr>
            <a:lvl2pPr>
              <a:defRPr sz="1707"/>
            </a:lvl2pPr>
            <a:lvl3pPr>
              <a:defRPr sz="1493"/>
            </a:lvl3pPr>
            <a:lvl4pPr>
              <a:defRPr sz="1280"/>
            </a:lvl4pPr>
            <a:lvl5pPr>
              <a:defRPr sz="1280"/>
            </a:lvl5pPr>
            <a:lvl6pPr>
              <a:defRPr sz="1280"/>
            </a:lvl6pPr>
            <a:lvl7pPr>
              <a:defRPr sz="1280"/>
            </a:lvl7pPr>
            <a:lvl8pPr>
              <a:defRPr sz="1280"/>
            </a:lvl8pPr>
            <a:lvl9pPr>
              <a:defRPr sz="128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18-Sep-22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7156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7" y="2709333"/>
            <a:ext cx="4689427" cy="819573"/>
          </a:xfrm>
        </p:spPr>
        <p:txBody>
          <a:bodyPr anchor="b">
            <a:noAutofit/>
          </a:bodyPr>
          <a:lstStyle>
            <a:lvl1pPr marL="0" indent="0">
              <a:buNone/>
              <a:defRPr sz="256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7" y="3576320"/>
            <a:ext cx="4689428" cy="5321583"/>
          </a:xfrm>
        </p:spPr>
        <p:txBody>
          <a:bodyPr>
            <a:normAutofit/>
          </a:bodyPr>
          <a:lstStyle>
            <a:lvl1pPr>
              <a:defRPr sz="1920"/>
            </a:lvl1pPr>
            <a:lvl2pPr>
              <a:defRPr sz="1707"/>
            </a:lvl2pPr>
            <a:lvl3pPr>
              <a:defRPr sz="1493"/>
            </a:lvl3pPr>
            <a:lvl4pPr>
              <a:defRPr sz="1280"/>
            </a:lvl4pPr>
            <a:lvl5pPr>
              <a:defRPr sz="1280"/>
            </a:lvl5pPr>
            <a:lvl6pPr>
              <a:defRPr sz="1280"/>
            </a:lvl6pPr>
            <a:lvl7pPr>
              <a:defRPr sz="1280"/>
            </a:lvl7pPr>
            <a:lvl8pPr>
              <a:defRPr sz="1280"/>
            </a:lvl8pPr>
            <a:lvl9pPr>
              <a:defRPr sz="128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1462" y="2709333"/>
            <a:ext cx="4689428" cy="819573"/>
          </a:xfrm>
        </p:spPr>
        <p:txBody>
          <a:bodyPr anchor="b">
            <a:noAutofit/>
          </a:bodyPr>
          <a:lstStyle>
            <a:lvl1pPr marL="0" indent="0">
              <a:buNone/>
              <a:defRPr sz="256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1462" y="3576320"/>
            <a:ext cx="4689428" cy="5321583"/>
          </a:xfrm>
        </p:spPr>
        <p:txBody>
          <a:bodyPr>
            <a:normAutofit/>
          </a:bodyPr>
          <a:lstStyle>
            <a:lvl1pPr>
              <a:defRPr sz="1920"/>
            </a:lvl1pPr>
            <a:lvl2pPr>
              <a:defRPr sz="1707"/>
            </a:lvl2pPr>
            <a:lvl3pPr>
              <a:defRPr sz="1493"/>
            </a:lvl3pPr>
            <a:lvl4pPr>
              <a:defRPr sz="1280"/>
            </a:lvl4pPr>
            <a:lvl5pPr>
              <a:defRPr sz="1280"/>
            </a:lvl5pPr>
            <a:lvl6pPr>
              <a:defRPr sz="1280"/>
            </a:lvl6pPr>
            <a:lvl7pPr>
              <a:defRPr sz="1280"/>
            </a:lvl7pPr>
            <a:lvl8pPr>
              <a:defRPr sz="1280"/>
            </a:lvl8pPr>
            <a:lvl9pPr>
              <a:defRPr sz="128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18-Sep-22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2350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18-Sep-22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637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18-Sep-22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238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0240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7472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18-Sep-22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950" y="2059094"/>
            <a:ext cx="3627802" cy="2059093"/>
          </a:xfrm>
        </p:spPr>
        <p:txBody>
          <a:bodyPr anchor="b"/>
          <a:lstStyle>
            <a:lvl1pPr algn="l">
              <a:defRPr sz="256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591" y="2059093"/>
            <a:ext cx="5542397" cy="6502400"/>
          </a:xfrm>
        </p:spPr>
        <p:txBody>
          <a:bodyPr anchor="ctr">
            <a:normAutofit/>
          </a:bodyPr>
          <a:lstStyle>
            <a:lvl1pPr>
              <a:defRPr sz="2133"/>
            </a:lvl1pPr>
            <a:lvl2pPr>
              <a:defRPr sz="1920"/>
            </a:lvl2pPr>
            <a:lvl3pPr>
              <a:defRPr sz="1707"/>
            </a:lvl3pPr>
            <a:lvl4pPr>
              <a:defRPr sz="1493"/>
            </a:lvl4pPr>
            <a:lvl5pPr>
              <a:defRPr sz="1493"/>
            </a:lvl5pPr>
            <a:lvl6pPr>
              <a:defRPr sz="1493"/>
            </a:lvl6pPr>
            <a:lvl7pPr>
              <a:defRPr sz="1493"/>
            </a:lvl7pPr>
            <a:lvl8pPr>
              <a:defRPr sz="1493"/>
            </a:lvl8pPr>
            <a:lvl9pPr>
              <a:defRPr sz="149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1950" y="4450532"/>
            <a:ext cx="3627801" cy="4118185"/>
          </a:xfrm>
        </p:spPr>
        <p:txBody>
          <a:bodyPr/>
          <a:lstStyle>
            <a:lvl1pPr marL="0" indent="0">
              <a:buNone/>
              <a:defRPr sz="1493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18-Sep-22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4273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834" y="2637073"/>
            <a:ext cx="5432433" cy="2239727"/>
          </a:xfrm>
        </p:spPr>
        <p:txBody>
          <a:bodyPr anchor="b">
            <a:normAutofit/>
          </a:bodyPr>
          <a:lstStyle>
            <a:lvl1pPr algn="l">
              <a:defRPr sz="384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12849" y="1625600"/>
            <a:ext cx="3413760" cy="6502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07"/>
            </a:lvl1pPr>
            <a:lvl2pPr marL="487695" indent="0">
              <a:buNone/>
              <a:defRPr sz="1707"/>
            </a:lvl2pPr>
            <a:lvl3pPr marL="975390" indent="0">
              <a:buNone/>
              <a:defRPr sz="1707"/>
            </a:lvl3pPr>
            <a:lvl4pPr marL="1463086" indent="0">
              <a:buNone/>
              <a:defRPr sz="1707"/>
            </a:lvl4pPr>
            <a:lvl5pPr marL="1950781" indent="0">
              <a:buNone/>
              <a:defRPr sz="1707"/>
            </a:lvl5pPr>
            <a:lvl6pPr marL="2438476" indent="0">
              <a:buNone/>
              <a:defRPr sz="1707"/>
            </a:lvl6pPr>
            <a:lvl7pPr marL="2926171" indent="0">
              <a:buNone/>
              <a:defRPr sz="1707"/>
            </a:lvl7pPr>
            <a:lvl8pPr marL="3413867" indent="0">
              <a:buNone/>
              <a:defRPr sz="1707"/>
            </a:lvl8pPr>
            <a:lvl9pPr marL="3901562" indent="0">
              <a:buNone/>
              <a:defRPr sz="170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1951" y="5201920"/>
            <a:ext cx="5423978" cy="1950720"/>
          </a:xfrm>
        </p:spPr>
        <p:txBody>
          <a:bodyPr>
            <a:normAutofit/>
          </a:bodyPr>
          <a:lstStyle>
            <a:lvl1pPr marL="0" indent="0">
              <a:buNone/>
              <a:defRPr sz="1493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18-Sep-22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5458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954" y="6827502"/>
            <a:ext cx="9414034" cy="806027"/>
          </a:xfrm>
        </p:spPr>
        <p:txBody>
          <a:bodyPr anchor="b">
            <a:normAutofit/>
          </a:bodyPr>
          <a:lstStyle>
            <a:lvl1pPr algn="l">
              <a:defRPr sz="256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31952" y="975360"/>
            <a:ext cx="9414035" cy="517783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07"/>
            </a:lvl1pPr>
            <a:lvl2pPr marL="487695" indent="0">
              <a:buNone/>
              <a:defRPr sz="1707"/>
            </a:lvl2pPr>
            <a:lvl3pPr marL="975390" indent="0">
              <a:buNone/>
              <a:defRPr sz="1707"/>
            </a:lvl3pPr>
            <a:lvl4pPr marL="1463086" indent="0">
              <a:buNone/>
              <a:defRPr sz="1707"/>
            </a:lvl4pPr>
            <a:lvl5pPr marL="1950781" indent="0">
              <a:buNone/>
              <a:defRPr sz="1707"/>
            </a:lvl5pPr>
            <a:lvl6pPr marL="2438476" indent="0">
              <a:buNone/>
              <a:defRPr sz="1707"/>
            </a:lvl6pPr>
            <a:lvl7pPr marL="2926171" indent="0">
              <a:buNone/>
              <a:defRPr sz="1707"/>
            </a:lvl7pPr>
            <a:lvl8pPr marL="3413867" indent="0">
              <a:buNone/>
              <a:defRPr sz="1707"/>
            </a:lvl8pPr>
            <a:lvl9pPr marL="3901562" indent="0">
              <a:buNone/>
              <a:defRPr sz="170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1953" y="7633529"/>
            <a:ext cx="9414033" cy="702168"/>
          </a:xfrm>
        </p:spPr>
        <p:txBody>
          <a:bodyPr>
            <a:normAutofit/>
          </a:bodyPr>
          <a:lstStyle>
            <a:lvl1pPr marL="0" indent="0">
              <a:buNone/>
              <a:defRPr sz="1280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18-Sep-22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3462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952" y="2059093"/>
            <a:ext cx="9414036" cy="2817707"/>
          </a:xfrm>
        </p:spPr>
        <p:txBody>
          <a:bodyPr/>
          <a:lstStyle>
            <a:lvl1pPr>
              <a:defRPr sz="51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1952" y="5201920"/>
            <a:ext cx="9414036" cy="3359573"/>
          </a:xfrm>
        </p:spPr>
        <p:txBody>
          <a:bodyPr anchor="ctr">
            <a:normAutofit/>
          </a:bodyPr>
          <a:lstStyle>
            <a:lvl1pPr marL="0" indent="0">
              <a:buNone/>
              <a:defRPr sz="1920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18-Sep-22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0320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788" y="2059093"/>
            <a:ext cx="8532603" cy="3304354"/>
          </a:xfrm>
        </p:spPr>
        <p:txBody>
          <a:bodyPr/>
          <a:lstStyle>
            <a:lvl1pPr>
              <a:defRPr sz="51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2059094" y="5363448"/>
            <a:ext cx="7764959" cy="486647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93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1952" y="6187601"/>
            <a:ext cx="9414036" cy="2384213"/>
          </a:xfrm>
        </p:spPr>
        <p:txBody>
          <a:bodyPr anchor="ctr">
            <a:normAutofit/>
          </a:bodyPr>
          <a:lstStyle>
            <a:lvl1pPr marL="0" indent="0">
              <a:buNone/>
              <a:defRPr sz="1920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18-Sep-22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58181" y="1381338"/>
            <a:ext cx="855373" cy="2095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3014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952523" y="3717387"/>
            <a:ext cx="855373" cy="2095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3014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68634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951" y="4443308"/>
            <a:ext cx="9414037" cy="2351189"/>
          </a:xfrm>
        </p:spPr>
        <p:txBody>
          <a:bodyPr anchor="b"/>
          <a:lstStyle>
            <a:lvl1pPr algn="l">
              <a:defRPr sz="4267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1952" y="6794497"/>
            <a:ext cx="9414036" cy="1223680"/>
          </a:xfrm>
        </p:spPr>
        <p:txBody>
          <a:bodyPr anchor="t"/>
          <a:lstStyle>
            <a:lvl1pPr marL="0" indent="0" algn="l">
              <a:buNone/>
              <a:defRPr sz="2133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18-Sep-22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2300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143" y="2817706"/>
            <a:ext cx="3143324" cy="819573"/>
          </a:xfrm>
        </p:spPr>
        <p:txBody>
          <a:bodyPr anchor="b">
            <a:noAutofit/>
          </a:bodyPr>
          <a:lstStyle>
            <a:lvl1pPr marL="0" indent="0">
              <a:buNone/>
              <a:defRPr sz="256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95960" y="3793067"/>
            <a:ext cx="3122507" cy="5104836"/>
          </a:xfrm>
        </p:spPr>
        <p:txBody>
          <a:bodyPr anchor="t">
            <a:normAutofit/>
          </a:bodyPr>
          <a:lstStyle>
            <a:lvl1pPr marL="0" indent="0">
              <a:buNone/>
              <a:defRPr sz="1493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42570" y="2817706"/>
            <a:ext cx="3131990" cy="819573"/>
          </a:xfrm>
        </p:spPr>
        <p:txBody>
          <a:bodyPr anchor="b">
            <a:noAutofit/>
          </a:bodyPr>
          <a:lstStyle>
            <a:lvl1pPr marL="0" indent="0">
              <a:buNone/>
              <a:defRPr sz="256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131313" y="3793067"/>
            <a:ext cx="3143247" cy="5104836"/>
          </a:xfrm>
        </p:spPr>
        <p:txBody>
          <a:bodyPr anchor="t">
            <a:normAutofit/>
          </a:bodyPr>
          <a:lstStyle>
            <a:lvl1pPr marL="0" indent="0">
              <a:buNone/>
              <a:defRPr sz="1493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599681" y="2817706"/>
            <a:ext cx="3127587" cy="819573"/>
          </a:xfrm>
        </p:spPr>
        <p:txBody>
          <a:bodyPr anchor="b">
            <a:noAutofit/>
          </a:bodyPr>
          <a:lstStyle>
            <a:lvl1pPr marL="0" indent="0">
              <a:buNone/>
              <a:defRPr sz="256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599681" y="3793067"/>
            <a:ext cx="3127587" cy="5104836"/>
          </a:xfrm>
        </p:spPr>
        <p:txBody>
          <a:bodyPr anchor="t">
            <a:normAutofit/>
          </a:bodyPr>
          <a:lstStyle>
            <a:lvl1pPr marL="0" indent="0">
              <a:buNone/>
              <a:defRPr sz="1493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974551" y="3034454"/>
            <a:ext cx="0" cy="563541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426375" y="3034453"/>
            <a:ext cx="0" cy="5641788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18-Sep-22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456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5961" y="6045794"/>
            <a:ext cx="3136053" cy="819573"/>
          </a:xfrm>
        </p:spPr>
        <p:txBody>
          <a:bodyPr anchor="b">
            <a:noAutofit/>
          </a:bodyPr>
          <a:lstStyle>
            <a:lvl1pPr marL="0" indent="0">
              <a:buNone/>
              <a:defRPr sz="256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95961" y="3142827"/>
            <a:ext cx="3136053" cy="21674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07"/>
            </a:lvl1pPr>
            <a:lvl2pPr marL="487695" indent="0">
              <a:buNone/>
              <a:defRPr sz="1707"/>
            </a:lvl2pPr>
            <a:lvl3pPr marL="975390" indent="0">
              <a:buNone/>
              <a:defRPr sz="1707"/>
            </a:lvl3pPr>
            <a:lvl4pPr marL="1463086" indent="0">
              <a:buNone/>
              <a:defRPr sz="1707"/>
            </a:lvl4pPr>
            <a:lvl5pPr marL="1950781" indent="0">
              <a:buNone/>
              <a:defRPr sz="1707"/>
            </a:lvl5pPr>
            <a:lvl6pPr marL="2438476" indent="0">
              <a:buNone/>
              <a:defRPr sz="1707"/>
            </a:lvl6pPr>
            <a:lvl7pPr marL="2926171" indent="0">
              <a:buNone/>
              <a:defRPr sz="1707"/>
            </a:lvl7pPr>
            <a:lvl8pPr marL="3413867" indent="0">
              <a:buNone/>
              <a:defRPr sz="1707"/>
            </a:lvl8pPr>
            <a:lvl9pPr marL="3901562" indent="0">
              <a:buNone/>
              <a:defRPr sz="170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5961" y="6865368"/>
            <a:ext cx="3136053" cy="937513"/>
          </a:xfrm>
        </p:spPr>
        <p:txBody>
          <a:bodyPr anchor="t">
            <a:normAutofit/>
          </a:bodyPr>
          <a:lstStyle>
            <a:lvl1pPr marL="0" indent="0">
              <a:buNone/>
              <a:defRPr sz="1493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48667" y="6045794"/>
            <a:ext cx="3125893" cy="819573"/>
          </a:xfrm>
        </p:spPr>
        <p:txBody>
          <a:bodyPr anchor="b">
            <a:noAutofit/>
          </a:bodyPr>
          <a:lstStyle>
            <a:lvl1pPr marL="0" indent="0">
              <a:buNone/>
              <a:defRPr sz="256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148666" y="3142827"/>
            <a:ext cx="3125893" cy="21674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07"/>
            </a:lvl1pPr>
            <a:lvl2pPr marL="487695" indent="0">
              <a:buNone/>
              <a:defRPr sz="1707"/>
            </a:lvl2pPr>
            <a:lvl3pPr marL="975390" indent="0">
              <a:buNone/>
              <a:defRPr sz="1707"/>
            </a:lvl3pPr>
            <a:lvl4pPr marL="1463086" indent="0">
              <a:buNone/>
              <a:defRPr sz="1707"/>
            </a:lvl4pPr>
            <a:lvl5pPr marL="1950781" indent="0">
              <a:buNone/>
              <a:defRPr sz="1707"/>
            </a:lvl5pPr>
            <a:lvl6pPr marL="2438476" indent="0">
              <a:buNone/>
              <a:defRPr sz="1707"/>
            </a:lvl6pPr>
            <a:lvl7pPr marL="2926171" indent="0">
              <a:buNone/>
              <a:defRPr sz="1707"/>
            </a:lvl7pPr>
            <a:lvl8pPr marL="3413867" indent="0">
              <a:buNone/>
              <a:defRPr sz="1707"/>
            </a:lvl8pPr>
            <a:lvl9pPr marL="3901562" indent="0">
              <a:buNone/>
              <a:defRPr sz="170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147224" y="6865366"/>
            <a:ext cx="3130033" cy="937513"/>
          </a:xfrm>
        </p:spPr>
        <p:txBody>
          <a:bodyPr anchor="t">
            <a:normAutofit/>
          </a:bodyPr>
          <a:lstStyle>
            <a:lvl1pPr marL="0" indent="0">
              <a:buNone/>
              <a:defRPr sz="1493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599681" y="6045794"/>
            <a:ext cx="3127587" cy="819573"/>
          </a:xfrm>
        </p:spPr>
        <p:txBody>
          <a:bodyPr anchor="b">
            <a:noAutofit/>
          </a:bodyPr>
          <a:lstStyle>
            <a:lvl1pPr marL="0" indent="0">
              <a:buNone/>
              <a:defRPr sz="256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599680" y="3142827"/>
            <a:ext cx="3127587" cy="21674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07"/>
            </a:lvl1pPr>
            <a:lvl2pPr marL="487695" indent="0">
              <a:buNone/>
              <a:defRPr sz="1707"/>
            </a:lvl2pPr>
            <a:lvl3pPr marL="975390" indent="0">
              <a:buNone/>
              <a:defRPr sz="1707"/>
            </a:lvl3pPr>
            <a:lvl4pPr marL="1463086" indent="0">
              <a:buNone/>
              <a:defRPr sz="1707"/>
            </a:lvl4pPr>
            <a:lvl5pPr marL="1950781" indent="0">
              <a:buNone/>
              <a:defRPr sz="1707"/>
            </a:lvl5pPr>
            <a:lvl6pPr marL="2438476" indent="0">
              <a:buNone/>
              <a:defRPr sz="1707"/>
            </a:lvl6pPr>
            <a:lvl7pPr marL="2926171" indent="0">
              <a:buNone/>
              <a:defRPr sz="1707"/>
            </a:lvl7pPr>
            <a:lvl8pPr marL="3413867" indent="0">
              <a:buNone/>
              <a:defRPr sz="1707"/>
            </a:lvl8pPr>
            <a:lvl9pPr marL="3901562" indent="0">
              <a:buNone/>
              <a:defRPr sz="170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599547" y="6865363"/>
            <a:ext cx="3131730" cy="937513"/>
          </a:xfrm>
        </p:spPr>
        <p:txBody>
          <a:bodyPr anchor="t">
            <a:normAutofit/>
          </a:bodyPr>
          <a:lstStyle>
            <a:lvl1pPr marL="0" indent="0">
              <a:buNone/>
              <a:defRPr sz="1493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974551" y="3034454"/>
            <a:ext cx="0" cy="563541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426375" y="3034453"/>
            <a:ext cx="0" cy="5641788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18-Sep-22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866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18-Sep-22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1807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57827" y="611859"/>
            <a:ext cx="1869441" cy="8286044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5961" y="1262100"/>
            <a:ext cx="7918026" cy="763580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18-Sep-22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162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18-Sep-22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18-Sep-22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1952" y="2059094"/>
            <a:ext cx="9414035" cy="4735404"/>
          </a:xfrm>
        </p:spPr>
        <p:txBody>
          <a:bodyPr anchor="b"/>
          <a:lstStyle>
            <a:lvl1pPr>
              <a:defRPr sz="76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1952" y="6794496"/>
            <a:ext cx="9414035" cy="1225131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87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5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3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0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26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13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1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18-Sep-22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108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18-Sep-22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16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954" y="4070021"/>
            <a:ext cx="9414034" cy="2724476"/>
          </a:xfrm>
        </p:spPr>
        <p:txBody>
          <a:bodyPr anchor="b"/>
          <a:lstStyle>
            <a:lvl1pPr algn="l">
              <a:defRPr sz="4267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1952" y="6794497"/>
            <a:ext cx="9414035" cy="1223680"/>
          </a:xfrm>
        </p:spPr>
        <p:txBody>
          <a:bodyPr anchor="t"/>
          <a:lstStyle>
            <a:lvl1pPr marL="0" indent="0" algn="l">
              <a:buNone/>
              <a:defRPr sz="2133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18-Sep-22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558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7" y="2930596"/>
            <a:ext cx="4689428" cy="5967307"/>
          </a:xfrm>
        </p:spPr>
        <p:txBody>
          <a:bodyPr>
            <a:normAutofit/>
          </a:bodyPr>
          <a:lstStyle>
            <a:lvl1pPr>
              <a:defRPr sz="1920"/>
            </a:lvl1pPr>
            <a:lvl2pPr>
              <a:defRPr sz="1707"/>
            </a:lvl2pPr>
            <a:lvl3pPr>
              <a:defRPr sz="1493"/>
            </a:lvl3pPr>
            <a:lvl4pPr>
              <a:defRPr sz="1280"/>
            </a:lvl4pPr>
            <a:lvl5pPr>
              <a:defRPr sz="1280"/>
            </a:lvl5pPr>
            <a:lvl6pPr>
              <a:defRPr sz="1280"/>
            </a:lvl6pPr>
            <a:lvl7pPr>
              <a:defRPr sz="1280"/>
            </a:lvl7pPr>
            <a:lvl8pPr>
              <a:defRPr sz="1280"/>
            </a:lvl8pPr>
            <a:lvl9pPr>
              <a:defRPr sz="128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31460" y="2924220"/>
            <a:ext cx="4689430" cy="5973682"/>
          </a:xfrm>
        </p:spPr>
        <p:txBody>
          <a:bodyPr>
            <a:normAutofit/>
          </a:bodyPr>
          <a:lstStyle>
            <a:lvl1pPr>
              <a:defRPr sz="1920"/>
            </a:lvl1pPr>
            <a:lvl2pPr>
              <a:defRPr sz="1707"/>
            </a:lvl2pPr>
            <a:lvl3pPr>
              <a:defRPr sz="1493"/>
            </a:lvl3pPr>
            <a:lvl4pPr>
              <a:defRPr sz="1280"/>
            </a:lvl4pPr>
            <a:lvl5pPr>
              <a:defRPr sz="1280"/>
            </a:lvl5pPr>
            <a:lvl6pPr>
              <a:defRPr sz="1280"/>
            </a:lvl6pPr>
            <a:lvl7pPr>
              <a:defRPr sz="1280"/>
            </a:lvl7pPr>
            <a:lvl8pPr>
              <a:defRPr sz="1280"/>
            </a:lvl8pPr>
            <a:lvl9pPr>
              <a:defRPr sz="128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18-Sep-22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279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0240" y="390144"/>
            <a:ext cx="11704320" cy="15605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0240" y="2243328"/>
            <a:ext cx="11704320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21632" y="9070848"/>
            <a:ext cx="4161536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50240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18-Sep-22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363456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3796886"/>
            <a:ext cx="4306146" cy="59567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4113561"/>
            <a:ext cx="1623906" cy="336420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9182946" y="2384214"/>
            <a:ext cx="3007360" cy="4009813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8532707" y="1"/>
            <a:ext cx="1710279" cy="16233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9179603" y="8669867"/>
            <a:ext cx="1059983" cy="108373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1133666" y="0"/>
            <a:ext cx="731520" cy="162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9185" y="643866"/>
            <a:ext cx="10031705" cy="19918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7" y="2919706"/>
            <a:ext cx="9542977" cy="5966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656576" y="2600962"/>
            <a:ext cx="1408852" cy="32511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73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18-Sep-22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862159" y="4641277"/>
            <a:ext cx="5489486" cy="3251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73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1042710" y="420593"/>
            <a:ext cx="894079" cy="10918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987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827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p:txStyles>
    <p:titleStyle>
      <a:lvl1pPr algn="l" defTabSz="487695" rtl="0" eaLnBrk="1" latinLnBrk="0" hangingPunct="1">
        <a:spcBef>
          <a:spcPct val="0"/>
        </a:spcBef>
        <a:buNone/>
        <a:defRPr sz="448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71" indent="-365771" algn="l" defTabSz="487695" rtl="0" eaLnBrk="1" latinLnBrk="0" hangingPunct="1">
        <a:spcBef>
          <a:spcPts val="1067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133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92505" indent="-304810" algn="l" defTabSz="487695" rtl="0" eaLnBrk="1" latinLnBrk="0" hangingPunct="1">
        <a:spcBef>
          <a:spcPts val="1067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92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219238" indent="-243848" algn="l" defTabSz="487695" rtl="0" eaLnBrk="1" latinLnBrk="0" hangingPunct="1">
        <a:spcBef>
          <a:spcPts val="1067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707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706933" indent="-243848" algn="l" defTabSz="487695" rtl="0" eaLnBrk="1" latinLnBrk="0" hangingPunct="1">
        <a:spcBef>
          <a:spcPts val="1067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93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194629" indent="-243848" algn="l" defTabSz="487695" rtl="0" eaLnBrk="1" latinLnBrk="0" hangingPunct="1">
        <a:spcBef>
          <a:spcPts val="1067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93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673150" indent="-243848" algn="l" defTabSz="487695" rtl="0" eaLnBrk="1" latinLnBrk="0" hangingPunct="1">
        <a:spcBef>
          <a:spcPts val="1067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93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3170019" indent="-243848" algn="l" defTabSz="487695" rtl="0" eaLnBrk="1" latinLnBrk="0" hangingPunct="1">
        <a:spcBef>
          <a:spcPts val="1067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93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657714" indent="-243848" algn="l" defTabSz="487695" rtl="0" eaLnBrk="1" latinLnBrk="0" hangingPunct="1">
        <a:spcBef>
          <a:spcPts val="1067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93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4145410" indent="-243848" algn="l" defTabSz="487695" rtl="0" eaLnBrk="1" latinLnBrk="0" hangingPunct="1">
        <a:spcBef>
          <a:spcPts val="1067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93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3796886"/>
            <a:ext cx="4306146" cy="59567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4113561"/>
            <a:ext cx="1623906" cy="336420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9182946" y="2384214"/>
            <a:ext cx="3007360" cy="4009813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8532707" y="1"/>
            <a:ext cx="1710279" cy="16233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9179603" y="8669867"/>
            <a:ext cx="1059983" cy="108373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1133666" y="0"/>
            <a:ext cx="731520" cy="162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9185" y="643866"/>
            <a:ext cx="10031705" cy="19918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7" y="2919706"/>
            <a:ext cx="9542977" cy="5966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656576" y="2600962"/>
            <a:ext cx="1408852" cy="32511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73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18-Sep-22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862159" y="4641277"/>
            <a:ext cx="5489486" cy="3251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73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1042710" y="420593"/>
            <a:ext cx="894079" cy="10918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987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909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87695" rtl="0" eaLnBrk="1" latinLnBrk="0" hangingPunct="1">
        <a:spcBef>
          <a:spcPct val="0"/>
        </a:spcBef>
        <a:buNone/>
        <a:defRPr sz="448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71" indent="-365771" algn="l" defTabSz="487695" rtl="0" eaLnBrk="1" latinLnBrk="0" hangingPunct="1">
        <a:spcBef>
          <a:spcPts val="1067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133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92505" indent="-304810" algn="l" defTabSz="487695" rtl="0" eaLnBrk="1" latinLnBrk="0" hangingPunct="1">
        <a:spcBef>
          <a:spcPts val="1067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92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219238" indent="-243848" algn="l" defTabSz="487695" rtl="0" eaLnBrk="1" latinLnBrk="0" hangingPunct="1">
        <a:spcBef>
          <a:spcPts val="1067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707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706933" indent="-243848" algn="l" defTabSz="487695" rtl="0" eaLnBrk="1" latinLnBrk="0" hangingPunct="1">
        <a:spcBef>
          <a:spcPts val="1067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93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194629" indent="-243848" algn="l" defTabSz="487695" rtl="0" eaLnBrk="1" latinLnBrk="0" hangingPunct="1">
        <a:spcBef>
          <a:spcPts val="1067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93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673150" indent="-243848" algn="l" defTabSz="487695" rtl="0" eaLnBrk="1" latinLnBrk="0" hangingPunct="1">
        <a:spcBef>
          <a:spcPts val="1067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93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3170019" indent="-243848" algn="l" defTabSz="487695" rtl="0" eaLnBrk="1" latinLnBrk="0" hangingPunct="1">
        <a:spcBef>
          <a:spcPts val="1067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93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657714" indent="-243848" algn="l" defTabSz="487695" rtl="0" eaLnBrk="1" latinLnBrk="0" hangingPunct="1">
        <a:spcBef>
          <a:spcPts val="1067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93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4145410" indent="-243848" algn="l" defTabSz="487695" rtl="0" eaLnBrk="1" latinLnBrk="0" hangingPunct="1">
        <a:spcBef>
          <a:spcPts val="1067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93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ev.mysql.com/downloads/installer/" TargetMode="External"/><Relationship Id="rId2" Type="http://schemas.openxmlformats.org/officeDocument/2006/relationships/hyperlink" Target="http://prdownloads.sourceforge.net/appserv/appserv-win32-8.5.0.exe?download" TargetMode="External"/><Relationship Id="rId1" Type="http://schemas.openxmlformats.org/officeDocument/2006/relationships/slideLayout" Target="../slideLayouts/slideLayout24.xml"/><Relationship Id="rId5" Type="http://schemas.openxmlformats.org/officeDocument/2006/relationships/hyperlink" Target="https://www.mysql.com/products/workbench/" TargetMode="External"/><Relationship Id="rId4" Type="http://schemas.openxmlformats.org/officeDocument/2006/relationships/hyperlink" Target="https://products.agarmen.com/view?p=1001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0880" y="6477000"/>
            <a:ext cx="87238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latin typeface="+mj-lt"/>
                <a:cs typeface="Times New Roman" panose="02020603050405020304" pitchFamily="18" charset="0"/>
              </a:rPr>
              <a:t>Introduction to SQL</a:t>
            </a:r>
            <a:endParaRPr lang="en-US" sz="7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1200" y="8229600"/>
            <a:ext cx="6462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Rasim</a:t>
            </a:r>
            <a:r>
              <a:rPr lang="en-US" sz="2400" dirty="0" smtClean="0"/>
              <a:t> </a:t>
            </a:r>
            <a:r>
              <a:rPr lang="en-US" sz="2400" dirty="0" err="1" smtClean="0"/>
              <a:t>Mahmudov</a:t>
            </a:r>
            <a:r>
              <a:rPr lang="en-US" sz="2400" dirty="0" smtClean="0"/>
              <a:t> (https://rasimmax.com)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376026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185" y="643867"/>
            <a:ext cx="10031705" cy="727734"/>
          </a:xfrm>
        </p:spPr>
        <p:txBody>
          <a:bodyPr/>
          <a:lstStyle/>
          <a:p>
            <a:r>
              <a:rPr lang="en-US" sz="4400" dirty="0"/>
              <a:t>What tools you need to use SQL </a:t>
            </a:r>
            <a:r>
              <a:rPr lang="en-US" sz="4400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185" y="1905000"/>
            <a:ext cx="12214015" cy="5966906"/>
          </a:xfrm>
        </p:spPr>
        <p:txBody>
          <a:bodyPr/>
          <a:lstStyle/>
          <a:p>
            <a:r>
              <a:rPr lang="en-US" dirty="0" smtClean="0"/>
              <a:t>1. </a:t>
            </a:r>
            <a:r>
              <a:rPr lang="en-US" dirty="0" err="1" smtClean="0"/>
              <a:t>AppServ</a:t>
            </a:r>
            <a:r>
              <a:rPr lang="en-US" dirty="0" smtClean="0"/>
              <a:t> 8.5.0 (</a:t>
            </a:r>
            <a:r>
              <a:rPr lang="en-US" sz="1800" dirty="0" smtClean="0">
                <a:hlinkClick r:id="rId2"/>
              </a:rPr>
              <a:t>http</a:t>
            </a:r>
            <a:r>
              <a:rPr lang="en-US" sz="1800" dirty="0">
                <a:hlinkClick r:id="rId2"/>
              </a:rPr>
              <a:t>://</a:t>
            </a:r>
            <a:r>
              <a:rPr lang="en-US" sz="1800" dirty="0" smtClean="0">
                <a:hlinkClick r:id="rId2"/>
              </a:rPr>
              <a:t>prdownloads.sourceforge.net/appserv/appserv-win32-8.5.0.exe?download</a:t>
            </a:r>
            <a:r>
              <a:rPr lang="en-US" dirty="0" smtClean="0"/>
              <a:t>)</a:t>
            </a:r>
          </a:p>
          <a:p>
            <a:r>
              <a:rPr lang="en-US" dirty="0" smtClean="0"/>
              <a:t>2. </a:t>
            </a:r>
            <a:r>
              <a:rPr lang="en-US" dirty="0" err="1" smtClean="0"/>
              <a:t>MySql</a:t>
            </a:r>
            <a:r>
              <a:rPr lang="en-US" dirty="0" smtClean="0"/>
              <a:t> </a:t>
            </a:r>
            <a:r>
              <a:rPr lang="en-US" dirty="0"/>
              <a:t>installer (</a:t>
            </a:r>
            <a:r>
              <a:rPr lang="en-US" dirty="0">
                <a:hlinkClick r:id="rId3"/>
              </a:rPr>
              <a:t>https://dev.mysql.com/downloads/installer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)</a:t>
            </a:r>
          </a:p>
          <a:p>
            <a:r>
              <a:rPr lang="en-US" dirty="0" smtClean="0"/>
              <a:t>3. Database </a:t>
            </a:r>
            <a:r>
              <a:rPr lang="en-US" dirty="0"/>
              <a:t>Controller (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products.agarmen.com/view?p=1001</a:t>
            </a:r>
            <a:r>
              <a:rPr lang="en-US" dirty="0" smtClean="0"/>
              <a:t>)</a:t>
            </a:r>
          </a:p>
          <a:p>
            <a:r>
              <a:rPr lang="en-US" dirty="0" smtClean="0"/>
              <a:t>4. </a:t>
            </a:r>
            <a:r>
              <a:rPr lang="en-US" dirty="0" err="1" smtClean="0"/>
              <a:t>MySql</a:t>
            </a:r>
            <a:r>
              <a:rPr lang="en-US" dirty="0" smtClean="0"/>
              <a:t> </a:t>
            </a:r>
            <a:r>
              <a:rPr lang="en-US" dirty="0"/>
              <a:t>Workbench (</a:t>
            </a:r>
            <a:r>
              <a:rPr lang="en-US" dirty="0">
                <a:hlinkClick r:id="rId5"/>
              </a:rPr>
              <a:t>https://www.mysql.com/products/workbench</a:t>
            </a:r>
            <a:r>
              <a:rPr lang="en-US" dirty="0" smtClean="0">
                <a:hlinkClick r:id="rId5"/>
              </a:rPr>
              <a:t>/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2 is an alternative of 1 and vice versa</a:t>
            </a:r>
          </a:p>
          <a:p>
            <a:r>
              <a:rPr lang="en-US" dirty="0" smtClean="0"/>
              <a:t>4 is an alternative of 3 and vice versa</a:t>
            </a:r>
          </a:p>
          <a:p>
            <a:r>
              <a:rPr lang="en-US" dirty="0"/>
              <a:t>*Note: Use selection [ 1 or 2 ] and [ 3 or 4 ]</a:t>
            </a:r>
          </a:p>
          <a:p>
            <a:endParaRPr lang="en-US" dirty="0" smtClean="0"/>
          </a:p>
          <a:p>
            <a:r>
              <a:rPr lang="en-US" dirty="0" smtClean="0"/>
              <a:t>*Note: You can use Oracle </a:t>
            </a:r>
            <a:r>
              <a:rPr lang="en-US" dirty="0" err="1" smtClean="0"/>
              <a:t>Sql</a:t>
            </a:r>
            <a:r>
              <a:rPr lang="en-US" dirty="0" smtClean="0"/>
              <a:t>, MS-SQL and others as you wish</a:t>
            </a:r>
          </a:p>
        </p:txBody>
      </p:sp>
    </p:spTree>
    <p:extLst>
      <p:ext uri="{BB962C8B-B14F-4D97-AF65-F5344CB8AC3E}">
        <p14:creationId xmlns:p14="http://schemas.microsoft.com/office/powerpoint/2010/main" val="17334449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989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013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1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Override1.xml><?xml version="1.0" encoding="utf-8"?>
<a:themeOverride xmlns:a="http://schemas.openxmlformats.org/drawingml/2006/main">
  <a:clrScheme name="Ion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Words>103</Words>
  <Application>Microsoft Office PowerPoint</Application>
  <PresentationFormat>Custom</PresentationFormat>
  <Paragraphs>13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Century Gothic</vt:lpstr>
      <vt:lpstr>Times New Roman</vt:lpstr>
      <vt:lpstr>Wingdings 3</vt:lpstr>
      <vt:lpstr>Office Theme</vt:lpstr>
      <vt:lpstr>Ion</vt:lpstr>
      <vt:lpstr>1_Ion</vt:lpstr>
      <vt:lpstr>PowerPoint Presentation</vt:lpstr>
      <vt:lpstr>What tools you need to use SQL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RASIM</cp:lastModifiedBy>
  <cp:revision>12</cp:revision>
  <dcterms:created xsi:type="dcterms:W3CDTF">2022-09-18T19:11:57Z</dcterms:created>
  <dcterms:modified xsi:type="dcterms:W3CDTF">2022-09-18T19:47:14Z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2022-09-18T00:00:00Z</vt:filetime>
  </property>
  <property fmtid="{D5CDD505-2E9C-101B-9397-08002B2CF9AE}" pid="3" name="LastSaved">
    <vt:filetime>2022-09-18T00:00:00Z</vt:filetime>
  </property>
</Properties>
</file>