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45"/>
  </p:notesMasterIdLst>
  <p:handoutMasterIdLst>
    <p:handoutMasterId r:id="rId46"/>
  </p:handoutMasterIdLst>
  <p:sldIdLst>
    <p:sldId id="713" r:id="rId2"/>
    <p:sldId id="744" r:id="rId3"/>
    <p:sldId id="745" r:id="rId4"/>
    <p:sldId id="746" r:id="rId5"/>
    <p:sldId id="747" r:id="rId6"/>
    <p:sldId id="748" r:id="rId7"/>
    <p:sldId id="757" r:id="rId8"/>
    <p:sldId id="758" r:id="rId9"/>
    <p:sldId id="779" r:id="rId10"/>
    <p:sldId id="780" r:id="rId11"/>
    <p:sldId id="759" r:id="rId12"/>
    <p:sldId id="760" r:id="rId13"/>
    <p:sldId id="761" r:id="rId14"/>
    <p:sldId id="781" r:id="rId15"/>
    <p:sldId id="762" r:id="rId16"/>
    <p:sldId id="763" r:id="rId17"/>
    <p:sldId id="764" r:id="rId18"/>
    <p:sldId id="765" r:id="rId19"/>
    <p:sldId id="766" r:id="rId20"/>
    <p:sldId id="767" r:id="rId21"/>
    <p:sldId id="768" r:id="rId22"/>
    <p:sldId id="769" r:id="rId23"/>
    <p:sldId id="770" r:id="rId24"/>
    <p:sldId id="771" r:id="rId25"/>
    <p:sldId id="772" r:id="rId26"/>
    <p:sldId id="773" r:id="rId27"/>
    <p:sldId id="749" r:id="rId28"/>
    <p:sldId id="751" r:id="rId29"/>
    <p:sldId id="752" r:id="rId30"/>
    <p:sldId id="753" r:id="rId31"/>
    <p:sldId id="782" r:id="rId32"/>
    <p:sldId id="755" r:id="rId33"/>
    <p:sldId id="756" r:id="rId34"/>
    <p:sldId id="783" r:id="rId35"/>
    <p:sldId id="784" r:id="rId36"/>
    <p:sldId id="786" r:id="rId37"/>
    <p:sldId id="787" r:id="rId38"/>
    <p:sldId id="791" r:id="rId39"/>
    <p:sldId id="788" r:id="rId40"/>
    <p:sldId id="789" r:id="rId41"/>
    <p:sldId id="790" r:id="rId42"/>
    <p:sldId id="743" r:id="rId43"/>
    <p:sldId id="750" r:id="rId44"/>
  </p:sldIdLst>
  <p:sldSz cx="9144000" cy="6858000" type="screen4x3"/>
  <p:notesSz cx="9928225" cy="6797675"/>
  <p:defaultTextStyle>
    <a:defPPr>
      <a:defRPr lang="ko-KR"/>
    </a:defPPr>
    <a:lvl1pPr marL="0" algn="l" defTabSz="914285" rtl="0" eaLnBrk="1" latinLnBrk="1" hangingPunct="1">
      <a:defRPr sz="1800" kern="1200">
        <a:solidFill>
          <a:schemeClr val="tx1"/>
        </a:solidFill>
        <a:latin typeface="+mn-lt"/>
        <a:ea typeface="+mn-ea"/>
        <a:cs typeface="+mn-cs"/>
      </a:defRPr>
    </a:lvl1pPr>
    <a:lvl2pPr marL="457142" algn="l" defTabSz="914285" rtl="0" eaLnBrk="1" latinLnBrk="1" hangingPunct="1">
      <a:defRPr sz="1800" kern="1200">
        <a:solidFill>
          <a:schemeClr val="tx1"/>
        </a:solidFill>
        <a:latin typeface="+mn-lt"/>
        <a:ea typeface="+mn-ea"/>
        <a:cs typeface="+mn-cs"/>
      </a:defRPr>
    </a:lvl2pPr>
    <a:lvl3pPr marL="914285" algn="l" defTabSz="914285" rtl="0" eaLnBrk="1" latinLnBrk="1" hangingPunct="1">
      <a:defRPr sz="1800" kern="1200">
        <a:solidFill>
          <a:schemeClr val="tx1"/>
        </a:solidFill>
        <a:latin typeface="+mn-lt"/>
        <a:ea typeface="+mn-ea"/>
        <a:cs typeface="+mn-cs"/>
      </a:defRPr>
    </a:lvl3pPr>
    <a:lvl4pPr marL="1371427" algn="l" defTabSz="914285" rtl="0" eaLnBrk="1" latinLnBrk="1" hangingPunct="1">
      <a:defRPr sz="1800" kern="1200">
        <a:solidFill>
          <a:schemeClr val="tx1"/>
        </a:solidFill>
        <a:latin typeface="+mn-lt"/>
        <a:ea typeface="+mn-ea"/>
        <a:cs typeface="+mn-cs"/>
      </a:defRPr>
    </a:lvl4pPr>
    <a:lvl5pPr marL="1828570" algn="l" defTabSz="914285" rtl="0" eaLnBrk="1" latinLnBrk="1" hangingPunct="1">
      <a:defRPr sz="1800" kern="1200">
        <a:solidFill>
          <a:schemeClr val="tx1"/>
        </a:solidFill>
        <a:latin typeface="+mn-lt"/>
        <a:ea typeface="+mn-ea"/>
        <a:cs typeface="+mn-cs"/>
      </a:defRPr>
    </a:lvl5pPr>
    <a:lvl6pPr marL="2285712" algn="l" defTabSz="914285" rtl="0" eaLnBrk="1" latinLnBrk="1" hangingPunct="1">
      <a:defRPr sz="1800" kern="1200">
        <a:solidFill>
          <a:schemeClr val="tx1"/>
        </a:solidFill>
        <a:latin typeface="+mn-lt"/>
        <a:ea typeface="+mn-ea"/>
        <a:cs typeface="+mn-cs"/>
      </a:defRPr>
    </a:lvl6pPr>
    <a:lvl7pPr marL="2742854" algn="l" defTabSz="914285" rtl="0" eaLnBrk="1" latinLnBrk="1" hangingPunct="1">
      <a:defRPr sz="1800" kern="1200">
        <a:solidFill>
          <a:schemeClr val="tx1"/>
        </a:solidFill>
        <a:latin typeface="+mn-lt"/>
        <a:ea typeface="+mn-ea"/>
        <a:cs typeface="+mn-cs"/>
      </a:defRPr>
    </a:lvl7pPr>
    <a:lvl8pPr marL="3199997" algn="l" defTabSz="914285" rtl="0" eaLnBrk="1" latinLnBrk="1" hangingPunct="1">
      <a:defRPr sz="1800" kern="1200">
        <a:solidFill>
          <a:schemeClr val="tx1"/>
        </a:solidFill>
        <a:latin typeface="+mn-lt"/>
        <a:ea typeface="+mn-ea"/>
        <a:cs typeface="+mn-cs"/>
      </a:defRPr>
    </a:lvl8pPr>
    <a:lvl9pPr marL="3657139" algn="l" defTabSz="914285"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FF"/>
    <a:srgbClr val="FFAFAF"/>
    <a:srgbClr val="FFF2CC"/>
    <a:srgbClr val="0065B2"/>
    <a:srgbClr val="111111"/>
    <a:srgbClr val="3399FF"/>
    <a:srgbClr val="404040"/>
    <a:srgbClr val="17375E"/>
    <a:srgbClr val="376092"/>
    <a:srgbClr val="F68D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스타일 없음, 표 눈금">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보통 스타일 2 - 강조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B9631B5-78F2-41C9-869B-9F39066F8104}" styleName="보통 스타일 3 - 강조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125E5076-3810-47DD-B79F-674D7AD40C01}" styleName="어두운 스타일 1 - 강조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A488322-F2BA-4B5B-9748-0D474271808F}" styleName="보통 스타일 3 - 강조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FABFCF23-3B69-468F-B69F-88F6DE6A72F2}" styleName="보통 스타일 1 - 강조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9CF1AB2-1976-4502-BF36-3FF5EA218861}" styleName="보통 스타일 4 - 강조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9D7B26C5-4107-4FEC-AEDC-1716B250A1EF}" styleName="밝은 스타일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보통 스타일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DF18680-E054-41AD-8BC1-D1AEF772440D}" styleName="보통 스타일 2 - 강조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A111915-BE36-4E01-A7E5-04B1672EAD32}" styleName="밝은 스타일 2 - 강조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22838BEF-8BB2-4498-84A7-C5851F593DF1}" styleName="보통 스타일 4 - 강조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808" autoAdjust="0"/>
    <p:restoredTop sz="96357" autoAdjust="0"/>
  </p:normalViewPr>
  <p:slideViewPr>
    <p:cSldViewPr snapToGrid="0">
      <p:cViewPr varScale="1">
        <p:scale>
          <a:sx n="159" d="100"/>
          <a:sy n="159" d="100"/>
        </p:scale>
        <p:origin x="2064" y="13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474"/>
    </p:cViewPr>
  </p:sorterViewPr>
  <p:notesViewPr>
    <p:cSldViewPr snapToGrid="0">
      <p:cViewPr varScale="1">
        <p:scale>
          <a:sx n="88" d="100"/>
          <a:sy n="88" d="100"/>
        </p:scale>
        <p:origin x="90" y="6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2"/>
            <a:ext cx="4302528" cy="340570"/>
          </a:xfrm>
          <a:prstGeom prst="rect">
            <a:avLst/>
          </a:prstGeom>
        </p:spPr>
        <p:txBody>
          <a:bodyPr vert="horz" lIns="87926" tIns="43963" rIns="87926" bIns="43963" rtlCol="0"/>
          <a:lstStyle>
            <a:lvl1pPr algn="l">
              <a:defRPr sz="1200"/>
            </a:lvl1pPr>
          </a:lstStyle>
          <a:p>
            <a:endParaRPr lang="ko-KR" altLang="en-US"/>
          </a:p>
        </p:txBody>
      </p:sp>
      <p:sp>
        <p:nvSpPr>
          <p:cNvPr id="3" name="날짜 개체 틀 2"/>
          <p:cNvSpPr>
            <a:spLocks noGrp="1"/>
          </p:cNvSpPr>
          <p:nvPr>
            <p:ph type="dt" sz="quarter" idx="1"/>
          </p:nvPr>
        </p:nvSpPr>
        <p:spPr>
          <a:xfrm>
            <a:off x="5623480" y="2"/>
            <a:ext cx="4302528" cy="340570"/>
          </a:xfrm>
          <a:prstGeom prst="rect">
            <a:avLst/>
          </a:prstGeom>
        </p:spPr>
        <p:txBody>
          <a:bodyPr vert="horz" lIns="87926" tIns="43963" rIns="87926" bIns="43963" rtlCol="0"/>
          <a:lstStyle>
            <a:lvl1pPr algn="r">
              <a:defRPr sz="1200"/>
            </a:lvl1pPr>
          </a:lstStyle>
          <a:p>
            <a:fld id="{C9377194-A2D4-46F8-9789-77706C992210}" type="datetimeFigureOut">
              <a:rPr lang="ko-KR" altLang="en-US" smtClean="0"/>
              <a:t>2024-03-07</a:t>
            </a:fld>
            <a:endParaRPr lang="ko-KR" altLang="en-US"/>
          </a:p>
        </p:txBody>
      </p:sp>
      <p:sp>
        <p:nvSpPr>
          <p:cNvPr id="4" name="바닥글 개체 틀 3"/>
          <p:cNvSpPr>
            <a:spLocks noGrp="1"/>
          </p:cNvSpPr>
          <p:nvPr>
            <p:ph type="ftr" sz="quarter" idx="2"/>
          </p:nvPr>
        </p:nvSpPr>
        <p:spPr>
          <a:xfrm>
            <a:off x="0" y="6457106"/>
            <a:ext cx="4302528" cy="340570"/>
          </a:xfrm>
          <a:prstGeom prst="rect">
            <a:avLst/>
          </a:prstGeom>
        </p:spPr>
        <p:txBody>
          <a:bodyPr vert="horz" lIns="87926" tIns="43963" rIns="87926" bIns="43963" rtlCol="0" anchor="b"/>
          <a:lstStyle>
            <a:lvl1pPr algn="l">
              <a:defRPr sz="1200"/>
            </a:lvl1pPr>
          </a:lstStyle>
          <a:p>
            <a:endParaRPr lang="ko-KR" altLang="en-US"/>
          </a:p>
        </p:txBody>
      </p:sp>
      <p:sp>
        <p:nvSpPr>
          <p:cNvPr id="5" name="슬라이드 번호 개체 틀 4"/>
          <p:cNvSpPr>
            <a:spLocks noGrp="1"/>
          </p:cNvSpPr>
          <p:nvPr>
            <p:ph type="sldNum" sz="quarter" idx="3"/>
          </p:nvPr>
        </p:nvSpPr>
        <p:spPr>
          <a:xfrm>
            <a:off x="5623480" y="6457106"/>
            <a:ext cx="4302528" cy="340570"/>
          </a:xfrm>
          <a:prstGeom prst="rect">
            <a:avLst/>
          </a:prstGeom>
        </p:spPr>
        <p:txBody>
          <a:bodyPr vert="horz" lIns="87926" tIns="43963" rIns="87926" bIns="43963" rtlCol="0" anchor="b"/>
          <a:lstStyle>
            <a:lvl1pPr algn="r">
              <a:defRPr sz="1200"/>
            </a:lvl1pPr>
          </a:lstStyle>
          <a:p>
            <a:fld id="{DC26B34B-798D-48A7-B193-48022FB96A3C}" type="slidenum">
              <a:rPr lang="ko-KR" altLang="en-US" smtClean="0"/>
              <a:t>‹#›</a:t>
            </a:fld>
            <a:endParaRPr lang="ko-KR" altLang="en-US"/>
          </a:p>
        </p:txBody>
      </p:sp>
    </p:spTree>
    <p:extLst>
      <p:ext uri="{BB962C8B-B14F-4D97-AF65-F5344CB8AC3E}">
        <p14:creationId xmlns:p14="http://schemas.microsoft.com/office/powerpoint/2010/main" val="18246781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3" y="1"/>
            <a:ext cx="4302231" cy="341065"/>
          </a:xfrm>
          <a:prstGeom prst="rect">
            <a:avLst/>
          </a:prstGeom>
        </p:spPr>
        <p:txBody>
          <a:bodyPr vert="horz" lIns="95242" tIns="47621" rIns="95242" bIns="47621" rtlCol="0"/>
          <a:lstStyle>
            <a:lvl1pPr algn="l">
              <a:defRPr sz="1300"/>
            </a:lvl1pPr>
          </a:lstStyle>
          <a:p>
            <a:endParaRPr lang="ko-KR" altLang="en-US"/>
          </a:p>
        </p:txBody>
      </p:sp>
      <p:sp>
        <p:nvSpPr>
          <p:cNvPr id="3" name="날짜 개체 틀 2"/>
          <p:cNvSpPr>
            <a:spLocks noGrp="1"/>
          </p:cNvSpPr>
          <p:nvPr>
            <p:ph type="dt" idx="1"/>
          </p:nvPr>
        </p:nvSpPr>
        <p:spPr>
          <a:xfrm>
            <a:off x="5623700" y="1"/>
            <a:ext cx="4302231" cy="341065"/>
          </a:xfrm>
          <a:prstGeom prst="rect">
            <a:avLst/>
          </a:prstGeom>
        </p:spPr>
        <p:txBody>
          <a:bodyPr vert="horz" lIns="95242" tIns="47621" rIns="95242" bIns="47621" rtlCol="0"/>
          <a:lstStyle>
            <a:lvl1pPr algn="r">
              <a:defRPr sz="1300"/>
            </a:lvl1pPr>
          </a:lstStyle>
          <a:p>
            <a:fld id="{AD7FB320-E3E8-4A61-9961-7ECB119C56BD}" type="datetimeFigureOut">
              <a:rPr lang="ko-KR" altLang="en-US" smtClean="0"/>
              <a:t>2024-03-07</a:t>
            </a:fld>
            <a:endParaRPr lang="ko-KR" altLang="en-US"/>
          </a:p>
        </p:txBody>
      </p:sp>
      <p:sp>
        <p:nvSpPr>
          <p:cNvPr id="4" name="슬라이드 이미지 개체 틀 3"/>
          <p:cNvSpPr>
            <a:spLocks noGrp="1" noRot="1" noChangeAspect="1"/>
          </p:cNvSpPr>
          <p:nvPr>
            <p:ph type="sldImg" idx="2"/>
          </p:nvPr>
        </p:nvSpPr>
        <p:spPr>
          <a:xfrm>
            <a:off x="3433763" y="849313"/>
            <a:ext cx="3060700" cy="2295525"/>
          </a:xfrm>
          <a:prstGeom prst="rect">
            <a:avLst/>
          </a:prstGeom>
          <a:noFill/>
          <a:ln w="12700">
            <a:solidFill>
              <a:prstClr val="black"/>
            </a:solidFill>
          </a:ln>
        </p:spPr>
        <p:txBody>
          <a:bodyPr vert="horz" lIns="95242" tIns="47621" rIns="95242" bIns="47621" rtlCol="0" anchor="ctr"/>
          <a:lstStyle/>
          <a:p>
            <a:endParaRPr lang="ko-KR" altLang="en-US"/>
          </a:p>
        </p:txBody>
      </p:sp>
      <p:sp>
        <p:nvSpPr>
          <p:cNvPr id="5" name="슬라이드 노트 개체 틀 4"/>
          <p:cNvSpPr>
            <a:spLocks noGrp="1"/>
          </p:cNvSpPr>
          <p:nvPr>
            <p:ph type="body" sz="quarter" idx="3"/>
          </p:nvPr>
        </p:nvSpPr>
        <p:spPr>
          <a:xfrm>
            <a:off x="992823" y="3271381"/>
            <a:ext cx="7942580" cy="2676586"/>
          </a:xfrm>
          <a:prstGeom prst="rect">
            <a:avLst/>
          </a:prstGeom>
        </p:spPr>
        <p:txBody>
          <a:bodyPr vert="horz" lIns="95242" tIns="47621" rIns="95242" bIns="47621" rtlCol="0"/>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6" name="바닥글 개체 틀 5"/>
          <p:cNvSpPr>
            <a:spLocks noGrp="1"/>
          </p:cNvSpPr>
          <p:nvPr>
            <p:ph type="ftr" sz="quarter" idx="4"/>
          </p:nvPr>
        </p:nvSpPr>
        <p:spPr>
          <a:xfrm>
            <a:off x="3" y="6456613"/>
            <a:ext cx="4302231" cy="341064"/>
          </a:xfrm>
          <a:prstGeom prst="rect">
            <a:avLst/>
          </a:prstGeom>
        </p:spPr>
        <p:txBody>
          <a:bodyPr vert="horz" lIns="95242" tIns="47621" rIns="95242" bIns="47621" rtlCol="0" anchor="b"/>
          <a:lstStyle>
            <a:lvl1pPr algn="l">
              <a:defRPr sz="1300"/>
            </a:lvl1pPr>
          </a:lstStyle>
          <a:p>
            <a:endParaRPr lang="ko-KR" altLang="en-US"/>
          </a:p>
        </p:txBody>
      </p:sp>
      <p:sp>
        <p:nvSpPr>
          <p:cNvPr id="7" name="슬라이드 번호 개체 틀 6"/>
          <p:cNvSpPr>
            <a:spLocks noGrp="1"/>
          </p:cNvSpPr>
          <p:nvPr>
            <p:ph type="sldNum" sz="quarter" idx="5"/>
          </p:nvPr>
        </p:nvSpPr>
        <p:spPr>
          <a:xfrm>
            <a:off x="5623700" y="6456613"/>
            <a:ext cx="4302231" cy="341064"/>
          </a:xfrm>
          <a:prstGeom prst="rect">
            <a:avLst/>
          </a:prstGeom>
        </p:spPr>
        <p:txBody>
          <a:bodyPr vert="horz" lIns="95242" tIns="47621" rIns="95242" bIns="47621" rtlCol="0" anchor="b"/>
          <a:lstStyle>
            <a:lvl1pPr algn="r">
              <a:defRPr sz="1300"/>
            </a:lvl1pPr>
          </a:lstStyle>
          <a:p>
            <a:fld id="{6935A588-578F-41EB-8BDB-1FD8F0ACBCC0}" type="slidenum">
              <a:rPr lang="ko-KR" altLang="en-US" smtClean="0"/>
              <a:t>‹#›</a:t>
            </a:fld>
            <a:endParaRPr lang="ko-KR" altLang="en-US"/>
          </a:p>
        </p:txBody>
      </p:sp>
    </p:spTree>
    <p:extLst>
      <p:ext uri="{BB962C8B-B14F-4D97-AF65-F5344CB8AC3E}">
        <p14:creationId xmlns:p14="http://schemas.microsoft.com/office/powerpoint/2010/main" val="1740214749"/>
      </p:ext>
    </p:extLst>
  </p:cSld>
  <p:clrMap bg1="lt1" tx1="dk1" bg2="lt2" tx2="dk2" accent1="accent1" accent2="accent2" accent3="accent3" accent4="accent4" accent5="accent5" accent6="accent6" hlink="hlink" folHlink="folHlink"/>
  <p:notesStyle>
    <a:lvl1pPr marL="0" algn="l" defTabSz="914285" rtl="0" eaLnBrk="1" latinLnBrk="1" hangingPunct="1">
      <a:defRPr sz="1200" kern="1200">
        <a:solidFill>
          <a:schemeClr val="tx1"/>
        </a:solidFill>
        <a:latin typeface="+mn-lt"/>
        <a:ea typeface="+mn-ea"/>
        <a:cs typeface="+mn-cs"/>
      </a:defRPr>
    </a:lvl1pPr>
    <a:lvl2pPr marL="457142" algn="l" defTabSz="914285" rtl="0" eaLnBrk="1" latinLnBrk="1" hangingPunct="1">
      <a:defRPr sz="1200" kern="1200">
        <a:solidFill>
          <a:schemeClr val="tx1"/>
        </a:solidFill>
        <a:latin typeface="+mn-lt"/>
        <a:ea typeface="+mn-ea"/>
        <a:cs typeface="+mn-cs"/>
      </a:defRPr>
    </a:lvl2pPr>
    <a:lvl3pPr marL="914285" algn="l" defTabSz="914285" rtl="0" eaLnBrk="1" latinLnBrk="1" hangingPunct="1">
      <a:defRPr sz="1200" kern="1200">
        <a:solidFill>
          <a:schemeClr val="tx1"/>
        </a:solidFill>
        <a:latin typeface="+mn-lt"/>
        <a:ea typeface="+mn-ea"/>
        <a:cs typeface="+mn-cs"/>
      </a:defRPr>
    </a:lvl3pPr>
    <a:lvl4pPr marL="1371427" algn="l" defTabSz="914285" rtl="0" eaLnBrk="1" latinLnBrk="1" hangingPunct="1">
      <a:defRPr sz="1200" kern="1200">
        <a:solidFill>
          <a:schemeClr val="tx1"/>
        </a:solidFill>
        <a:latin typeface="+mn-lt"/>
        <a:ea typeface="+mn-ea"/>
        <a:cs typeface="+mn-cs"/>
      </a:defRPr>
    </a:lvl4pPr>
    <a:lvl5pPr marL="1828570" algn="l" defTabSz="914285" rtl="0" eaLnBrk="1" latinLnBrk="1" hangingPunct="1">
      <a:defRPr sz="1200" kern="1200">
        <a:solidFill>
          <a:schemeClr val="tx1"/>
        </a:solidFill>
        <a:latin typeface="+mn-lt"/>
        <a:ea typeface="+mn-ea"/>
        <a:cs typeface="+mn-cs"/>
      </a:defRPr>
    </a:lvl5pPr>
    <a:lvl6pPr marL="2285712" algn="l" defTabSz="914285" rtl="0" eaLnBrk="1" latinLnBrk="1" hangingPunct="1">
      <a:defRPr sz="1200" kern="1200">
        <a:solidFill>
          <a:schemeClr val="tx1"/>
        </a:solidFill>
        <a:latin typeface="+mn-lt"/>
        <a:ea typeface="+mn-ea"/>
        <a:cs typeface="+mn-cs"/>
      </a:defRPr>
    </a:lvl6pPr>
    <a:lvl7pPr marL="2742854" algn="l" defTabSz="914285" rtl="0" eaLnBrk="1" latinLnBrk="1" hangingPunct="1">
      <a:defRPr sz="1200" kern="1200">
        <a:solidFill>
          <a:schemeClr val="tx1"/>
        </a:solidFill>
        <a:latin typeface="+mn-lt"/>
        <a:ea typeface="+mn-ea"/>
        <a:cs typeface="+mn-cs"/>
      </a:defRPr>
    </a:lvl7pPr>
    <a:lvl8pPr marL="3199997" algn="l" defTabSz="914285" rtl="0" eaLnBrk="1" latinLnBrk="1" hangingPunct="1">
      <a:defRPr sz="1200" kern="1200">
        <a:solidFill>
          <a:schemeClr val="tx1"/>
        </a:solidFill>
        <a:latin typeface="+mn-lt"/>
        <a:ea typeface="+mn-ea"/>
        <a:cs typeface="+mn-cs"/>
      </a:defRPr>
    </a:lvl8pPr>
    <a:lvl9pPr marL="3657139" algn="l" defTabSz="914285"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3433763" y="849313"/>
            <a:ext cx="3060700" cy="2295525"/>
          </a:xfrm>
        </p:spPr>
      </p:sp>
      <p:sp>
        <p:nvSpPr>
          <p:cNvPr id="3" name="슬라이드 노트 개체 틀 2"/>
          <p:cNvSpPr>
            <a:spLocks noGrp="1"/>
          </p:cNvSpPr>
          <p:nvPr>
            <p:ph type="body" idx="1"/>
          </p:nvPr>
        </p:nvSpPr>
        <p:spPr/>
        <p:txBody>
          <a:bodyPr/>
          <a:lstStyle/>
          <a:p>
            <a:pPr algn="l"/>
            <a:endParaRPr lang="en-US" altLang="ko-KR" sz="1200" b="0" i="0" kern="1200" baseline="0" dirty="0">
              <a:solidFill>
                <a:srgbClr val="777777"/>
              </a:solidFill>
              <a:effectLst/>
              <a:latin typeface="Roboto"/>
              <a:ea typeface="+mn-ea"/>
              <a:cs typeface="+mn-cs"/>
            </a:endParaRPr>
          </a:p>
        </p:txBody>
      </p:sp>
      <p:sp>
        <p:nvSpPr>
          <p:cNvPr id="4" name="슬라이드 번호 개체 틀 3"/>
          <p:cNvSpPr>
            <a:spLocks noGrp="1"/>
          </p:cNvSpPr>
          <p:nvPr>
            <p:ph type="sldNum" sz="quarter" idx="10"/>
          </p:nvPr>
        </p:nvSpPr>
        <p:spPr/>
        <p:txBody>
          <a:bodyPr/>
          <a:lstStyle/>
          <a:p>
            <a:fld id="{6935A588-578F-41EB-8BDB-1FD8F0ACBCC0}" type="slidenum">
              <a:rPr lang="ko-KR" altLang="en-US" smtClean="0"/>
              <a:t>1</a:t>
            </a:fld>
            <a:endParaRPr lang="ko-KR" altLang="en-US"/>
          </a:p>
        </p:txBody>
      </p:sp>
    </p:spTree>
    <p:extLst>
      <p:ext uri="{BB962C8B-B14F-4D97-AF65-F5344CB8AC3E}">
        <p14:creationId xmlns:p14="http://schemas.microsoft.com/office/powerpoint/2010/main" val="23560435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사용자 지정 레이아웃">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1E040057-A73A-7C6D-E2BC-108731A8833E}"/>
              </a:ext>
            </a:extLst>
          </p:cNvPr>
          <p:cNvSpPr>
            <a:spLocks noGrp="1"/>
          </p:cNvSpPr>
          <p:nvPr>
            <p:ph idx="1"/>
          </p:nvPr>
        </p:nvSpPr>
        <p:spPr>
          <a:xfrm>
            <a:off x="353568" y="707136"/>
            <a:ext cx="8473440" cy="5469827"/>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7719907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C:\Users\admin\AppData\Local\Temp\_AZTMP10_\Signature_05.jpg"/>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b="13518"/>
          <a:stretch/>
        </p:blipFill>
        <p:spPr bwMode="auto">
          <a:xfrm>
            <a:off x="215398" y="6359280"/>
            <a:ext cx="1512168" cy="421140"/>
          </a:xfrm>
          <a:prstGeom prst="rect">
            <a:avLst/>
          </a:prstGeom>
          <a:noFill/>
          <a:extLst>
            <a:ext uri="{909E8E84-426E-40DD-AFC4-6F175D3DCCD1}">
              <a14:hiddenFill xmlns:a14="http://schemas.microsoft.com/office/drawing/2010/main">
                <a:solidFill>
                  <a:srgbClr val="FFFFFF"/>
                </a:solidFill>
              </a14:hiddenFill>
            </a:ext>
          </a:extLst>
        </p:spPr>
      </p:pic>
      <p:cxnSp>
        <p:nvCxnSpPr>
          <p:cNvPr id="8" name="직선 연결선 7"/>
          <p:cNvCxnSpPr/>
          <p:nvPr userDrawn="1"/>
        </p:nvCxnSpPr>
        <p:spPr>
          <a:xfrm>
            <a:off x="251521" y="6359280"/>
            <a:ext cx="8640960" cy="0"/>
          </a:xfrm>
          <a:prstGeom prst="line">
            <a:avLst/>
          </a:prstGeom>
          <a:ln w="38100" cmpd="sng">
            <a:solidFill>
              <a:schemeClr val="accent1"/>
            </a:solidFill>
            <a:prstDash val="solid"/>
          </a:ln>
        </p:spPr>
        <p:style>
          <a:lnRef idx="1">
            <a:schemeClr val="accent1"/>
          </a:lnRef>
          <a:fillRef idx="0">
            <a:schemeClr val="accent1"/>
          </a:fillRef>
          <a:effectRef idx="0">
            <a:schemeClr val="accent1"/>
          </a:effectRef>
          <a:fontRef idx="minor">
            <a:schemeClr val="tx1"/>
          </a:fontRef>
        </p:style>
      </p:cxnSp>
      <p:pic>
        <p:nvPicPr>
          <p:cNvPr id="3" name="그림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42805" y="6442800"/>
            <a:ext cx="373630" cy="371194"/>
          </a:xfrm>
          <a:prstGeom prst="rect">
            <a:avLst/>
          </a:prstGeom>
        </p:spPr>
      </p:pic>
      <p:sp>
        <p:nvSpPr>
          <p:cNvPr id="2" name="TextBox 1">
            <a:extLst>
              <a:ext uri="{FF2B5EF4-FFF2-40B4-BE49-F238E27FC236}">
                <a16:creationId xmlns:a16="http://schemas.microsoft.com/office/drawing/2014/main" id="{C6D96CB9-7546-444B-AD9A-0D1315DA499D}"/>
              </a:ext>
            </a:extLst>
          </p:cNvPr>
          <p:cNvSpPr txBox="1"/>
          <p:nvPr userDrawn="1"/>
        </p:nvSpPr>
        <p:spPr>
          <a:xfrm>
            <a:off x="7416434" y="6482200"/>
            <a:ext cx="1587294" cy="292388"/>
          </a:xfrm>
          <a:prstGeom prst="rect">
            <a:avLst/>
          </a:prstGeom>
          <a:noFill/>
        </p:spPr>
        <p:txBody>
          <a:bodyPr wrap="none" rtlCol="0">
            <a:spAutoFit/>
          </a:bodyPr>
          <a:lstStyle/>
          <a:p>
            <a:pPr>
              <a:lnSpc>
                <a:spcPts val="638"/>
              </a:lnSpc>
            </a:pPr>
            <a:r>
              <a:rPr lang="en-US" altLang="ko-KR" sz="1100" b="1" dirty="0">
                <a:solidFill>
                  <a:srgbClr val="0065B2"/>
                </a:solidFill>
                <a:latin typeface="AmeriGarmnd BT" pitchFamily="2" charset="0"/>
                <a:ea typeface="한컴 소망 B" panose="02020603020101020101" pitchFamily="18" charset="-127"/>
                <a:cs typeface="Aldhabi" panose="01000000000000000000" pitchFamily="2" charset="-78"/>
              </a:rPr>
              <a:t>IESL</a:t>
            </a:r>
          </a:p>
          <a:p>
            <a:pPr marL="0" marR="0" indent="0" algn="l" fontAlgn="base" latinLnBrk="0">
              <a:lnSpc>
                <a:spcPct val="100000"/>
              </a:lnSpc>
              <a:spcBef>
                <a:spcPts val="0"/>
              </a:spcBef>
              <a:spcAft>
                <a:spcPts val="0"/>
              </a:spcAft>
            </a:pPr>
            <a:r>
              <a:rPr lang="ko-KR" altLang="en-US" sz="800" b="1" kern="100" spc="0" dirty="0">
                <a:solidFill>
                  <a:srgbClr val="0065B2"/>
                </a:solidFill>
                <a:effectLst/>
                <a:ea typeface="함초롬바탕" panose="02030604000101010101" pitchFamily="18" charset="-127"/>
              </a:rPr>
              <a:t>지능형 임베디드 시스템 연구실</a:t>
            </a:r>
            <a:endParaRPr lang="ko-KR" altLang="en-US" sz="800" kern="0" spc="0" dirty="0">
              <a:solidFill>
                <a:srgbClr val="000000"/>
              </a:solidFill>
              <a:effectLst/>
            </a:endParaRPr>
          </a:p>
        </p:txBody>
      </p:sp>
    </p:spTree>
    <p:extLst>
      <p:ext uri="{BB962C8B-B14F-4D97-AF65-F5344CB8AC3E}">
        <p14:creationId xmlns:p14="http://schemas.microsoft.com/office/powerpoint/2010/main" val="2727026797"/>
      </p:ext>
    </p:extLst>
  </p:cSld>
  <p:clrMap bg1="lt1" tx1="dk1" bg2="lt2" tx2="dk2" accent1="accent1" accent2="accent2" accent3="accent3" accent4="accent4" accent5="accent5" accent6="accent6" hlink="hlink" folHlink="folHlink"/>
  <p:sldLayoutIdLst>
    <p:sldLayoutId id="2147483665" r:id="rId1"/>
  </p:sldLayoutIdLst>
  <p:txStyles>
    <p:titleStyle>
      <a:lvl1pPr algn="ctr" defTabSz="685793" rtl="0" eaLnBrk="1" latinLnBrk="1" hangingPunct="1">
        <a:spcBef>
          <a:spcPct val="0"/>
        </a:spcBef>
        <a:buNone/>
        <a:defRPr sz="3300" kern="1200">
          <a:solidFill>
            <a:schemeClr val="tx1"/>
          </a:solidFill>
          <a:latin typeface="+mj-lt"/>
          <a:ea typeface="+mj-ea"/>
          <a:cs typeface="+mj-cs"/>
        </a:defRPr>
      </a:lvl1pPr>
    </p:titleStyle>
    <p:bodyStyle>
      <a:lvl1pPr marL="257172" indent="-257172" algn="l" defTabSz="685793" rtl="0" eaLnBrk="1" latinLnBrk="1"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06" indent="-214311" algn="l" defTabSz="685793" rtl="0" eaLnBrk="1" latinLnBrk="1"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41" indent="-171449" algn="l" defTabSz="685793" rtl="0" eaLnBrk="1" latinLnBrk="1"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37" indent="-171449" algn="l" defTabSz="685793" rtl="0" eaLnBrk="1" latinLnBrk="1"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35" indent="-171449" algn="l" defTabSz="685793" rtl="0" eaLnBrk="1" latinLnBrk="1"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30" indent="-171449" algn="l" defTabSz="685793" rtl="0" eaLnBrk="1" latinLnBrk="1"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27" indent="-171449" algn="l" defTabSz="685793" rtl="0" eaLnBrk="1" latinLnBrk="1"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22" indent="-171449" algn="l" defTabSz="685793" rtl="0" eaLnBrk="1" latinLnBrk="1"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19" indent="-171449" algn="l" defTabSz="685793" rtl="0" eaLnBrk="1" latinLnBrk="1"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ko-KR"/>
      </a:defPPr>
      <a:lvl1pPr marL="0" algn="l" defTabSz="685793" rtl="0" eaLnBrk="1" latinLnBrk="1" hangingPunct="1">
        <a:defRPr sz="1350" kern="1200">
          <a:solidFill>
            <a:schemeClr val="tx1"/>
          </a:solidFill>
          <a:latin typeface="+mn-lt"/>
          <a:ea typeface="+mn-ea"/>
          <a:cs typeface="+mn-cs"/>
        </a:defRPr>
      </a:lvl1pPr>
      <a:lvl2pPr marL="342898" algn="l" defTabSz="685793" rtl="0" eaLnBrk="1" latinLnBrk="1" hangingPunct="1">
        <a:defRPr sz="1350" kern="1200">
          <a:solidFill>
            <a:schemeClr val="tx1"/>
          </a:solidFill>
          <a:latin typeface="+mn-lt"/>
          <a:ea typeface="+mn-ea"/>
          <a:cs typeface="+mn-cs"/>
        </a:defRPr>
      </a:lvl2pPr>
      <a:lvl3pPr marL="685793" algn="l" defTabSz="685793" rtl="0" eaLnBrk="1" latinLnBrk="1" hangingPunct="1">
        <a:defRPr sz="1350" kern="1200">
          <a:solidFill>
            <a:schemeClr val="tx1"/>
          </a:solidFill>
          <a:latin typeface="+mn-lt"/>
          <a:ea typeface="+mn-ea"/>
          <a:cs typeface="+mn-cs"/>
        </a:defRPr>
      </a:lvl3pPr>
      <a:lvl4pPr marL="1028690" algn="l" defTabSz="685793" rtl="0" eaLnBrk="1" latinLnBrk="1" hangingPunct="1">
        <a:defRPr sz="1350" kern="1200">
          <a:solidFill>
            <a:schemeClr val="tx1"/>
          </a:solidFill>
          <a:latin typeface="+mn-lt"/>
          <a:ea typeface="+mn-ea"/>
          <a:cs typeface="+mn-cs"/>
        </a:defRPr>
      </a:lvl4pPr>
      <a:lvl5pPr marL="1371586" algn="l" defTabSz="685793" rtl="0" eaLnBrk="1" latinLnBrk="1" hangingPunct="1">
        <a:defRPr sz="1350" kern="1200">
          <a:solidFill>
            <a:schemeClr val="tx1"/>
          </a:solidFill>
          <a:latin typeface="+mn-lt"/>
          <a:ea typeface="+mn-ea"/>
          <a:cs typeface="+mn-cs"/>
        </a:defRPr>
      </a:lvl5pPr>
      <a:lvl6pPr marL="1714482" algn="l" defTabSz="685793" rtl="0" eaLnBrk="1" latinLnBrk="1" hangingPunct="1">
        <a:defRPr sz="1350" kern="1200">
          <a:solidFill>
            <a:schemeClr val="tx1"/>
          </a:solidFill>
          <a:latin typeface="+mn-lt"/>
          <a:ea typeface="+mn-ea"/>
          <a:cs typeface="+mn-cs"/>
        </a:defRPr>
      </a:lvl6pPr>
      <a:lvl7pPr marL="2057378" algn="l" defTabSz="685793" rtl="0" eaLnBrk="1" latinLnBrk="1" hangingPunct="1">
        <a:defRPr sz="1350" kern="1200">
          <a:solidFill>
            <a:schemeClr val="tx1"/>
          </a:solidFill>
          <a:latin typeface="+mn-lt"/>
          <a:ea typeface="+mn-ea"/>
          <a:cs typeface="+mn-cs"/>
        </a:defRPr>
      </a:lvl7pPr>
      <a:lvl8pPr marL="2400274" algn="l" defTabSz="685793" rtl="0" eaLnBrk="1" latinLnBrk="1" hangingPunct="1">
        <a:defRPr sz="1350" kern="1200">
          <a:solidFill>
            <a:schemeClr val="tx1"/>
          </a:solidFill>
          <a:latin typeface="+mn-lt"/>
          <a:ea typeface="+mn-ea"/>
          <a:cs typeface="+mn-cs"/>
        </a:defRPr>
      </a:lvl8pPr>
      <a:lvl9pPr marL="2743172" algn="l" defTabSz="685793" rtl="0" eaLnBrk="1" latinLnBrk="1"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pypi.org/" TargetMode="Externa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hyperlink" Target="https://pypi.org/" TargetMode="External"/><Relationship Id="rId7" Type="http://schemas.openxmlformats.org/officeDocument/2006/relationships/image" Target="../media/image3.png"/><Relationship Id="rId2" Type="http://schemas.openxmlformats.org/officeDocument/2006/relationships/hyperlink" Target="https://www.youtube.com/watch?v=_uQrJ0TkZlc" TargetMode="External"/><Relationship Id="rId1" Type="http://schemas.openxmlformats.org/officeDocument/2006/relationships/slideLayout" Target="../slideLayouts/slideLayout1.xml"/><Relationship Id="rId6" Type="http://schemas.openxmlformats.org/officeDocument/2006/relationships/hyperlink" Target="https://www.w3schools.com/python/python_intro.asp" TargetMode="External"/><Relationship Id="rId5" Type="http://schemas.openxmlformats.org/officeDocument/2006/relationships/hyperlink" Target="https://www.kaggle.com/datasets/gregorut/videogamesales/" TargetMode="External"/><Relationship Id="rId4" Type="http://schemas.openxmlformats.org/officeDocument/2006/relationships/hyperlink" Target="https://rasimmax.com/fs/pybook/PythonCheatSheet.pdf"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www.jetbrains.com/pycharm/download/other.html" TargetMode="External"/><Relationship Id="rId2" Type="http://schemas.openxmlformats.org/officeDocument/2006/relationships/hyperlink" Target="https://www.python.org/downloads/" TargetMode="Externa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s://jupyter.org/"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F082CE6-8503-4531-8F25-2D0BEEB1A761}"/>
              </a:ext>
            </a:extLst>
          </p:cNvPr>
          <p:cNvSpPr txBox="1"/>
          <p:nvPr/>
        </p:nvSpPr>
        <p:spPr>
          <a:xfrm>
            <a:off x="2975248" y="3014803"/>
            <a:ext cx="3250633" cy="369332"/>
          </a:xfrm>
          <a:prstGeom prst="rect">
            <a:avLst/>
          </a:prstGeom>
          <a:noFill/>
        </p:spPr>
        <p:txBody>
          <a:bodyPr wrap="none" rtlCol="0">
            <a:spAutoFit/>
          </a:bodyPr>
          <a:lstStyle/>
          <a:p>
            <a:r>
              <a:rPr lang="en-US" b="1" dirty="0"/>
              <a:t>Presenter</a:t>
            </a:r>
            <a:r>
              <a:rPr lang="en-US" dirty="0"/>
              <a:t>: </a:t>
            </a:r>
            <a:r>
              <a:rPr lang="en-US" dirty="0" err="1"/>
              <a:t>Rasim</a:t>
            </a:r>
            <a:r>
              <a:rPr lang="en-US" dirty="0"/>
              <a:t> </a:t>
            </a:r>
            <a:r>
              <a:rPr lang="en-US" dirty="0" err="1"/>
              <a:t>Mahmudov</a:t>
            </a:r>
            <a:endParaRPr lang="en-US" dirty="0"/>
          </a:p>
        </p:txBody>
      </p:sp>
      <p:sp>
        <p:nvSpPr>
          <p:cNvPr id="3" name="TextBox 2">
            <a:extLst>
              <a:ext uri="{FF2B5EF4-FFF2-40B4-BE49-F238E27FC236}">
                <a16:creationId xmlns:a16="http://schemas.microsoft.com/office/drawing/2014/main" id="{DC976DE1-D8FB-7FF0-5209-8BE31620E6A4}"/>
              </a:ext>
            </a:extLst>
          </p:cNvPr>
          <p:cNvSpPr txBox="1"/>
          <p:nvPr/>
        </p:nvSpPr>
        <p:spPr>
          <a:xfrm>
            <a:off x="2099120" y="957905"/>
            <a:ext cx="5186869" cy="646331"/>
          </a:xfrm>
          <a:prstGeom prst="rect">
            <a:avLst/>
          </a:prstGeom>
          <a:noFill/>
        </p:spPr>
        <p:txBody>
          <a:bodyPr wrap="none" rtlCol="0">
            <a:spAutoFit/>
          </a:bodyPr>
          <a:lstStyle/>
          <a:p>
            <a:pPr algn="ctr"/>
            <a:r>
              <a:rPr lang="en-US" b="1" dirty="0"/>
              <a:t>Introduction 2 Python</a:t>
            </a:r>
          </a:p>
          <a:p>
            <a:pPr algn="ctr"/>
            <a:r>
              <a:rPr lang="en-US" b="1" dirty="0"/>
              <a:t>The role of Python in AI &amp; Machine Learning</a:t>
            </a:r>
          </a:p>
        </p:txBody>
      </p:sp>
      <p:pic>
        <p:nvPicPr>
          <p:cNvPr id="2" name="Picture 1">
            <a:extLst>
              <a:ext uri="{FF2B5EF4-FFF2-40B4-BE49-F238E27FC236}">
                <a16:creationId xmlns:a16="http://schemas.microsoft.com/office/drawing/2014/main" id="{9031C824-4988-CB17-EE7C-F7B838FDD07D}"/>
              </a:ext>
            </a:extLst>
          </p:cNvPr>
          <p:cNvPicPr>
            <a:picLocks noChangeAspect="1"/>
          </p:cNvPicPr>
          <p:nvPr/>
        </p:nvPicPr>
        <p:blipFill>
          <a:blip r:embed="rId3"/>
          <a:stretch>
            <a:fillRect/>
          </a:stretch>
        </p:blipFill>
        <p:spPr>
          <a:xfrm>
            <a:off x="0" y="268779"/>
            <a:ext cx="9144000" cy="122841"/>
          </a:xfrm>
          <a:prstGeom prst="rect">
            <a:avLst/>
          </a:prstGeom>
        </p:spPr>
      </p:pic>
      <p:sp>
        <p:nvSpPr>
          <p:cNvPr id="4" name="TextBox 3">
            <a:extLst>
              <a:ext uri="{FF2B5EF4-FFF2-40B4-BE49-F238E27FC236}">
                <a16:creationId xmlns:a16="http://schemas.microsoft.com/office/drawing/2014/main" id="{00BC3582-DD04-6458-3F77-33D7979CB413}"/>
              </a:ext>
            </a:extLst>
          </p:cNvPr>
          <p:cNvSpPr txBox="1"/>
          <p:nvPr/>
        </p:nvSpPr>
        <p:spPr>
          <a:xfrm>
            <a:off x="165463" y="6061166"/>
            <a:ext cx="1520737" cy="307777"/>
          </a:xfrm>
          <a:prstGeom prst="rect">
            <a:avLst/>
          </a:prstGeom>
          <a:noFill/>
        </p:spPr>
        <p:txBody>
          <a:bodyPr wrap="none" rtlCol="0">
            <a:spAutoFit/>
          </a:bodyPr>
          <a:lstStyle/>
          <a:p>
            <a:r>
              <a:rPr lang="en-US" sz="1400" i="1" dirty="0"/>
              <a:t>Date: 07-Mar-24</a:t>
            </a:r>
          </a:p>
        </p:txBody>
      </p:sp>
    </p:spTree>
    <p:extLst>
      <p:ext uri="{BB962C8B-B14F-4D97-AF65-F5344CB8AC3E}">
        <p14:creationId xmlns:p14="http://schemas.microsoft.com/office/powerpoint/2010/main" val="14084745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2C89FB-9C2E-5171-9709-BCFF63BE7A4E}"/>
            </a:ext>
          </a:extLst>
        </p:cNvPr>
        <p:cNvGrpSpPr/>
        <p:nvPr/>
      </p:nvGrpSpPr>
      <p:grpSpPr>
        <a:xfrm>
          <a:off x="0" y="0"/>
          <a:ext cx="0" cy="0"/>
          <a:chOff x="0" y="0"/>
          <a:chExt cx="0" cy="0"/>
        </a:xfrm>
      </p:grpSpPr>
      <p:sp>
        <p:nvSpPr>
          <p:cNvPr id="6" name="Content Placeholder 5">
            <a:extLst>
              <a:ext uri="{FF2B5EF4-FFF2-40B4-BE49-F238E27FC236}">
                <a16:creationId xmlns:a16="http://schemas.microsoft.com/office/drawing/2014/main" id="{6DCE534B-C984-352A-54CE-2EC61EE32218}"/>
              </a:ext>
            </a:extLst>
          </p:cNvPr>
          <p:cNvSpPr>
            <a:spLocks noGrp="1"/>
          </p:cNvSpPr>
          <p:nvPr>
            <p:ph idx="1"/>
          </p:nvPr>
        </p:nvSpPr>
        <p:spPr>
          <a:xfrm>
            <a:off x="431945" y="330199"/>
            <a:ext cx="8473440" cy="6166395"/>
          </a:xfrm>
        </p:spPr>
        <p:txBody>
          <a:bodyPr/>
          <a:lstStyle/>
          <a:p>
            <a:pPr marL="0" indent="0" algn="ctr">
              <a:buNone/>
            </a:pPr>
            <a:r>
              <a:rPr lang="en-US" dirty="0">
                <a:latin typeface="Century Gothic" panose="020B0502020202020204" pitchFamily="34" charset="0"/>
              </a:rPr>
              <a:t>Formatted strings</a:t>
            </a:r>
          </a:p>
          <a:p>
            <a:pPr marL="0" indent="0">
              <a:buNone/>
            </a:pPr>
            <a:r>
              <a:rPr lang="en-US" dirty="0" err="1">
                <a:latin typeface="Consolas" panose="020B0609020204030204" pitchFamily="49" charset="0"/>
              </a:rPr>
              <a:t>first_name</a:t>
            </a:r>
            <a:r>
              <a:rPr lang="en-US" dirty="0">
                <a:latin typeface="Consolas" panose="020B0609020204030204" pitchFamily="49" charset="0"/>
              </a:rPr>
              <a:t> = '</a:t>
            </a:r>
            <a:r>
              <a:rPr lang="en-US" dirty="0" err="1">
                <a:latin typeface="Consolas" panose="020B0609020204030204" pitchFamily="49" charset="0"/>
              </a:rPr>
              <a:t>Rasim</a:t>
            </a:r>
            <a:r>
              <a:rPr lang="en-US" dirty="0">
                <a:latin typeface="Consolas" panose="020B0609020204030204" pitchFamily="49" charset="0"/>
              </a:rPr>
              <a:t>'</a:t>
            </a:r>
          </a:p>
          <a:p>
            <a:pPr marL="0" indent="0">
              <a:buNone/>
            </a:pPr>
            <a:r>
              <a:rPr lang="en-US" dirty="0" err="1">
                <a:latin typeface="Consolas" panose="020B0609020204030204" pitchFamily="49" charset="0"/>
              </a:rPr>
              <a:t>last_name</a:t>
            </a:r>
            <a:r>
              <a:rPr lang="en-US" dirty="0">
                <a:latin typeface="Consolas" panose="020B0609020204030204" pitchFamily="49" charset="0"/>
              </a:rPr>
              <a:t> = '</a:t>
            </a:r>
            <a:r>
              <a:rPr lang="en-US" dirty="0" err="1">
                <a:latin typeface="Consolas" panose="020B0609020204030204" pitchFamily="49" charset="0"/>
              </a:rPr>
              <a:t>Mahmudov</a:t>
            </a:r>
            <a:r>
              <a:rPr lang="en-US" dirty="0">
                <a:latin typeface="Consolas" panose="020B0609020204030204" pitchFamily="49" charset="0"/>
              </a:rPr>
              <a:t>'</a:t>
            </a:r>
          </a:p>
          <a:p>
            <a:pPr marL="0" indent="0">
              <a:buNone/>
            </a:pPr>
            <a:r>
              <a:rPr lang="en-US" dirty="0">
                <a:latin typeface="Consolas" panose="020B0609020204030204" pitchFamily="49" charset="0"/>
              </a:rPr>
              <a:t>message = </a:t>
            </a:r>
            <a:r>
              <a:rPr lang="en-US" dirty="0" err="1">
                <a:latin typeface="Consolas" panose="020B0609020204030204" pitchFamily="49" charset="0"/>
              </a:rPr>
              <a:t>first_name</a:t>
            </a:r>
            <a:r>
              <a:rPr lang="en-US" dirty="0">
                <a:latin typeface="Consolas" panose="020B0609020204030204" pitchFamily="49" charset="0"/>
              </a:rPr>
              <a:t> + ' [' + </a:t>
            </a:r>
            <a:r>
              <a:rPr lang="en-US" dirty="0" err="1">
                <a:latin typeface="Consolas" panose="020B0609020204030204" pitchFamily="49" charset="0"/>
              </a:rPr>
              <a:t>last_name</a:t>
            </a:r>
            <a:r>
              <a:rPr lang="en-US" dirty="0">
                <a:latin typeface="Consolas" panose="020B0609020204030204" pitchFamily="49" charset="0"/>
              </a:rPr>
              <a:t> + '] is a student.' #Hard to visualize the output</a:t>
            </a:r>
          </a:p>
          <a:p>
            <a:pPr marL="0" indent="0">
              <a:buNone/>
            </a:pPr>
            <a:endParaRPr lang="en-US" dirty="0">
              <a:latin typeface="Consolas" panose="020B0609020204030204" pitchFamily="49" charset="0"/>
            </a:endParaRPr>
          </a:p>
          <a:p>
            <a:pPr marL="0" indent="0">
              <a:buNone/>
            </a:pPr>
            <a:r>
              <a:rPr lang="en-US" dirty="0">
                <a:latin typeface="Consolas" panose="020B0609020204030204" pitchFamily="49" charset="0"/>
              </a:rPr>
              <a:t>msg = f'{</a:t>
            </a:r>
            <a:r>
              <a:rPr lang="en-US" dirty="0" err="1">
                <a:latin typeface="Consolas" panose="020B0609020204030204" pitchFamily="49" charset="0"/>
              </a:rPr>
              <a:t>first_name</a:t>
            </a:r>
            <a:r>
              <a:rPr lang="en-US" dirty="0">
                <a:latin typeface="Consolas" panose="020B0609020204030204" pitchFamily="49" charset="0"/>
              </a:rPr>
              <a:t>} [{</a:t>
            </a:r>
            <a:r>
              <a:rPr lang="en-US" dirty="0" err="1">
                <a:latin typeface="Consolas" panose="020B0609020204030204" pitchFamily="49" charset="0"/>
              </a:rPr>
              <a:t>last_name</a:t>
            </a:r>
            <a:r>
              <a:rPr lang="en-US" dirty="0">
                <a:latin typeface="Consolas" panose="020B0609020204030204" pitchFamily="49" charset="0"/>
              </a:rPr>
              <a:t>}] is a student.' #formatted string</a:t>
            </a:r>
          </a:p>
          <a:p>
            <a:pPr marL="0" indent="0">
              <a:buNone/>
            </a:pPr>
            <a:r>
              <a:rPr lang="en-US" dirty="0">
                <a:latin typeface="Consolas" panose="020B0609020204030204" pitchFamily="49" charset="0"/>
              </a:rPr>
              <a:t>#Easy to understand</a:t>
            </a:r>
          </a:p>
          <a:p>
            <a:pPr marL="0" indent="0">
              <a:buNone/>
            </a:pPr>
            <a:r>
              <a:rPr lang="en-US" dirty="0">
                <a:solidFill>
                  <a:srgbClr val="0000CD"/>
                </a:solidFill>
                <a:latin typeface="Consolas" panose="020B0609020204030204" pitchFamily="49" charset="0"/>
              </a:rPr>
              <a:t>print</a:t>
            </a:r>
            <a:r>
              <a:rPr lang="en-US" dirty="0">
                <a:latin typeface="Consolas" panose="020B0609020204030204" pitchFamily="49" charset="0"/>
              </a:rPr>
              <a:t>(message) # </a:t>
            </a:r>
            <a:r>
              <a:rPr lang="en-US" dirty="0" err="1">
                <a:latin typeface="Consolas" panose="020B0609020204030204" pitchFamily="49" charset="0"/>
              </a:rPr>
              <a:t>Rasim</a:t>
            </a:r>
            <a:r>
              <a:rPr lang="en-US" dirty="0">
                <a:latin typeface="Consolas" panose="020B0609020204030204" pitchFamily="49" charset="0"/>
              </a:rPr>
              <a:t> [</a:t>
            </a:r>
            <a:r>
              <a:rPr lang="en-US" dirty="0" err="1">
                <a:latin typeface="Consolas" panose="020B0609020204030204" pitchFamily="49" charset="0"/>
              </a:rPr>
              <a:t>Mahmudov</a:t>
            </a:r>
            <a:r>
              <a:rPr lang="en-US" dirty="0">
                <a:latin typeface="Consolas" panose="020B0609020204030204" pitchFamily="49" charset="0"/>
              </a:rPr>
              <a:t>] is a student.</a:t>
            </a:r>
          </a:p>
          <a:p>
            <a:pPr marL="0" indent="0">
              <a:buNone/>
            </a:pPr>
            <a:r>
              <a:rPr lang="en-US" dirty="0">
                <a:solidFill>
                  <a:srgbClr val="0000CD"/>
                </a:solidFill>
                <a:latin typeface="Consolas" panose="020B0609020204030204" pitchFamily="49" charset="0"/>
              </a:rPr>
              <a:t>print</a:t>
            </a:r>
            <a:r>
              <a:rPr lang="en-US" dirty="0">
                <a:latin typeface="Consolas" panose="020B0609020204030204" pitchFamily="49" charset="0"/>
              </a:rPr>
              <a:t>(msg) # </a:t>
            </a:r>
            <a:r>
              <a:rPr lang="en-US" dirty="0" err="1">
                <a:latin typeface="Consolas" panose="020B0609020204030204" pitchFamily="49" charset="0"/>
              </a:rPr>
              <a:t>Rasim</a:t>
            </a:r>
            <a:r>
              <a:rPr lang="en-US" dirty="0">
                <a:latin typeface="Consolas" panose="020B0609020204030204" pitchFamily="49" charset="0"/>
              </a:rPr>
              <a:t> [</a:t>
            </a:r>
            <a:r>
              <a:rPr lang="en-US" dirty="0" err="1">
                <a:latin typeface="Consolas" panose="020B0609020204030204" pitchFamily="49" charset="0"/>
              </a:rPr>
              <a:t>Mahmudov</a:t>
            </a:r>
            <a:r>
              <a:rPr lang="en-US" dirty="0">
                <a:latin typeface="Consolas" panose="020B0609020204030204" pitchFamily="49" charset="0"/>
              </a:rPr>
              <a:t>] is a student.</a:t>
            </a:r>
          </a:p>
        </p:txBody>
      </p:sp>
      <p:pic>
        <p:nvPicPr>
          <p:cNvPr id="7" name="Picture 6">
            <a:extLst>
              <a:ext uri="{FF2B5EF4-FFF2-40B4-BE49-F238E27FC236}">
                <a16:creationId xmlns:a16="http://schemas.microsoft.com/office/drawing/2014/main" id="{DB897703-1A75-C889-1F8E-E71808407D66}"/>
              </a:ext>
            </a:extLst>
          </p:cNvPr>
          <p:cNvPicPr>
            <a:picLocks noChangeAspect="1"/>
          </p:cNvPicPr>
          <p:nvPr/>
        </p:nvPicPr>
        <p:blipFill>
          <a:blip r:embed="rId2"/>
          <a:stretch>
            <a:fillRect/>
          </a:stretch>
        </p:blipFill>
        <p:spPr>
          <a:xfrm>
            <a:off x="0" y="268779"/>
            <a:ext cx="9144000" cy="122841"/>
          </a:xfrm>
          <a:prstGeom prst="rect">
            <a:avLst/>
          </a:prstGeom>
        </p:spPr>
      </p:pic>
    </p:spTree>
    <p:extLst>
      <p:ext uri="{BB962C8B-B14F-4D97-AF65-F5344CB8AC3E}">
        <p14:creationId xmlns:p14="http://schemas.microsoft.com/office/powerpoint/2010/main" val="17103855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FEB04C-8BB3-0A91-5A08-62CD8BA6CF2F}"/>
            </a:ext>
          </a:extLst>
        </p:cNvPr>
        <p:cNvGrpSpPr/>
        <p:nvPr/>
      </p:nvGrpSpPr>
      <p:grpSpPr>
        <a:xfrm>
          <a:off x="0" y="0"/>
          <a:ext cx="0" cy="0"/>
          <a:chOff x="0" y="0"/>
          <a:chExt cx="0" cy="0"/>
        </a:xfrm>
      </p:grpSpPr>
      <p:sp>
        <p:nvSpPr>
          <p:cNvPr id="6" name="Content Placeholder 5">
            <a:extLst>
              <a:ext uri="{FF2B5EF4-FFF2-40B4-BE49-F238E27FC236}">
                <a16:creationId xmlns:a16="http://schemas.microsoft.com/office/drawing/2014/main" id="{C61D2882-4608-09E0-C5D2-6D5B19380161}"/>
              </a:ext>
            </a:extLst>
          </p:cNvPr>
          <p:cNvSpPr>
            <a:spLocks noGrp="1"/>
          </p:cNvSpPr>
          <p:nvPr>
            <p:ph idx="1"/>
          </p:nvPr>
        </p:nvSpPr>
        <p:spPr/>
        <p:txBody>
          <a:bodyPr/>
          <a:lstStyle/>
          <a:p>
            <a:pPr marL="0" indent="0" algn="ctr">
              <a:buNone/>
            </a:pPr>
            <a:r>
              <a:rPr lang="en-US" dirty="0">
                <a:latin typeface="Century Gothic" panose="020B0502020202020204" pitchFamily="34" charset="0"/>
              </a:rPr>
              <a:t>Type Conversion (Casting)</a:t>
            </a:r>
          </a:p>
          <a:p>
            <a:pPr marL="0" indent="0">
              <a:buNone/>
            </a:pPr>
            <a:r>
              <a:rPr lang="en-US" dirty="0" err="1">
                <a:solidFill>
                  <a:srgbClr val="000000"/>
                </a:solidFill>
                <a:latin typeface="Consolas" panose="020B0609020204030204" pitchFamily="49" charset="0"/>
              </a:rPr>
              <a:t>birth_year</a:t>
            </a:r>
            <a:r>
              <a:rPr lang="en-US" dirty="0">
                <a:solidFill>
                  <a:srgbClr val="000000"/>
                </a:solidFill>
                <a:latin typeface="Consolas" panose="020B0609020204030204" pitchFamily="49" charset="0"/>
              </a:rPr>
              <a:t> = </a:t>
            </a:r>
            <a:r>
              <a:rPr lang="en-US" dirty="0">
                <a:solidFill>
                  <a:srgbClr val="0000CD"/>
                </a:solidFill>
                <a:latin typeface="Consolas" panose="020B0609020204030204" pitchFamily="49" charset="0"/>
              </a:rPr>
              <a:t>input</a:t>
            </a:r>
            <a:r>
              <a:rPr lang="en-US" dirty="0">
                <a:solidFill>
                  <a:srgbClr val="000000"/>
                </a:solidFill>
                <a:latin typeface="Consolas" panose="020B0609020204030204" pitchFamily="49" charset="0"/>
              </a:rPr>
              <a:t>(</a:t>
            </a:r>
            <a:r>
              <a:rPr lang="en-US" b="0" i="0" dirty="0">
                <a:solidFill>
                  <a:srgbClr val="A52A2A"/>
                </a:solidFill>
                <a:effectLst/>
                <a:latin typeface="Consolas" panose="020B0609020204030204" pitchFamily="49" charset="0"/>
              </a:rPr>
              <a:t>"</a:t>
            </a:r>
            <a:r>
              <a:rPr lang="en-US" dirty="0">
                <a:solidFill>
                  <a:srgbClr val="000000"/>
                </a:solidFill>
                <a:latin typeface="Consolas" panose="020B0609020204030204" pitchFamily="49" charset="0"/>
              </a:rPr>
              <a:t>Enter your birth year: </a:t>
            </a:r>
            <a:r>
              <a:rPr lang="en-US" b="0" i="0" dirty="0">
                <a:solidFill>
                  <a:srgbClr val="A52A2A"/>
                </a:solidFill>
                <a:effectLst/>
                <a:latin typeface="Consolas" panose="020B0609020204030204" pitchFamily="49" charset="0"/>
              </a:rPr>
              <a:t>"</a:t>
            </a:r>
            <a:r>
              <a:rPr lang="en-US" dirty="0">
                <a:solidFill>
                  <a:srgbClr val="000000"/>
                </a:solidFill>
                <a:latin typeface="Consolas" panose="020B0609020204030204" pitchFamily="49" charset="0"/>
              </a:rPr>
              <a:t>)</a:t>
            </a:r>
          </a:p>
          <a:p>
            <a:pPr marL="0" indent="0">
              <a:buNone/>
            </a:pPr>
            <a:r>
              <a:rPr lang="en-US" dirty="0">
                <a:solidFill>
                  <a:srgbClr val="000000"/>
                </a:solidFill>
                <a:latin typeface="Consolas" panose="020B0609020204030204" pitchFamily="49" charset="0"/>
              </a:rPr>
              <a:t>age = 2024 – </a:t>
            </a:r>
            <a:r>
              <a:rPr lang="en-US" dirty="0" err="1">
                <a:solidFill>
                  <a:srgbClr val="000000"/>
                </a:solidFill>
                <a:latin typeface="Consolas" panose="020B0609020204030204" pitchFamily="49" charset="0"/>
              </a:rPr>
              <a:t>birth_year</a:t>
            </a:r>
            <a:endParaRPr lang="en-US" dirty="0">
              <a:solidFill>
                <a:srgbClr val="000000"/>
              </a:solidFill>
              <a:latin typeface="Consolas" panose="020B0609020204030204" pitchFamily="49" charset="0"/>
            </a:endParaRPr>
          </a:p>
          <a:p>
            <a:pPr marL="0" indent="0">
              <a:buNone/>
            </a:pPr>
            <a:endParaRPr lang="en-US" dirty="0">
              <a:solidFill>
                <a:srgbClr val="000000"/>
              </a:solidFill>
              <a:latin typeface="Consolas" panose="020B0609020204030204" pitchFamily="49" charset="0"/>
            </a:endParaRPr>
          </a:p>
          <a:p>
            <a:pPr marL="0" indent="0">
              <a:buNone/>
            </a:pPr>
            <a:r>
              <a:rPr lang="en-US" dirty="0">
                <a:solidFill>
                  <a:srgbClr val="0000CD"/>
                </a:solidFill>
                <a:latin typeface="Consolas" panose="020B0609020204030204" pitchFamily="49" charset="0"/>
              </a:rPr>
              <a:t>print</a:t>
            </a:r>
            <a:r>
              <a:rPr lang="en-US" dirty="0">
                <a:solidFill>
                  <a:srgbClr val="000000"/>
                </a:solidFill>
                <a:latin typeface="Consolas" panose="020B0609020204030204" pitchFamily="49" charset="0"/>
              </a:rPr>
              <a:t>(</a:t>
            </a:r>
            <a:r>
              <a:rPr lang="en-US" dirty="0">
                <a:solidFill>
                  <a:srgbClr val="0000CD"/>
                </a:solidFill>
                <a:latin typeface="Consolas" panose="020B0609020204030204" pitchFamily="49" charset="0"/>
              </a:rPr>
              <a:t>type</a:t>
            </a:r>
            <a:r>
              <a:rPr lang="en-US" dirty="0">
                <a:solidFill>
                  <a:srgbClr val="000000"/>
                </a:solidFill>
                <a:latin typeface="Consolas" panose="020B0609020204030204" pitchFamily="49" charset="0"/>
              </a:rPr>
              <a:t>(age)) </a:t>
            </a:r>
            <a:r>
              <a:rPr lang="en-US" sz="2000" dirty="0">
                <a:solidFill>
                  <a:srgbClr val="000000"/>
                </a:solidFill>
                <a:latin typeface="Consolas" panose="020B0609020204030204" pitchFamily="49" charset="0"/>
              </a:rPr>
              <a:t>#prints the type of age &lt;class 'str'&gt;</a:t>
            </a:r>
            <a:endParaRPr lang="en-US" dirty="0">
              <a:solidFill>
                <a:srgbClr val="000000"/>
              </a:solidFill>
              <a:latin typeface="Consolas" panose="020B0609020204030204" pitchFamily="49" charset="0"/>
            </a:endParaRPr>
          </a:p>
          <a:p>
            <a:pPr marL="0" indent="0">
              <a:buNone/>
            </a:pPr>
            <a:r>
              <a:rPr lang="en-US" dirty="0">
                <a:solidFill>
                  <a:srgbClr val="0000CD"/>
                </a:solidFill>
                <a:latin typeface="Consolas" panose="020B0609020204030204" pitchFamily="49" charset="0"/>
              </a:rPr>
              <a:t>print</a:t>
            </a:r>
            <a:r>
              <a:rPr lang="en-US" dirty="0">
                <a:solidFill>
                  <a:srgbClr val="000000"/>
                </a:solidFill>
                <a:latin typeface="Consolas" panose="020B0609020204030204" pitchFamily="49" charset="0"/>
              </a:rPr>
              <a:t>(age) </a:t>
            </a:r>
            <a:r>
              <a:rPr lang="en-US" sz="2000" dirty="0">
                <a:solidFill>
                  <a:srgbClr val="000000"/>
                </a:solidFill>
                <a:latin typeface="Consolas" panose="020B0609020204030204" pitchFamily="49" charset="0"/>
              </a:rPr>
              <a:t>#Can cause an error (int - string)</a:t>
            </a:r>
          </a:p>
          <a:p>
            <a:pPr marL="0" indent="0">
              <a:buNone/>
            </a:pPr>
            <a:endParaRPr lang="en-US" sz="2000" dirty="0">
              <a:solidFill>
                <a:srgbClr val="000000"/>
              </a:solidFill>
              <a:latin typeface="Consolas" panose="020B0609020204030204" pitchFamily="49" charset="0"/>
            </a:endParaRPr>
          </a:p>
          <a:p>
            <a:pPr marL="0" indent="0">
              <a:buNone/>
            </a:pPr>
            <a:r>
              <a:rPr lang="en-US" sz="2000" dirty="0">
                <a:solidFill>
                  <a:srgbClr val="000000"/>
                </a:solidFill>
                <a:latin typeface="Consolas" panose="020B0609020204030204" pitchFamily="49" charset="0"/>
              </a:rPr>
              <a:t>How to solve ?</a:t>
            </a:r>
          </a:p>
          <a:p>
            <a:pPr marL="0" indent="0">
              <a:buNone/>
            </a:pPr>
            <a:endParaRPr lang="en-US" sz="2000" dirty="0">
              <a:solidFill>
                <a:srgbClr val="000000"/>
              </a:solidFill>
              <a:latin typeface="Consolas" panose="020B0609020204030204" pitchFamily="49" charset="0"/>
            </a:endParaRPr>
          </a:p>
          <a:p>
            <a:pPr>
              <a:buFont typeface="Wingdings" panose="05000000000000000000" pitchFamily="2" charset="2"/>
              <a:buChar char="ü"/>
            </a:pPr>
            <a:r>
              <a:rPr lang="en-US" sz="2200" dirty="0" err="1">
                <a:solidFill>
                  <a:srgbClr val="000000"/>
                </a:solidFill>
                <a:latin typeface="Consolas" panose="020B0609020204030204" pitchFamily="49" charset="0"/>
              </a:rPr>
              <a:t>birth_year</a:t>
            </a:r>
            <a:r>
              <a:rPr lang="en-US" sz="2200" dirty="0">
                <a:solidFill>
                  <a:srgbClr val="000000"/>
                </a:solidFill>
                <a:latin typeface="Consolas" panose="020B0609020204030204" pitchFamily="49" charset="0"/>
              </a:rPr>
              <a:t> = </a:t>
            </a:r>
            <a:r>
              <a:rPr lang="en-US" sz="2200" dirty="0">
                <a:solidFill>
                  <a:srgbClr val="0000CD"/>
                </a:solidFill>
                <a:latin typeface="Consolas" panose="020B0609020204030204" pitchFamily="49" charset="0"/>
              </a:rPr>
              <a:t>int</a:t>
            </a:r>
            <a:r>
              <a:rPr lang="en-US" sz="2200" dirty="0">
                <a:solidFill>
                  <a:srgbClr val="000000"/>
                </a:solidFill>
                <a:latin typeface="Consolas" panose="020B0609020204030204" pitchFamily="49" charset="0"/>
              </a:rPr>
              <a:t>(</a:t>
            </a:r>
            <a:r>
              <a:rPr lang="en-US" sz="2200" dirty="0" err="1">
                <a:solidFill>
                  <a:srgbClr val="000000"/>
                </a:solidFill>
                <a:latin typeface="Consolas" panose="020B0609020204030204" pitchFamily="49" charset="0"/>
              </a:rPr>
              <a:t>birth_year</a:t>
            </a:r>
            <a:r>
              <a:rPr lang="en-US" sz="2200" dirty="0">
                <a:solidFill>
                  <a:srgbClr val="000000"/>
                </a:solidFill>
                <a:latin typeface="Consolas" panose="020B0609020204030204" pitchFamily="49" charset="0"/>
              </a:rPr>
              <a:t>)   </a:t>
            </a:r>
          </a:p>
          <a:p>
            <a:pPr marL="0" indent="0">
              <a:buNone/>
            </a:pPr>
            <a:r>
              <a:rPr lang="en-US" sz="2200" dirty="0">
                <a:solidFill>
                  <a:srgbClr val="000000"/>
                </a:solidFill>
                <a:latin typeface="Consolas" panose="020B0609020204030204" pitchFamily="49" charset="0"/>
              </a:rPr>
              <a:t>  OR</a:t>
            </a:r>
          </a:p>
          <a:p>
            <a:pPr>
              <a:buFont typeface="Wingdings" panose="05000000000000000000" pitchFamily="2" charset="2"/>
              <a:buChar char="ü"/>
            </a:pPr>
            <a:r>
              <a:rPr lang="en-US" sz="2200" dirty="0" err="1">
                <a:solidFill>
                  <a:srgbClr val="000000"/>
                </a:solidFill>
                <a:latin typeface="Consolas" panose="020B0609020204030204" pitchFamily="49" charset="0"/>
              </a:rPr>
              <a:t>birth_year</a:t>
            </a:r>
            <a:r>
              <a:rPr lang="en-US" sz="2200" dirty="0">
                <a:solidFill>
                  <a:srgbClr val="000000"/>
                </a:solidFill>
                <a:latin typeface="Consolas" panose="020B0609020204030204" pitchFamily="49" charset="0"/>
              </a:rPr>
              <a:t> = </a:t>
            </a:r>
            <a:r>
              <a:rPr lang="en-US" sz="2200" dirty="0">
                <a:solidFill>
                  <a:srgbClr val="0000CD"/>
                </a:solidFill>
                <a:latin typeface="Consolas" panose="020B0609020204030204" pitchFamily="49" charset="0"/>
              </a:rPr>
              <a:t>int</a:t>
            </a:r>
            <a:r>
              <a:rPr lang="en-US" sz="2200" dirty="0">
                <a:solidFill>
                  <a:srgbClr val="000000"/>
                </a:solidFill>
                <a:latin typeface="Consolas" panose="020B0609020204030204" pitchFamily="49" charset="0"/>
              </a:rPr>
              <a:t>(</a:t>
            </a:r>
            <a:r>
              <a:rPr lang="en-US" sz="2200" dirty="0">
                <a:solidFill>
                  <a:srgbClr val="0000CD"/>
                </a:solidFill>
                <a:latin typeface="Consolas" panose="020B0609020204030204" pitchFamily="49" charset="0"/>
              </a:rPr>
              <a:t>input</a:t>
            </a:r>
            <a:r>
              <a:rPr lang="en-US" sz="2200" dirty="0">
                <a:solidFill>
                  <a:srgbClr val="000000"/>
                </a:solidFill>
                <a:latin typeface="Consolas" panose="020B0609020204030204" pitchFamily="49" charset="0"/>
              </a:rPr>
              <a:t>(</a:t>
            </a:r>
            <a:r>
              <a:rPr lang="en-US" sz="2200" b="0" i="0" dirty="0">
                <a:solidFill>
                  <a:srgbClr val="A52A2A"/>
                </a:solidFill>
                <a:effectLst/>
                <a:latin typeface="Consolas" panose="020B0609020204030204" pitchFamily="49" charset="0"/>
              </a:rPr>
              <a:t>"</a:t>
            </a:r>
            <a:r>
              <a:rPr lang="en-US" sz="2200" dirty="0">
                <a:solidFill>
                  <a:srgbClr val="000000"/>
                </a:solidFill>
                <a:latin typeface="Consolas" panose="020B0609020204030204" pitchFamily="49" charset="0"/>
              </a:rPr>
              <a:t>Enter your birth year: </a:t>
            </a:r>
            <a:r>
              <a:rPr lang="en-US" sz="2200" b="0" i="0" dirty="0">
                <a:solidFill>
                  <a:srgbClr val="A52A2A"/>
                </a:solidFill>
                <a:effectLst/>
                <a:latin typeface="Consolas" panose="020B0609020204030204" pitchFamily="49" charset="0"/>
              </a:rPr>
              <a:t>"</a:t>
            </a:r>
            <a:r>
              <a:rPr lang="en-US" sz="2200" dirty="0">
                <a:solidFill>
                  <a:srgbClr val="000000"/>
                </a:solidFill>
                <a:latin typeface="Consolas" panose="020B0609020204030204" pitchFamily="49" charset="0"/>
              </a:rPr>
              <a:t>))</a:t>
            </a:r>
          </a:p>
          <a:p>
            <a:pPr marL="0" indent="0">
              <a:buNone/>
            </a:pPr>
            <a:endParaRPr lang="en-US" dirty="0">
              <a:solidFill>
                <a:srgbClr val="000000"/>
              </a:solidFill>
              <a:latin typeface="Consolas" panose="020B0609020204030204" pitchFamily="49" charset="0"/>
            </a:endParaRPr>
          </a:p>
          <a:p>
            <a:pPr marL="0" indent="0">
              <a:buNone/>
            </a:pPr>
            <a:endParaRPr lang="en-US" dirty="0">
              <a:solidFill>
                <a:srgbClr val="000000"/>
              </a:solidFill>
              <a:latin typeface="Consolas" panose="020B0609020204030204" pitchFamily="49" charset="0"/>
            </a:endParaRPr>
          </a:p>
        </p:txBody>
      </p:sp>
      <p:pic>
        <p:nvPicPr>
          <p:cNvPr id="7" name="Picture 6">
            <a:extLst>
              <a:ext uri="{FF2B5EF4-FFF2-40B4-BE49-F238E27FC236}">
                <a16:creationId xmlns:a16="http://schemas.microsoft.com/office/drawing/2014/main" id="{5F8ECAC1-C221-DAD2-D553-898698C22BFC}"/>
              </a:ext>
            </a:extLst>
          </p:cNvPr>
          <p:cNvPicPr>
            <a:picLocks noChangeAspect="1"/>
          </p:cNvPicPr>
          <p:nvPr/>
        </p:nvPicPr>
        <p:blipFill>
          <a:blip r:embed="rId2"/>
          <a:stretch>
            <a:fillRect/>
          </a:stretch>
        </p:blipFill>
        <p:spPr>
          <a:xfrm>
            <a:off x="0" y="268779"/>
            <a:ext cx="9144000" cy="122841"/>
          </a:xfrm>
          <a:prstGeom prst="rect">
            <a:avLst/>
          </a:prstGeom>
        </p:spPr>
      </p:pic>
    </p:spTree>
    <p:extLst>
      <p:ext uri="{BB962C8B-B14F-4D97-AF65-F5344CB8AC3E}">
        <p14:creationId xmlns:p14="http://schemas.microsoft.com/office/powerpoint/2010/main" val="5957160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FA2C6B-841B-2873-B39A-B0E6FFDD7012}"/>
            </a:ext>
          </a:extLst>
        </p:cNvPr>
        <p:cNvGrpSpPr/>
        <p:nvPr/>
      </p:nvGrpSpPr>
      <p:grpSpPr>
        <a:xfrm>
          <a:off x="0" y="0"/>
          <a:ext cx="0" cy="0"/>
          <a:chOff x="0" y="0"/>
          <a:chExt cx="0" cy="0"/>
        </a:xfrm>
      </p:grpSpPr>
      <p:sp>
        <p:nvSpPr>
          <p:cNvPr id="6" name="Content Placeholder 5">
            <a:extLst>
              <a:ext uri="{FF2B5EF4-FFF2-40B4-BE49-F238E27FC236}">
                <a16:creationId xmlns:a16="http://schemas.microsoft.com/office/drawing/2014/main" id="{307DEB8A-8BE1-E348-9CAC-A999B17F962B}"/>
              </a:ext>
            </a:extLst>
          </p:cNvPr>
          <p:cNvSpPr>
            <a:spLocks noGrp="1"/>
          </p:cNvSpPr>
          <p:nvPr>
            <p:ph idx="1"/>
          </p:nvPr>
        </p:nvSpPr>
        <p:spPr/>
        <p:txBody>
          <a:bodyPr/>
          <a:lstStyle/>
          <a:p>
            <a:pPr marL="0" indent="0" algn="ctr">
              <a:buNone/>
            </a:pPr>
            <a:r>
              <a:rPr lang="en-US" dirty="0"/>
              <a:t>Arithmetic Operators</a:t>
            </a:r>
          </a:p>
          <a:p>
            <a:pPr marL="0" indent="0">
              <a:buNone/>
            </a:pPr>
            <a:r>
              <a:rPr lang="en-US" dirty="0"/>
              <a:t>a = 10</a:t>
            </a:r>
          </a:p>
          <a:p>
            <a:pPr marL="0" indent="0">
              <a:buNone/>
            </a:pPr>
            <a:r>
              <a:rPr lang="en-US" dirty="0"/>
              <a:t>b = 3</a:t>
            </a:r>
          </a:p>
          <a:p>
            <a:pPr marL="0" indent="0">
              <a:buNone/>
            </a:pPr>
            <a:r>
              <a:rPr lang="en-US" dirty="0">
                <a:solidFill>
                  <a:srgbClr val="0000CD"/>
                </a:solidFill>
                <a:latin typeface="Consolas" panose="020B0609020204030204" pitchFamily="49" charset="0"/>
              </a:rPr>
              <a:t>print</a:t>
            </a:r>
            <a:r>
              <a:rPr lang="en-US" dirty="0"/>
              <a:t>(a / b) #divison (3.3333333333333335)</a:t>
            </a:r>
          </a:p>
          <a:p>
            <a:pPr marL="0" indent="0">
              <a:buNone/>
            </a:pPr>
            <a:r>
              <a:rPr lang="en-US" dirty="0">
                <a:solidFill>
                  <a:srgbClr val="0000CD"/>
                </a:solidFill>
                <a:latin typeface="Consolas" panose="020B0609020204030204" pitchFamily="49" charset="0"/>
              </a:rPr>
              <a:t>print</a:t>
            </a:r>
            <a:r>
              <a:rPr lang="en-US" dirty="0"/>
              <a:t>(a // b) #division integer (3)</a:t>
            </a:r>
          </a:p>
          <a:p>
            <a:pPr marL="0" indent="0">
              <a:buNone/>
            </a:pPr>
            <a:r>
              <a:rPr lang="en-US" dirty="0">
                <a:solidFill>
                  <a:srgbClr val="0000CD"/>
                </a:solidFill>
                <a:latin typeface="Consolas" panose="020B0609020204030204" pitchFamily="49" charset="0"/>
              </a:rPr>
              <a:t>print</a:t>
            </a:r>
            <a:r>
              <a:rPr lang="en-US" dirty="0"/>
              <a:t>(a % b) #remainder (1)</a:t>
            </a:r>
          </a:p>
          <a:p>
            <a:pPr marL="0" indent="0">
              <a:buNone/>
            </a:pPr>
            <a:r>
              <a:rPr lang="en-US" dirty="0">
                <a:solidFill>
                  <a:srgbClr val="0000CD"/>
                </a:solidFill>
                <a:latin typeface="Consolas" panose="020B0609020204030204" pitchFamily="49" charset="0"/>
              </a:rPr>
              <a:t>print</a:t>
            </a:r>
            <a:r>
              <a:rPr lang="en-US" dirty="0"/>
              <a:t>(a ** 3) # (1000)</a:t>
            </a:r>
          </a:p>
          <a:p>
            <a:pPr marL="0" indent="0">
              <a:buNone/>
            </a:pPr>
            <a:endParaRPr lang="en-US" dirty="0"/>
          </a:p>
          <a:p>
            <a:pPr marL="0" indent="0">
              <a:buNone/>
            </a:pPr>
            <a:endParaRPr lang="en-US" dirty="0"/>
          </a:p>
        </p:txBody>
      </p:sp>
      <p:pic>
        <p:nvPicPr>
          <p:cNvPr id="7" name="Picture 6">
            <a:extLst>
              <a:ext uri="{FF2B5EF4-FFF2-40B4-BE49-F238E27FC236}">
                <a16:creationId xmlns:a16="http://schemas.microsoft.com/office/drawing/2014/main" id="{4B64D538-FAB0-C3C7-F553-EFB78210DCD9}"/>
              </a:ext>
            </a:extLst>
          </p:cNvPr>
          <p:cNvPicPr>
            <a:picLocks noChangeAspect="1"/>
          </p:cNvPicPr>
          <p:nvPr/>
        </p:nvPicPr>
        <p:blipFill>
          <a:blip r:embed="rId2"/>
          <a:stretch>
            <a:fillRect/>
          </a:stretch>
        </p:blipFill>
        <p:spPr>
          <a:xfrm>
            <a:off x="0" y="268779"/>
            <a:ext cx="9144000" cy="122841"/>
          </a:xfrm>
          <a:prstGeom prst="rect">
            <a:avLst/>
          </a:prstGeom>
        </p:spPr>
      </p:pic>
    </p:spTree>
    <p:extLst>
      <p:ext uri="{BB962C8B-B14F-4D97-AF65-F5344CB8AC3E}">
        <p14:creationId xmlns:p14="http://schemas.microsoft.com/office/powerpoint/2010/main" val="30043333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601A06-F916-1881-28E1-4F7CDBBEE1B5}"/>
            </a:ext>
          </a:extLst>
        </p:cNvPr>
        <p:cNvGrpSpPr/>
        <p:nvPr/>
      </p:nvGrpSpPr>
      <p:grpSpPr>
        <a:xfrm>
          <a:off x="0" y="0"/>
          <a:ext cx="0" cy="0"/>
          <a:chOff x="0" y="0"/>
          <a:chExt cx="0" cy="0"/>
        </a:xfrm>
      </p:grpSpPr>
      <p:sp>
        <p:nvSpPr>
          <p:cNvPr id="6" name="Content Placeholder 5">
            <a:extLst>
              <a:ext uri="{FF2B5EF4-FFF2-40B4-BE49-F238E27FC236}">
                <a16:creationId xmlns:a16="http://schemas.microsoft.com/office/drawing/2014/main" id="{D1D1E21F-348F-E11A-DAD4-BEF3A1B5985E}"/>
              </a:ext>
            </a:extLst>
          </p:cNvPr>
          <p:cNvSpPr>
            <a:spLocks noGrp="1"/>
          </p:cNvSpPr>
          <p:nvPr>
            <p:ph idx="1"/>
          </p:nvPr>
        </p:nvSpPr>
        <p:spPr/>
        <p:txBody>
          <a:bodyPr/>
          <a:lstStyle/>
          <a:p>
            <a:pPr marL="0" indent="0" algn="ctr">
              <a:buNone/>
            </a:pPr>
            <a:r>
              <a:rPr lang="en-US" dirty="0"/>
              <a:t>Math module</a:t>
            </a:r>
          </a:p>
          <a:p>
            <a:pPr marL="0" indent="0">
              <a:buNone/>
            </a:pPr>
            <a:r>
              <a:rPr lang="en-US" dirty="0"/>
              <a:t>import math</a:t>
            </a:r>
          </a:p>
          <a:p>
            <a:pPr marL="0" indent="0">
              <a:buNone/>
            </a:pPr>
            <a:r>
              <a:rPr lang="en-US" dirty="0">
                <a:solidFill>
                  <a:srgbClr val="0000CD"/>
                </a:solidFill>
                <a:latin typeface="Consolas" panose="020B0609020204030204" pitchFamily="49" charset="0"/>
              </a:rPr>
              <a:t>print</a:t>
            </a:r>
            <a:r>
              <a:rPr lang="en-US" dirty="0"/>
              <a:t>(</a:t>
            </a:r>
            <a:r>
              <a:rPr lang="en-US" dirty="0" err="1"/>
              <a:t>math.</a:t>
            </a:r>
            <a:r>
              <a:rPr lang="en-US" dirty="0" err="1">
                <a:solidFill>
                  <a:srgbClr val="0000CD"/>
                </a:solidFill>
                <a:latin typeface="Consolas" panose="020B0609020204030204" pitchFamily="49" charset="0"/>
              </a:rPr>
              <a:t>floor</a:t>
            </a:r>
            <a:r>
              <a:rPr lang="en-US" dirty="0"/>
              <a:t>(2.9)) #2</a:t>
            </a:r>
          </a:p>
          <a:p>
            <a:pPr marL="0" indent="0">
              <a:buNone/>
            </a:pPr>
            <a:r>
              <a:rPr lang="en-US" dirty="0">
                <a:solidFill>
                  <a:srgbClr val="0000CD"/>
                </a:solidFill>
                <a:latin typeface="Consolas" panose="020B0609020204030204" pitchFamily="49" charset="0"/>
              </a:rPr>
              <a:t>print</a:t>
            </a:r>
            <a:r>
              <a:rPr lang="en-US" dirty="0"/>
              <a:t>(</a:t>
            </a:r>
            <a:r>
              <a:rPr lang="en-US" dirty="0" err="1"/>
              <a:t>math.</a:t>
            </a:r>
            <a:r>
              <a:rPr lang="en-US" dirty="0" err="1">
                <a:solidFill>
                  <a:srgbClr val="0000CD"/>
                </a:solidFill>
                <a:latin typeface="Consolas" panose="020B0609020204030204" pitchFamily="49" charset="0"/>
              </a:rPr>
              <a:t>abs</a:t>
            </a:r>
            <a:r>
              <a:rPr lang="en-US" dirty="0"/>
              <a:t>(-13)) #13</a:t>
            </a:r>
          </a:p>
          <a:p>
            <a:pPr marL="0" indent="0">
              <a:buNone/>
            </a:pPr>
            <a:r>
              <a:rPr lang="en-US" dirty="0">
                <a:solidFill>
                  <a:srgbClr val="0000CD"/>
                </a:solidFill>
                <a:latin typeface="Consolas" panose="020B0609020204030204" pitchFamily="49" charset="0"/>
              </a:rPr>
              <a:t>print</a:t>
            </a:r>
            <a:r>
              <a:rPr lang="en-US" dirty="0"/>
              <a:t>(</a:t>
            </a:r>
            <a:r>
              <a:rPr lang="en-US" dirty="0" err="1"/>
              <a:t>math.</a:t>
            </a:r>
            <a:r>
              <a:rPr lang="en-US" dirty="0" err="1">
                <a:solidFill>
                  <a:srgbClr val="0000CD"/>
                </a:solidFill>
                <a:latin typeface="Consolas" panose="020B0609020204030204" pitchFamily="49" charset="0"/>
              </a:rPr>
              <a:t>ceil</a:t>
            </a:r>
            <a:r>
              <a:rPr lang="en-US" dirty="0"/>
              <a:t>(2.6)) #3 </a:t>
            </a:r>
          </a:p>
        </p:txBody>
      </p:sp>
      <p:pic>
        <p:nvPicPr>
          <p:cNvPr id="7" name="Picture 6">
            <a:extLst>
              <a:ext uri="{FF2B5EF4-FFF2-40B4-BE49-F238E27FC236}">
                <a16:creationId xmlns:a16="http://schemas.microsoft.com/office/drawing/2014/main" id="{D7B1543D-F980-37C7-EE88-A6FA93D80E0F}"/>
              </a:ext>
            </a:extLst>
          </p:cNvPr>
          <p:cNvPicPr>
            <a:picLocks noChangeAspect="1"/>
          </p:cNvPicPr>
          <p:nvPr/>
        </p:nvPicPr>
        <p:blipFill>
          <a:blip r:embed="rId2"/>
          <a:stretch>
            <a:fillRect/>
          </a:stretch>
        </p:blipFill>
        <p:spPr>
          <a:xfrm>
            <a:off x="0" y="268779"/>
            <a:ext cx="9144000" cy="122841"/>
          </a:xfrm>
          <a:prstGeom prst="rect">
            <a:avLst/>
          </a:prstGeom>
        </p:spPr>
      </p:pic>
    </p:spTree>
    <p:extLst>
      <p:ext uri="{BB962C8B-B14F-4D97-AF65-F5344CB8AC3E}">
        <p14:creationId xmlns:p14="http://schemas.microsoft.com/office/powerpoint/2010/main" val="23465004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11718D-D469-48D5-B0EB-6167209BF65A}"/>
            </a:ext>
          </a:extLst>
        </p:cNvPr>
        <p:cNvGrpSpPr/>
        <p:nvPr/>
      </p:nvGrpSpPr>
      <p:grpSpPr>
        <a:xfrm>
          <a:off x="0" y="0"/>
          <a:ext cx="0" cy="0"/>
          <a:chOff x="0" y="0"/>
          <a:chExt cx="0" cy="0"/>
        </a:xfrm>
      </p:grpSpPr>
      <p:sp>
        <p:nvSpPr>
          <p:cNvPr id="6" name="Content Placeholder 5">
            <a:extLst>
              <a:ext uri="{FF2B5EF4-FFF2-40B4-BE49-F238E27FC236}">
                <a16:creationId xmlns:a16="http://schemas.microsoft.com/office/drawing/2014/main" id="{23178E14-9B0A-88B9-2933-F28A0C2E86A4}"/>
              </a:ext>
            </a:extLst>
          </p:cNvPr>
          <p:cNvSpPr>
            <a:spLocks noGrp="1"/>
          </p:cNvSpPr>
          <p:nvPr>
            <p:ph idx="1"/>
          </p:nvPr>
        </p:nvSpPr>
        <p:spPr>
          <a:xfrm>
            <a:off x="335280" y="391619"/>
            <a:ext cx="8473440" cy="6113683"/>
          </a:xfrm>
        </p:spPr>
        <p:txBody>
          <a:bodyPr/>
          <a:lstStyle/>
          <a:p>
            <a:pPr marL="0" indent="0" algn="ctr">
              <a:buNone/>
            </a:pPr>
            <a:r>
              <a:rPr lang="en-US" dirty="0">
                <a:latin typeface="Century Gothic" panose="020B0502020202020204" pitchFamily="34" charset="0"/>
              </a:rPr>
              <a:t>If, Else </a:t>
            </a:r>
          </a:p>
          <a:p>
            <a:pPr marL="0" indent="0">
              <a:buNone/>
            </a:pPr>
            <a:r>
              <a:rPr lang="en-US" sz="2000" dirty="0">
                <a:latin typeface="Consolas" panose="020B0609020204030204" pitchFamily="49" charset="0"/>
              </a:rPr>
              <a:t>temperature = 25</a:t>
            </a:r>
          </a:p>
          <a:p>
            <a:pPr marL="0" indent="0">
              <a:buNone/>
            </a:pPr>
            <a:r>
              <a:rPr lang="en-US" sz="2000" dirty="0">
                <a:latin typeface="Consolas" panose="020B0609020204030204" pitchFamily="49" charset="0"/>
              </a:rPr>
              <a:t>if temperature &gt; 30:</a:t>
            </a:r>
          </a:p>
          <a:p>
            <a:pPr marL="0" indent="0">
              <a:buNone/>
            </a:pPr>
            <a:r>
              <a:rPr lang="en-US" sz="2000" dirty="0">
                <a:latin typeface="Consolas" panose="020B0609020204030204" pitchFamily="49" charset="0"/>
              </a:rPr>
              <a:t>    print('It is a hot day')</a:t>
            </a:r>
          </a:p>
          <a:p>
            <a:pPr marL="0" indent="0">
              <a:buNone/>
            </a:pPr>
            <a:r>
              <a:rPr lang="en-US" sz="2000" dirty="0">
                <a:latin typeface="Consolas" panose="020B0609020204030204" pitchFamily="49" charset="0"/>
              </a:rPr>
              <a:t>    print('Drink plenty of water')</a:t>
            </a:r>
          </a:p>
          <a:p>
            <a:pPr marL="0" indent="0">
              <a:buNone/>
            </a:pPr>
            <a:r>
              <a:rPr lang="en-US" sz="2000" dirty="0" err="1">
                <a:latin typeface="Consolas" panose="020B0609020204030204" pitchFamily="49" charset="0"/>
              </a:rPr>
              <a:t>elif</a:t>
            </a:r>
            <a:r>
              <a:rPr lang="en-US" sz="2000" dirty="0">
                <a:latin typeface="Consolas" panose="020B0609020204030204" pitchFamily="49" charset="0"/>
              </a:rPr>
              <a:t> temperature &gt; 20:</a:t>
            </a:r>
          </a:p>
          <a:p>
            <a:pPr marL="0" indent="0">
              <a:buNone/>
            </a:pPr>
            <a:r>
              <a:rPr lang="en-US" sz="2000" dirty="0">
                <a:latin typeface="Consolas" panose="020B0609020204030204" pitchFamily="49" charset="0"/>
              </a:rPr>
              <a:t>    print('It is a nice day')</a:t>
            </a:r>
          </a:p>
          <a:p>
            <a:pPr marL="0" indent="0">
              <a:buNone/>
            </a:pPr>
            <a:r>
              <a:rPr lang="en-US" sz="2000" dirty="0" err="1">
                <a:latin typeface="Consolas" panose="020B0609020204030204" pitchFamily="49" charset="0"/>
              </a:rPr>
              <a:t>elif</a:t>
            </a:r>
            <a:r>
              <a:rPr lang="en-US" sz="2000" dirty="0">
                <a:latin typeface="Consolas" panose="020B0609020204030204" pitchFamily="49" charset="0"/>
              </a:rPr>
              <a:t> temperature &gt; 10:</a:t>
            </a:r>
          </a:p>
          <a:p>
            <a:pPr marL="0" indent="0">
              <a:buNone/>
            </a:pPr>
            <a:r>
              <a:rPr lang="en-US" sz="2000" dirty="0">
                <a:latin typeface="Consolas" panose="020B0609020204030204" pitchFamily="49" charset="0"/>
              </a:rPr>
              <a:t>    print('It is a bit cold')</a:t>
            </a:r>
          </a:p>
          <a:p>
            <a:pPr marL="0" indent="0">
              <a:buNone/>
            </a:pPr>
            <a:r>
              <a:rPr lang="en-US" sz="2000" dirty="0">
                <a:latin typeface="Consolas" panose="020B0609020204030204" pitchFamily="49" charset="0"/>
              </a:rPr>
              <a:t>else:</a:t>
            </a:r>
          </a:p>
          <a:p>
            <a:pPr marL="0" indent="0">
              <a:buNone/>
            </a:pPr>
            <a:r>
              <a:rPr lang="en-US" sz="2000" dirty="0">
                <a:latin typeface="Consolas" panose="020B0609020204030204" pitchFamily="49" charset="0"/>
              </a:rPr>
              <a:t>    print('It is cold') </a:t>
            </a:r>
          </a:p>
          <a:p>
            <a:pPr marL="0" indent="0">
              <a:buNone/>
            </a:pPr>
            <a:r>
              <a:rPr lang="en-US" sz="2000" dirty="0">
                <a:latin typeface="Consolas" panose="020B0609020204030204" pitchFamily="49" charset="0"/>
              </a:rPr>
              <a:t>print(' === Done ===‘) </a:t>
            </a:r>
          </a:p>
          <a:p>
            <a:pPr marL="0" indent="0">
              <a:buNone/>
            </a:pPr>
            <a:endParaRPr lang="en-US" sz="2000" dirty="0">
              <a:latin typeface="Consolas" panose="020B0609020204030204" pitchFamily="49" charset="0"/>
            </a:endParaRPr>
          </a:p>
          <a:p>
            <a:pPr marL="0" indent="0">
              <a:buNone/>
            </a:pPr>
            <a:r>
              <a:rPr lang="en-US" sz="2000" dirty="0">
                <a:latin typeface="Consolas" panose="020B0609020204030204" pitchFamily="49" charset="0"/>
              </a:rPr>
              <a:t>#Results:</a:t>
            </a:r>
          </a:p>
          <a:p>
            <a:pPr marL="0" indent="0">
              <a:buNone/>
            </a:pPr>
            <a:r>
              <a:rPr lang="en-US" sz="2000" dirty="0">
                <a:latin typeface="Consolas" panose="020B0609020204030204" pitchFamily="49" charset="0"/>
              </a:rPr>
              <a:t> It is a nice day</a:t>
            </a:r>
          </a:p>
          <a:p>
            <a:pPr marL="0" indent="0">
              <a:buNone/>
            </a:pPr>
            <a:r>
              <a:rPr lang="en-US" sz="2000" dirty="0">
                <a:latin typeface="Consolas" panose="020B0609020204030204" pitchFamily="49" charset="0"/>
              </a:rPr>
              <a:t> === Done ===</a:t>
            </a:r>
          </a:p>
        </p:txBody>
      </p:sp>
      <p:pic>
        <p:nvPicPr>
          <p:cNvPr id="7" name="Picture 6">
            <a:extLst>
              <a:ext uri="{FF2B5EF4-FFF2-40B4-BE49-F238E27FC236}">
                <a16:creationId xmlns:a16="http://schemas.microsoft.com/office/drawing/2014/main" id="{AF4951EC-058F-0FA7-51EE-3DD907FA33C8}"/>
              </a:ext>
            </a:extLst>
          </p:cNvPr>
          <p:cNvPicPr>
            <a:picLocks noChangeAspect="1"/>
          </p:cNvPicPr>
          <p:nvPr/>
        </p:nvPicPr>
        <p:blipFill>
          <a:blip r:embed="rId2"/>
          <a:stretch>
            <a:fillRect/>
          </a:stretch>
        </p:blipFill>
        <p:spPr>
          <a:xfrm>
            <a:off x="0" y="268779"/>
            <a:ext cx="9144000" cy="122841"/>
          </a:xfrm>
          <a:prstGeom prst="rect">
            <a:avLst/>
          </a:prstGeom>
        </p:spPr>
      </p:pic>
    </p:spTree>
    <p:extLst>
      <p:ext uri="{BB962C8B-B14F-4D97-AF65-F5344CB8AC3E}">
        <p14:creationId xmlns:p14="http://schemas.microsoft.com/office/powerpoint/2010/main" val="5786604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2106D5-A7D5-2AEA-F566-AC29C00ED64D}"/>
            </a:ext>
          </a:extLst>
        </p:cNvPr>
        <p:cNvGrpSpPr/>
        <p:nvPr/>
      </p:nvGrpSpPr>
      <p:grpSpPr>
        <a:xfrm>
          <a:off x="0" y="0"/>
          <a:ext cx="0" cy="0"/>
          <a:chOff x="0" y="0"/>
          <a:chExt cx="0" cy="0"/>
        </a:xfrm>
      </p:grpSpPr>
      <p:sp>
        <p:nvSpPr>
          <p:cNvPr id="6" name="Content Placeholder 5">
            <a:extLst>
              <a:ext uri="{FF2B5EF4-FFF2-40B4-BE49-F238E27FC236}">
                <a16:creationId xmlns:a16="http://schemas.microsoft.com/office/drawing/2014/main" id="{277B35C0-8533-F8DF-E067-84CD727408FA}"/>
              </a:ext>
            </a:extLst>
          </p:cNvPr>
          <p:cNvSpPr>
            <a:spLocks noGrp="1"/>
          </p:cNvSpPr>
          <p:nvPr>
            <p:ph idx="1"/>
          </p:nvPr>
        </p:nvSpPr>
        <p:spPr>
          <a:xfrm>
            <a:off x="335280" y="391620"/>
            <a:ext cx="8473440" cy="6131100"/>
          </a:xfrm>
        </p:spPr>
        <p:txBody>
          <a:bodyPr/>
          <a:lstStyle/>
          <a:p>
            <a:pPr marL="0" indent="0" algn="ctr">
              <a:buNone/>
            </a:pPr>
            <a:r>
              <a:rPr lang="en-US" dirty="0"/>
              <a:t>Ternary Operator</a:t>
            </a:r>
          </a:p>
          <a:p>
            <a:pPr marL="0" indent="0" algn="ctr">
              <a:buNone/>
            </a:pPr>
            <a:endParaRPr lang="en-US" dirty="0"/>
          </a:p>
          <a:p>
            <a:pPr marL="0" indent="0">
              <a:buNone/>
            </a:pPr>
            <a:r>
              <a:rPr lang="en-US" dirty="0"/>
              <a:t>weight = </a:t>
            </a:r>
            <a:r>
              <a:rPr lang="en-US" dirty="0">
                <a:solidFill>
                  <a:srgbClr val="0000CD"/>
                </a:solidFill>
                <a:latin typeface="Consolas" panose="020B0609020204030204" pitchFamily="49" charset="0"/>
              </a:rPr>
              <a:t>float</a:t>
            </a:r>
            <a:r>
              <a:rPr lang="en-US" dirty="0"/>
              <a:t>(</a:t>
            </a:r>
            <a:r>
              <a:rPr lang="en-US" dirty="0">
                <a:solidFill>
                  <a:srgbClr val="0000CD"/>
                </a:solidFill>
                <a:latin typeface="Consolas" panose="020B0609020204030204" pitchFamily="49" charset="0"/>
              </a:rPr>
              <a:t>input</a:t>
            </a:r>
            <a:r>
              <a:rPr lang="en-US" dirty="0"/>
              <a:t>("Weight: "))</a:t>
            </a:r>
          </a:p>
          <a:p>
            <a:pPr marL="0" indent="0">
              <a:buNone/>
            </a:pPr>
            <a:r>
              <a:rPr lang="en-US" dirty="0"/>
              <a:t>unit = </a:t>
            </a:r>
            <a:r>
              <a:rPr lang="en-US" dirty="0">
                <a:solidFill>
                  <a:srgbClr val="0000CD"/>
                </a:solidFill>
                <a:latin typeface="Consolas" panose="020B0609020204030204" pitchFamily="49" charset="0"/>
              </a:rPr>
              <a:t>input</a:t>
            </a:r>
            <a:r>
              <a:rPr lang="en-US" dirty="0"/>
              <a:t> ("(K)g or (L)bs: ")</a:t>
            </a:r>
          </a:p>
          <a:p>
            <a:pPr marL="0" indent="0">
              <a:buNone/>
            </a:pPr>
            <a:r>
              <a:rPr lang="en-US" dirty="0">
                <a:solidFill>
                  <a:srgbClr val="0000CD"/>
                </a:solidFill>
                <a:latin typeface="Consolas" panose="020B0609020204030204" pitchFamily="49" charset="0"/>
              </a:rPr>
              <a:t>if</a:t>
            </a:r>
            <a:r>
              <a:rPr lang="en-US" dirty="0"/>
              <a:t> </a:t>
            </a:r>
            <a:r>
              <a:rPr lang="en-US" dirty="0" err="1"/>
              <a:t>unit.</a:t>
            </a:r>
            <a:r>
              <a:rPr lang="en-US" dirty="0" err="1">
                <a:solidFill>
                  <a:srgbClr val="0000CD"/>
                </a:solidFill>
                <a:latin typeface="Consolas" panose="020B0609020204030204" pitchFamily="49" charset="0"/>
              </a:rPr>
              <a:t>upper</a:t>
            </a:r>
            <a:r>
              <a:rPr lang="en-US" dirty="0"/>
              <a:t>() == "K":</a:t>
            </a:r>
          </a:p>
          <a:p>
            <a:pPr marL="0" indent="0">
              <a:buNone/>
            </a:pPr>
            <a:r>
              <a:rPr lang="en-US" dirty="0"/>
              <a:t>    converted = weight / 0.45</a:t>
            </a:r>
          </a:p>
          <a:p>
            <a:pPr marL="0" indent="0">
              <a:buNone/>
            </a:pPr>
            <a:r>
              <a:rPr lang="en-US" dirty="0">
                <a:solidFill>
                  <a:srgbClr val="0000CD"/>
                </a:solidFill>
                <a:latin typeface="Consolas" panose="020B0609020204030204" pitchFamily="49" charset="0"/>
              </a:rPr>
              <a:t>else</a:t>
            </a:r>
            <a:r>
              <a:rPr lang="en-US" dirty="0"/>
              <a:t>:</a:t>
            </a:r>
          </a:p>
          <a:p>
            <a:pPr marL="0" indent="0">
              <a:buNone/>
            </a:pPr>
            <a:r>
              <a:rPr lang="en-US" dirty="0"/>
              <a:t>    converted = weight * 0.45</a:t>
            </a:r>
          </a:p>
          <a:p>
            <a:pPr marL="0" indent="0">
              <a:buNone/>
            </a:pPr>
            <a:endParaRPr lang="en-US" dirty="0"/>
          </a:p>
          <a:p>
            <a:pPr marL="0" indent="0">
              <a:buNone/>
            </a:pPr>
            <a:r>
              <a:rPr lang="en-US" dirty="0">
                <a:solidFill>
                  <a:srgbClr val="0000CD"/>
                </a:solidFill>
                <a:latin typeface="Consolas" panose="020B0609020204030204" pitchFamily="49" charset="0"/>
              </a:rPr>
              <a:t>print</a:t>
            </a:r>
            <a:r>
              <a:rPr lang="en-US" dirty="0"/>
              <a:t>(</a:t>
            </a:r>
            <a:r>
              <a:rPr lang="en-US" dirty="0" err="1"/>
              <a:t>f"Weight</a:t>
            </a:r>
            <a:r>
              <a:rPr lang="en-US" dirty="0"/>
              <a:t> in {unit}{'g' if </a:t>
            </a:r>
            <a:r>
              <a:rPr lang="en-US" dirty="0" err="1"/>
              <a:t>unit.</a:t>
            </a:r>
            <a:r>
              <a:rPr lang="en-US" dirty="0" err="1">
                <a:solidFill>
                  <a:srgbClr val="0000CD"/>
                </a:solidFill>
                <a:latin typeface="Consolas" panose="020B0609020204030204" pitchFamily="49" charset="0"/>
              </a:rPr>
              <a:t>lower</a:t>
            </a:r>
            <a:r>
              <a:rPr lang="en-US" dirty="0"/>
              <a:t>() == 'k' else 'bs'} " + </a:t>
            </a:r>
            <a:r>
              <a:rPr lang="en-US" dirty="0">
                <a:solidFill>
                  <a:srgbClr val="0000CD"/>
                </a:solidFill>
                <a:latin typeface="Consolas" panose="020B0609020204030204" pitchFamily="49" charset="0"/>
              </a:rPr>
              <a:t>str</a:t>
            </a:r>
            <a:r>
              <a:rPr lang="en-US" dirty="0"/>
              <a:t>(converted)) #ternary</a:t>
            </a:r>
          </a:p>
          <a:p>
            <a:pPr marL="0" indent="0">
              <a:buNone/>
            </a:pPr>
            <a:endParaRPr lang="en-US" dirty="0"/>
          </a:p>
          <a:p>
            <a:pPr marL="0" indent="0">
              <a:buNone/>
            </a:pPr>
            <a:r>
              <a:rPr lang="en-US" dirty="0"/>
              <a:t>Weight: 15, (K)g or (L)bs: K</a:t>
            </a:r>
            <a:br>
              <a:rPr lang="en-US" dirty="0"/>
            </a:br>
            <a:r>
              <a:rPr lang="en-US" dirty="0"/>
              <a:t>Weight in Kg 33.333333333333336</a:t>
            </a:r>
          </a:p>
        </p:txBody>
      </p:sp>
      <p:pic>
        <p:nvPicPr>
          <p:cNvPr id="7" name="Picture 6">
            <a:extLst>
              <a:ext uri="{FF2B5EF4-FFF2-40B4-BE49-F238E27FC236}">
                <a16:creationId xmlns:a16="http://schemas.microsoft.com/office/drawing/2014/main" id="{73AD7E79-BF4B-5859-293A-82BC9A766D24}"/>
              </a:ext>
            </a:extLst>
          </p:cNvPr>
          <p:cNvPicPr>
            <a:picLocks noChangeAspect="1"/>
          </p:cNvPicPr>
          <p:nvPr/>
        </p:nvPicPr>
        <p:blipFill>
          <a:blip r:embed="rId2"/>
          <a:stretch>
            <a:fillRect/>
          </a:stretch>
        </p:blipFill>
        <p:spPr>
          <a:xfrm>
            <a:off x="0" y="268779"/>
            <a:ext cx="9144000" cy="122841"/>
          </a:xfrm>
          <a:prstGeom prst="rect">
            <a:avLst/>
          </a:prstGeom>
        </p:spPr>
      </p:pic>
    </p:spTree>
    <p:extLst>
      <p:ext uri="{BB962C8B-B14F-4D97-AF65-F5344CB8AC3E}">
        <p14:creationId xmlns:p14="http://schemas.microsoft.com/office/powerpoint/2010/main" val="25275621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99A9EB-2C56-6089-6BF2-C40EE410934D}"/>
            </a:ext>
          </a:extLst>
        </p:cNvPr>
        <p:cNvGrpSpPr/>
        <p:nvPr/>
      </p:nvGrpSpPr>
      <p:grpSpPr>
        <a:xfrm>
          <a:off x="0" y="0"/>
          <a:ext cx="0" cy="0"/>
          <a:chOff x="0" y="0"/>
          <a:chExt cx="0" cy="0"/>
        </a:xfrm>
      </p:grpSpPr>
      <p:sp>
        <p:nvSpPr>
          <p:cNvPr id="6" name="Content Placeholder 5">
            <a:extLst>
              <a:ext uri="{FF2B5EF4-FFF2-40B4-BE49-F238E27FC236}">
                <a16:creationId xmlns:a16="http://schemas.microsoft.com/office/drawing/2014/main" id="{23CC960A-A251-A49E-E4E9-E47056C03BAB}"/>
              </a:ext>
            </a:extLst>
          </p:cNvPr>
          <p:cNvSpPr>
            <a:spLocks noGrp="1"/>
          </p:cNvSpPr>
          <p:nvPr>
            <p:ph idx="1"/>
          </p:nvPr>
        </p:nvSpPr>
        <p:spPr>
          <a:xfrm>
            <a:off x="353568" y="480713"/>
            <a:ext cx="8473440" cy="5469827"/>
          </a:xfrm>
        </p:spPr>
        <p:txBody>
          <a:bodyPr/>
          <a:lstStyle/>
          <a:p>
            <a:pPr marL="0" indent="0" algn="ctr">
              <a:buNone/>
            </a:pPr>
            <a:r>
              <a:rPr lang="en-US" dirty="0"/>
              <a:t>While Loop, Guess Game</a:t>
            </a:r>
          </a:p>
          <a:p>
            <a:pPr marL="0" indent="0">
              <a:buNone/>
            </a:pPr>
            <a:endParaRPr lang="en-US" dirty="0"/>
          </a:p>
        </p:txBody>
      </p:sp>
      <p:pic>
        <p:nvPicPr>
          <p:cNvPr id="7" name="Picture 6">
            <a:extLst>
              <a:ext uri="{FF2B5EF4-FFF2-40B4-BE49-F238E27FC236}">
                <a16:creationId xmlns:a16="http://schemas.microsoft.com/office/drawing/2014/main" id="{8C45300B-9517-EAD7-5A8F-4514CBCDEDF5}"/>
              </a:ext>
            </a:extLst>
          </p:cNvPr>
          <p:cNvPicPr>
            <a:picLocks noChangeAspect="1"/>
          </p:cNvPicPr>
          <p:nvPr/>
        </p:nvPicPr>
        <p:blipFill>
          <a:blip r:embed="rId2"/>
          <a:stretch>
            <a:fillRect/>
          </a:stretch>
        </p:blipFill>
        <p:spPr>
          <a:xfrm>
            <a:off x="0" y="268779"/>
            <a:ext cx="9144000" cy="122841"/>
          </a:xfrm>
          <a:prstGeom prst="rect">
            <a:avLst/>
          </a:prstGeom>
        </p:spPr>
      </p:pic>
      <p:sp>
        <p:nvSpPr>
          <p:cNvPr id="3" name="Rectangle 2">
            <a:extLst>
              <a:ext uri="{FF2B5EF4-FFF2-40B4-BE49-F238E27FC236}">
                <a16:creationId xmlns:a16="http://schemas.microsoft.com/office/drawing/2014/main" id="{36FAAC9E-354F-6A9D-DEB0-087C8E0599D0}"/>
              </a:ext>
            </a:extLst>
          </p:cNvPr>
          <p:cNvSpPr>
            <a:spLocks noChangeArrowheads="1"/>
          </p:cNvSpPr>
          <p:nvPr/>
        </p:nvSpPr>
        <p:spPr bwMode="auto">
          <a:xfrm>
            <a:off x="552124" y="1166842"/>
            <a:ext cx="4661854" cy="4524315"/>
          </a:xfrm>
          <a:prstGeom prst="rect">
            <a:avLst/>
          </a:prstGeom>
          <a:solidFill>
            <a:srgbClr val="1E1F2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err="1">
                <a:ln>
                  <a:noFill/>
                </a:ln>
                <a:solidFill>
                  <a:srgbClr val="BCBEC4"/>
                </a:solidFill>
                <a:effectLst/>
                <a:latin typeface="Arial Unicode MS" panose="020B0604020202020204" pitchFamily="34" charset="-128"/>
                <a:ea typeface="JetBrains Mono"/>
              </a:rPr>
              <a:t>secret_number</a:t>
            </a:r>
            <a:r>
              <a:rPr kumimoji="0" lang="en-US" altLang="en-US" sz="2400" b="0" i="0" u="none" strike="noStrike" cap="none" normalizeH="0" baseline="0" dirty="0">
                <a:ln>
                  <a:noFill/>
                </a:ln>
                <a:solidFill>
                  <a:srgbClr val="BCBEC4"/>
                </a:solidFill>
                <a:effectLst/>
                <a:latin typeface="Arial Unicode MS" panose="020B0604020202020204" pitchFamily="34" charset="-128"/>
                <a:ea typeface="JetBrains Mono"/>
              </a:rPr>
              <a:t> = </a:t>
            </a:r>
            <a:r>
              <a:rPr kumimoji="0" lang="en-US" altLang="en-US" sz="2400" b="0" i="0" u="none" strike="noStrike" cap="none" normalizeH="0" baseline="0" dirty="0">
                <a:ln>
                  <a:noFill/>
                </a:ln>
                <a:solidFill>
                  <a:srgbClr val="2AACB8"/>
                </a:solidFill>
                <a:effectLst/>
                <a:latin typeface="Arial Unicode MS" panose="020B0604020202020204" pitchFamily="34" charset="-128"/>
                <a:ea typeface="JetBrains Mono"/>
              </a:rPr>
              <a:t>9</a:t>
            </a:r>
            <a:br>
              <a:rPr kumimoji="0" lang="en-US" altLang="en-US" sz="2400" b="0" i="0" u="none" strike="noStrike" cap="none" normalizeH="0" baseline="0" dirty="0">
                <a:ln>
                  <a:noFill/>
                </a:ln>
                <a:solidFill>
                  <a:srgbClr val="2AACB8"/>
                </a:solidFill>
                <a:effectLst/>
                <a:latin typeface="Arial Unicode MS" panose="020B0604020202020204" pitchFamily="34" charset="-128"/>
                <a:ea typeface="JetBrains Mono"/>
              </a:rPr>
            </a:br>
            <a:r>
              <a:rPr kumimoji="0" lang="en-US" altLang="en-US" sz="2400" b="0" i="0" u="none" strike="noStrike" cap="none" normalizeH="0" baseline="0" dirty="0" err="1">
                <a:ln>
                  <a:noFill/>
                </a:ln>
                <a:solidFill>
                  <a:srgbClr val="BCBEC4"/>
                </a:solidFill>
                <a:effectLst/>
                <a:latin typeface="Arial Unicode MS" panose="020B0604020202020204" pitchFamily="34" charset="-128"/>
                <a:ea typeface="JetBrains Mono"/>
              </a:rPr>
              <a:t>guess_count</a:t>
            </a:r>
            <a:r>
              <a:rPr kumimoji="0" lang="en-US" altLang="en-US" sz="2400" b="0" i="0" u="none" strike="noStrike" cap="none" normalizeH="0" baseline="0" dirty="0">
                <a:ln>
                  <a:noFill/>
                </a:ln>
                <a:solidFill>
                  <a:srgbClr val="BCBEC4"/>
                </a:solidFill>
                <a:effectLst/>
                <a:latin typeface="Arial Unicode MS" panose="020B0604020202020204" pitchFamily="34" charset="-128"/>
                <a:ea typeface="JetBrains Mono"/>
              </a:rPr>
              <a:t> = </a:t>
            </a:r>
            <a:r>
              <a:rPr kumimoji="0" lang="en-US" altLang="en-US" sz="2400" b="0" i="0" u="none" strike="noStrike" cap="none" normalizeH="0" baseline="0" dirty="0">
                <a:ln>
                  <a:noFill/>
                </a:ln>
                <a:solidFill>
                  <a:srgbClr val="2AACB8"/>
                </a:solidFill>
                <a:effectLst/>
                <a:latin typeface="Arial Unicode MS" panose="020B0604020202020204" pitchFamily="34" charset="-128"/>
                <a:ea typeface="JetBrains Mono"/>
              </a:rPr>
              <a:t>0</a:t>
            </a:r>
            <a:br>
              <a:rPr kumimoji="0" lang="en-US" altLang="en-US" sz="2400" b="0" i="0" u="none" strike="noStrike" cap="none" normalizeH="0" baseline="0" dirty="0">
                <a:ln>
                  <a:noFill/>
                </a:ln>
                <a:solidFill>
                  <a:srgbClr val="2AACB8"/>
                </a:solidFill>
                <a:effectLst/>
                <a:latin typeface="Arial Unicode MS" panose="020B0604020202020204" pitchFamily="34" charset="-128"/>
                <a:ea typeface="JetBrains Mono"/>
              </a:rPr>
            </a:br>
            <a:r>
              <a:rPr kumimoji="0" lang="en-US" altLang="en-US" sz="2400" b="0" i="0" u="none" strike="noStrike" cap="none" normalizeH="0" baseline="0" dirty="0" err="1">
                <a:ln>
                  <a:noFill/>
                </a:ln>
                <a:solidFill>
                  <a:srgbClr val="BCBEC4"/>
                </a:solidFill>
                <a:effectLst/>
                <a:latin typeface="Arial Unicode MS" panose="020B0604020202020204" pitchFamily="34" charset="-128"/>
                <a:ea typeface="JetBrains Mono"/>
              </a:rPr>
              <a:t>guess_limit</a:t>
            </a:r>
            <a:r>
              <a:rPr kumimoji="0" lang="en-US" altLang="en-US" sz="2400" b="0" i="0" u="none" strike="noStrike" cap="none" normalizeH="0" baseline="0" dirty="0">
                <a:ln>
                  <a:noFill/>
                </a:ln>
                <a:solidFill>
                  <a:srgbClr val="BCBEC4"/>
                </a:solidFill>
                <a:effectLst/>
                <a:latin typeface="Arial Unicode MS" panose="020B0604020202020204" pitchFamily="34" charset="-128"/>
                <a:ea typeface="JetBrains Mono"/>
              </a:rPr>
              <a:t> = </a:t>
            </a:r>
            <a:r>
              <a:rPr kumimoji="0" lang="en-US" altLang="en-US" sz="2400" b="0" i="0" u="none" strike="noStrike" cap="none" normalizeH="0" baseline="0" dirty="0">
                <a:ln>
                  <a:noFill/>
                </a:ln>
                <a:solidFill>
                  <a:srgbClr val="2AACB8"/>
                </a:solidFill>
                <a:effectLst/>
                <a:latin typeface="Arial Unicode MS" panose="020B0604020202020204" pitchFamily="34" charset="-128"/>
                <a:ea typeface="JetBrains Mono"/>
              </a:rPr>
              <a:t>3</a:t>
            </a:r>
            <a:br>
              <a:rPr kumimoji="0" lang="en-US" altLang="en-US" sz="2400" b="0" i="0" u="none" strike="noStrike" cap="none" normalizeH="0" baseline="0" dirty="0">
                <a:ln>
                  <a:noFill/>
                </a:ln>
                <a:solidFill>
                  <a:srgbClr val="2AACB8"/>
                </a:solidFill>
                <a:effectLst/>
                <a:latin typeface="Arial Unicode MS" panose="020B0604020202020204" pitchFamily="34" charset="-128"/>
                <a:ea typeface="JetBrains Mono"/>
              </a:rPr>
            </a:br>
            <a:r>
              <a:rPr kumimoji="0" lang="en-US" altLang="en-US" sz="2400" b="0" i="0" u="none" strike="noStrike" cap="none" normalizeH="0" baseline="0" dirty="0">
                <a:ln>
                  <a:noFill/>
                </a:ln>
                <a:solidFill>
                  <a:srgbClr val="CF8E6D"/>
                </a:solidFill>
                <a:effectLst/>
                <a:latin typeface="Arial Unicode MS" panose="020B0604020202020204" pitchFamily="34" charset="-128"/>
                <a:ea typeface="JetBrains Mono"/>
              </a:rPr>
              <a:t>while </a:t>
            </a:r>
            <a:r>
              <a:rPr kumimoji="0" lang="en-US" altLang="en-US" sz="2400" b="0" i="0" u="none" strike="noStrike" cap="none" normalizeH="0" baseline="0" dirty="0" err="1">
                <a:ln>
                  <a:noFill/>
                </a:ln>
                <a:solidFill>
                  <a:srgbClr val="BCBEC4"/>
                </a:solidFill>
                <a:effectLst/>
                <a:latin typeface="Arial Unicode MS" panose="020B0604020202020204" pitchFamily="34" charset="-128"/>
                <a:ea typeface="JetBrains Mono"/>
              </a:rPr>
              <a:t>guess_count</a:t>
            </a:r>
            <a:r>
              <a:rPr kumimoji="0" lang="en-US" altLang="en-US" sz="2400" b="0" i="0" u="none" strike="noStrike" cap="none" normalizeH="0" baseline="0" dirty="0">
                <a:ln>
                  <a:noFill/>
                </a:ln>
                <a:solidFill>
                  <a:srgbClr val="BCBEC4"/>
                </a:solidFill>
                <a:effectLst/>
                <a:latin typeface="Arial Unicode MS" panose="020B0604020202020204" pitchFamily="34" charset="-128"/>
                <a:ea typeface="JetBrains Mono"/>
              </a:rPr>
              <a:t> &lt; </a:t>
            </a:r>
            <a:r>
              <a:rPr kumimoji="0" lang="en-US" altLang="en-US" sz="2400" b="0" i="0" u="none" strike="noStrike" cap="none" normalizeH="0" baseline="0" dirty="0" err="1">
                <a:ln>
                  <a:noFill/>
                </a:ln>
                <a:solidFill>
                  <a:srgbClr val="BCBEC4"/>
                </a:solidFill>
                <a:effectLst/>
                <a:latin typeface="Arial Unicode MS" panose="020B0604020202020204" pitchFamily="34" charset="-128"/>
                <a:ea typeface="JetBrains Mono"/>
              </a:rPr>
              <a:t>guess_limit</a:t>
            </a:r>
            <a:r>
              <a:rPr kumimoji="0" lang="en-US" altLang="en-US" sz="2400" b="0" i="0" u="none" strike="noStrike" cap="none" normalizeH="0" baseline="0" dirty="0">
                <a:ln>
                  <a:noFill/>
                </a:ln>
                <a:solidFill>
                  <a:srgbClr val="BCBEC4"/>
                </a:solidFill>
                <a:effectLst/>
                <a:latin typeface="Arial Unicode MS" panose="020B0604020202020204" pitchFamily="34" charset="-128"/>
                <a:ea typeface="JetBrains Mono"/>
              </a:rPr>
              <a:t>:</a:t>
            </a:r>
            <a:br>
              <a:rPr kumimoji="0" lang="en-US" altLang="en-US" sz="2400" b="0" i="0" u="none" strike="noStrike" cap="none" normalizeH="0" baseline="0" dirty="0">
                <a:ln>
                  <a:noFill/>
                </a:ln>
                <a:solidFill>
                  <a:srgbClr val="BCBEC4"/>
                </a:solidFill>
                <a:effectLst/>
                <a:latin typeface="Arial Unicode MS" panose="020B0604020202020204" pitchFamily="34" charset="-128"/>
                <a:ea typeface="JetBrains Mono"/>
              </a:rPr>
            </a:br>
            <a:r>
              <a:rPr kumimoji="0" lang="en-US" altLang="en-US" sz="2400" b="0" i="0" u="none" strike="noStrike" cap="none" normalizeH="0" baseline="0" dirty="0">
                <a:ln>
                  <a:noFill/>
                </a:ln>
                <a:solidFill>
                  <a:srgbClr val="BCBEC4"/>
                </a:solidFill>
                <a:effectLst/>
                <a:latin typeface="Arial Unicode MS" panose="020B0604020202020204" pitchFamily="34" charset="-128"/>
                <a:ea typeface="JetBrains Mono"/>
              </a:rPr>
              <a:t>    guess = </a:t>
            </a:r>
            <a:r>
              <a:rPr kumimoji="0" lang="en-US" altLang="en-US" sz="2400" b="0" i="0" u="none" strike="noStrike" cap="none" normalizeH="0" baseline="0" dirty="0">
                <a:ln>
                  <a:noFill/>
                </a:ln>
                <a:solidFill>
                  <a:srgbClr val="8888C6"/>
                </a:solidFill>
                <a:effectLst/>
                <a:latin typeface="Arial Unicode MS" panose="020B0604020202020204" pitchFamily="34" charset="-128"/>
                <a:ea typeface="JetBrains Mono"/>
              </a:rPr>
              <a:t>int</a:t>
            </a:r>
            <a:r>
              <a:rPr kumimoji="0" lang="en-US" altLang="en-US" sz="2400" b="0" i="0" u="none" strike="noStrike" cap="none" normalizeH="0" baseline="0" dirty="0">
                <a:ln>
                  <a:noFill/>
                </a:ln>
                <a:solidFill>
                  <a:srgbClr val="BCBEC4"/>
                </a:solidFill>
                <a:effectLst/>
                <a:latin typeface="Arial Unicode MS" panose="020B0604020202020204" pitchFamily="34" charset="-128"/>
                <a:ea typeface="JetBrains Mono"/>
              </a:rPr>
              <a:t>(</a:t>
            </a:r>
            <a:r>
              <a:rPr kumimoji="0" lang="en-US" altLang="en-US" sz="2400" b="0" i="0" u="none" strike="noStrike" cap="none" normalizeH="0" baseline="0" dirty="0">
                <a:ln>
                  <a:noFill/>
                </a:ln>
                <a:solidFill>
                  <a:srgbClr val="8888C6"/>
                </a:solidFill>
                <a:effectLst/>
                <a:latin typeface="Arial Unicode MS" panose="020B0604020202020204" pitchFamily="34" charset="-128"/>
                <a:ea typeface="JetBrains Mono"/>
              </a:rPr>
              <a:t>input</a:t>
            </a:r>
            <a:r>
              <a:rPr kumimoji="0" lang="en-US" altLang="en-US" sz="2400" b="0" i="0" u="none" strike="noStrike" cap="none" normalizeH="0" baseline="0" dirty="0">
                <a:ln>
                  <a:noFill/>
                </a:ln>
                <a:solidFill>
                  <a:srgbClr val="BCBEC4"/>
                </a:solidFill>
                <a:effectLst/>
                <a:latin typeface="Arial Unicode MS" panose="020B0604020202020204" pitchFamily="34" charset="-128"/>
                <a:ea typeface="JetBrains Mono"/>
              </a:rPr>
              <a:t>(</a:t>
            </a:r>
            <a:r>
              <a:rPr kumimoji="0" lang="en-US" altLang="en-US" sz="2400" b="0" i="0" u="none" strike="noStrike" cap="none" normalizeH="0" baseline="0" dirty="0">
                <a:ln>
                  <a:noFill/>
                </a:ln>
                <a:solidFill>
                  <a:srgbClr val="6AAB73"/>
                </a:solidFill>
                <a:effectLst/>
                <a:latin typeface="Arial Unicode MS" panose="020B0604020202020204" pitchFamily="34" charset="-128"/>
                <a:ea typeface="JetBrains Mono"/>
              </a:rPr>
              <a:t>'Guess: '</a:t>
            </a:r>
            <a:r>
              <a:rPr kumimoji="0" lang="en-US" altLang="en-US" sz="2400" b="0" i="0" u="none" strike="noStrike" cap="none" normalizeH="0" baseline="0" dirty="0">
                <a:ln>
                  <a:noFill/>
                </a:ln>
                <a:solidFill>
                  <a:srgbClr val="BCBEC4"/>
                </a:solidFill>
                <a:effectLst/>
                <a:latin typeface="Arial Unicode MS" panose="020B0604020202020204" pitchFamily="34" charset="-128"/>
                <a:ea typeface="JetBrains Mono"/>
              </a:rPr>
              <a:t>))</a:t>
            </a:r>
            <a:br>
              <a:rPr kumimoji="0" lang="en-US" altLang="en-US" sz="2400" b="0" i="0" u="none" strike="noStrike" cap="none" normalizeH="0" baseline="0" dirty="0">
                <a:ln>
                  <a:noFill/>
                </a:ln>
                <a:solidFill>
                  <a:srgbClr val="BCBEC4"/>
                </a:solidFill>
                <a:effectLst/>
                <a:latin typeface="Arial Unicode MS" panose="020B0604020202020204" pitchFamily="34" charset="-128"/>
                <a:ea typeface="JetBrains Mono"/>
              </a:rPr>
            </a:br>
            <a:r>
              <a:rPr kumimoji="0" lang="en-US" altLang="en-US" sz="2400" b="0" i="0" u="none" strike="noStrike" cap="none" normalizeH="0" baseline="0" dirty="0">
                <a:ln>
                  <a:noFill/>
                </a:ln>
                <a:solidFill>
                  <a:srgbClr val="BCBEC4"/>
                </a:solidFill>
                <a:effectLst/>
                <a:latin typeface="Arial Unicode MS" panose="020B0604020202020204" pitchFamily="34" charset="-128"/>
                <a:ea typeface="JetBrains Mono"/>
              </a:rPr>
              <a:t>    </a:t>
            </a:r>
            <a:r>
              <a:rPr kumimoji="0" lang="en-US" altLang="en-US" sz="2400" b="0" i="0" u="none" strike="noStrike" cap="none" normalizeH="0" baseline="0" dirty="0" err="1">
                <a:ln>
                  <a:noFill/>
                </a:ln>
                <a:solidFill>
                  <a:srgbClr val="BCBEC4"/>
                </a:solidFill>
                <a:effectLst/>
                <a:latin typeface="Arial Unicode MS" panose="020B0604020202020204" pitchFamily="34" charset="-128"/>
                <a:ea typeface="JetBrains Mono"/>
              </a:rPr>
              <a:t>guess_count</a:t>
            </a:r>
            <a:r>
              <a:rPr kumimoji="0" lang="en-US" altLang="en-US" sz="2400" b="0" i="0" u="none" strike="noStrike" cap="none" normalizeH="0" baseline="0" dirty="0">
                <a:ln>
                  <a:noFill/>
                </a:ln>
                <a:solidFill>
                  <a:srgbClr val="BCBEC4"/>
                </a:solidFill>
                <a:effectLst/>
                <a:latin typeface="Arial Unicode MS" panose="020B0604020202020204" pitchFamily="34" charset="-128"/>
                <a:ea typeface="JetBrains Mono"/>
              </a:rPr>
              <a:t> += </a:t>
            </a:r>
            <a:r>
              <a:rPr kumimoji="0" lang="en-US" altLang="en-US" sz="2400" b="0" i="0" u="none" strike="noStrike" cap="none" normalizeH="0" baseline="0" dirty="0">
                <a:ln>
                  <a:noFill/>
                </a:ln>
                <a:solidFill>
                  <a:srgbClr val="2AACB8"/>
                </a:solidFill>
                <a:effectLst/>
                <a:latin typeface="Arial Unicode MS" panose="020B0604020202020204" pitchFamily="34" charset="-128"/>
                <a:ea typeface="JetBrains Mono"/>
              </a:rPr>
              <a:t>1</a:t>
            </a:r>
            <a:br>
              <a:rPr kumimoji="0" lang="en-US" altLang="en-US" sz="2400" b="0" i="0" u="none" strike="noStrike" cap="none" normalizeH="0" baseline="0" dirty="0">
                <a:ln>
                  <a:noFill/>
                </a:ln>
                <a:solidFill>
                  <a:srgbClr val="2AACB8"/>
                </a:solidFill>
                <a:effectLst/>
                <a:latin typeface="Arial Unicode MS" panose="020B0604020202020204" pitchFamily="34" charset="-128"/>
                <a:ea typeface="JetBrains Mono"/>
              </a:rPr>
            </a:br>
            <a:r>
              <a:rPr kumimoji="0" lang="en-US" altLang="en-US" sz="2400" b="0" i="0" u="none" strike="noStrike" cap="none" normalizeH="0" baseline="0" dirty="0">
                <a:ln>
                  <a:noFill/>
                </a:ln>
                <a:solidFill>
                  <a:srgbClr val="2AACB8"/>
                </a:solidFill>
                <a:effectLst/>
                <a:latin typeface="Arial Unicode MS" panose="020B0604020202020204" pitchFamily="34" charset="-128"/>
                <a:ea typeface="JetBrains Mono"/>
              </a:rPr>
              <a:t>    </a:t>
            </a:r>
            <a:r>
              <a:rPr kumimoji="0" lang="en-US" altLang="en-US" sz="2400" b="0" i="0" u="none" strike="noStrike" cap="none" normalizeH="0" baseline="0" dirty="0">
                <a:ln>
                  <a:noFill/>
                </a:ln>
                <a:solidFill>
                  <a:srgbClr val="CF8E6D"/>
                </a:solidFill>
                <a:effectLst/>
                <a:latin typeface="Arial Unicode MS" panose="020B0604020202020204" pitchFamily="34" charset="-128"/>
                <a:ea typeface="JetBrains Mono"/>
              </a:rPr>
              <a:t>if </a:t>
            </a:r>
            <a:r>
              <a:rPr kumimoji="0" lang="en-US" altLang="en-US" sz="2400" b="0" i="0" u="none" strike="noStrike" cap="none" normalizeH="0" baseline="0" dirty="0">
                <a:ln>
                  <a:noFill/>
                </a:ln>
                <a:solidFill>
                  <a:srgbClr val="BCBEC4"/>
                </a:solidFill>
                <a:effectLst/>
                <a:latin typeface="Arial Unicode MS" panose="020B0604020202020204" pitchFamily="34" charset="-128"/>
                <a:ea typeface="JetBrains Mono"/>
              </a:rPr>
              <a:t>guess == </a:t>
            </a:r>
            <a:r>
              <a:rPr kumimoji="0" lang="en-US" altLang="en-US" sz="2400" b="0" i="0" u="none" strike="noStrike" cap="none" normalizeH="0" baseline="0" dirty="0" err="1">
                <a:ln>
                  <a:noFill/>
                </a:ln>
                <a:solidFill>
                  <a:srgbClr val="BCBEC4"/>
                </a:solidFill>
                <a:effectLst/>
                <a:latin typeface="Arial Unicode MS" panose="020B0604020202020204" pitchFamily="34" charset="-128"/>
                <a:ea typeface="JetBrains Mono"/>
              </a:rPr>
              <a:t>secret_number</a:t>
            </a:r>
            <a:r>
              <a:rPr kumimoji="0" lang="en-US" altLang="en-US" sz="2400" b="0" i="0" u="none" strike="noStrike" cap="none" normalizeH="0" baseline="0" dirty="0">
                <a:ln>
                  <a:noFill/>
                </a:ln>
                <a:solidFill>
                  <a:srgbClr val="BCBEC4"/>
                </a:solidFill>
                <a:effectLst/>
                <a:latin typeface="Arial Unicode MS" panose="020B0604020202020204" pitchFamily="34" charset="-128"/>
                <a:ea typeface="JetBrains Mono"/>
              </a:rPr>
              <a:t>:</a:t>
            </a:r>
            <a:br>
              <a:rPr kumimoji="0" lang="en-US" altLang="en-US" sz="2400" b="0" i="0" u="none" strike="noStrike" cap="none" normalizeH="0" baseline="0" dirty="0">
                <a:ln>
                  <a:noFill/>
                </a:ln>
                <a:solidFill>
                  <a:srgbClr val="BCBEC4"/>
                </a:solidFill>
                <a:effectLst/>
                <a:latin typeface="Arial Unicode MS" panose="020B0604020202020204" pitchFamily="34" charset="-128"/>
                <a:ea typeface="JetBrains Mono"/>
              </a:rPr>
            </a:br>
            <a:r>
              <a:rPr kumimoji="0" lang="en-US" altLang="en-US" sz="2400" b="0" i="0" u="none" strike="noStrike" cap="none" normalizeH="0" baseline="0" dirty="0">
                <a:ln>
                  <a:noFill/>
                </a:ln>
                <a:solidFill>
                  <a:srgbClr val="BCBEC4"/>
                </a:solidFill>
                <a:effectLst/>
                <a:latin typeface="Arial Unicode MS" panose="020B0604020202020204" pitchFamily="34" charset="-128"/>
                <a:ea typeface="JetBrains Mono"/>
              </a:rPr>
              <a:t>        </a:t>
            </a:r>
            <a:r>
              <a:rPr kumimoji="0" lang="en-US" altLang="en-US" sz="2400" b="0" i="0" u="none" strike="noStrike" cap="none" normalizeH="0" baseline="0" dirty="0">
                <a:ln>
                  <a:noFill/>
                </a:ln>
                <a:solidFill>
                  <a:srgbClr val="8888C6"/>
                </a:solidFill>
                <a:effectLst/>
                <a:latin typeface="Arial Unicode MS" panose="020B0604020202020204" pitchFamily="34" charset="-128"/>
                <a:ea typeface="JetBrains Mono"/>
              </a:rPr>
              <a:t>print</a:t>
            </a:r>
            <a:r>
              <a:rPr kumimoji="0" lang="en-US" altLang="en-US" sz="2400" b="0" i="0" u="none" strike="noStrike" cap="none" normalizeH="0" baseline="0" dirty="0">
                <a:ln>
                  <a:noFill/>
                </a:ln>
                <a:solidFill>
                  <a:srgbClr val="BCBEC4"/>
                </a:solidFill>
                <a:effectLst/>
                <a:latin typeface="Arial Unicode MS" panose="020B0604020202020204" pitchFamily="34" charset="-128"/>
                <a:ea typeface="JetBrains Mono"/>
              </a:rPr>
              <a:t>(</a:t>
            </a:r>
            <a:r>
              <a:rPr kumimoji="0" lang="en-US" altLang="en-US" sz="2400" b="0" i="0" u="none" strike="noStrike" cap="none" normalizeH="0" baseline="0" dirty="0">
                <a:ln>
                  <a:noFill/>
                </a:ln>
                <a:solidFill>
                  <a:srgbClr val="6AAB73"/>
                </a:solidFill>
                <a:effectLst/>
                <a:latin typeface="Arial Unicode MS" panose="020B0604020202020204" pitchFamily="34" charset="-128"/>
                <a:ea typeface="JetBrains Mono"/>
              </a:rPr>
              <a:t>'You won!'</a:t>
            </a:r>
            <a:r>
              <a:rPr kumimoji="0" lang="en-US" altLang="en-US" sz="2400" b="0" i="0" u="none" strike="noStrike" cap="none" normalizeH="0" baseline="0" dirty="0">
                <a:ln>
                  <a:noFill/>
                </a:ln>
                <a:solidFill>
                  <a:srgbClr val="BCBEC4"/>
                </a:solidFill>
                <a:effectLst/>
                <a:latin typeface="Arial Unicode MS" panose="020B0604020202020204" pitchFamily="34" charset="-128"/>
                <a:ea typeface="JetBrains Mono"/>
              </a:rPr>
              <a:t>)</a:t>
            </a:r>
            <a:br>
              <a:rPr kumimoji="0" lang="en-US" altLang="en-US" sz="2400" b="0" i="0" u="none" strike="noStrike" cap="none" normalizeH="0" baseline="0" dirty="0">
                <a:ln>
                  <a:noFill/>
                </a:ln>
                <a:solidFill>
                  <a:srgbClr val="BCBEC4"/>
                </a:solidFill>
                <a:effectLst/>
                <a:latin typeface="Arial Unicode MS" panose="020B0604020202020204" pitchFamily="34" charset="-128"/>
                <a:ea typeface="JetBrains Mono"/>
              </a:rPr>
            </a:br>
            <a:r>
              <a:rPr kumimoji="0" lang="en-US" altLang="en-US" sz="2400" b="0" i="0" u="none" strike="noStrike" cap="none" normalizeH="0" baseline="0" dirty="0">
                <a:ln>
                  <a:noFill/>
                </a:ln>
                <a:solidFill>
                  <a:srgbClr val="BCBEC4"/>
                </a:solidFill>
                <a:effectLst/>
                <a:latin typeface="Arial Unicode MS" panose="020B0604020202020204" pitchFamily="34" charset="-128"/>
                <a:ea typeface="JetBrains Mono"/>
              </a:rPr>
              <a:t>        </a:t>
            </a:r>
            <a:r>
              <a:rPr kumimoji="0" lang="en-US" altLang="en-US" sz="2400" b="0" i="0" u="none" strike="noStrike" cap="none" normalizeH="0" baseline="0" dirty="0">
                <a:ln>
                  <a:noFill/>
                </a:ln>
                <a:solidFill>
                  <a:srgbClr val="CF8E6D"/>
                </a:solidFill>
                <a:effectLst/>
                <a:latin typeface="Arial Unicode MS" panose="020B0604020202020204" pitchFamily="34" charset="-128"/>
                <a:ea typeface="JetBrains Mono"/>
              </a:rPr>
              <a:t>break</a:t>
            </a:r>
            <a:br>
              <a:rPr kumimoji="0" lang="en-US" altLang="en-US" sz="2400" b="0" i="0" u="none" strike="noStrike" cap="none" normalizeH="0" baseline="0" dirty="0">
                <a:ln>
                  <a:noFill/>
                </a:ln>
                <a:solidFill>
                  <a:srgbClr val="CF8E6D"/>
                </a:solidFill>
                <a:effectLst/>
                <a:latin typeface="Arial Unicode MS" panose="020B0604020202020204" pitchFamily="34" charset="-128"/>
                <a:ea typeface="JetBrains Mono"/>
              </a:rPr>
            </a:br>
            <a:r>
              <a:rPr kumimoji="0" lang="en-US" altLang="en-US" sz="2400" b="0" i="0" u="none" strike="noStrike" cap="none" normalizeH="0" baseline="0" dirty="0">
                <a:ln>
                  <a:noFill/>
                </a:ln>
                <a:solidFill>
                  <a:srgbClr val="CF8E6D"/>
                </a:solidFill>
                <a:effectLst/>
                <a:latin typeface="Arial Unicode MS" panose="020B0604020202020204" pitchFamily="34" charset="-128"/>
                <a:ea typeface="JetBrains Mono"/>
              </a:rPr>
              <a:t>        </a:t>
            </a:r>
            <a:r>
              <a:rPr kumimoji="0" lang="en-US" altLang="en-US" sz="2400" b="0" i="0" u="none" strike="noStrike" cap="none" normalizeH="0" baseline="0" dirty="0">
                <a:ln>
                  <a:noFill/>
                </a:ln>
                <a:solidFill>
                  <a:srgbClr val="7A7E85"/>
                </a:solidFill>
                <a:effectLst/>
                <a:latin typeface="Arial Unicode MS" panose="020B0604020202020204" pitchFamily="34" charset="-128"/>
                <a:ea typeface="JetBrains Mono"/>
              </a:rPr>
              <a:t>#exit()</a:t>
            </a:r>
            <a:br>
              <a:rPr kumimoji="0" lang="en-US" altLang="en-US" sz="2400" b="0" i="0" u="none" strike="noStrike" cap="none" normalizeH="0" baseline="0" dirty="0">
                <a:ln>
                  <a:noFill/>
                </a:ln>
                <a:solidFill>
                  <a:srgbClr val="7A7E85"/>
                </a:solidFill>
                <a:effectLst/>
                <a:latin typeface="Arial Unicode MS" panose="020B0604020202020204" pitchFamily="34" charset="-128"/>
                <a:ea typeface="JetBrains Mono"/>
              </a:rPr>
            </a:br>
            <a:r>
              <a:rPr kumimoji="0" lang="en-US" altLang="en-US" sz="2400" b="0" i="0" u="none" strike="noStrike" cap="none" normalizeH="0" baseline="0" dirty="0">
                <a:ln>
                  <a:noFill/>
                </a:ln>
                <a:solidFill>
                  <a:srgbClr val="CF8E6D"/>
                </a:solidFill>
                <a:effectLst/>
                <a:latin typeface="Arial Unicode MS" panose="020B0604020202020204" pitchFamily="34" charset="-128"/>
                <a:ea typeface="JetBrains Mono"/>
              </a:rPr>
              <a:t>else</a:t>
            </a:r>
            <a:r>
              <a:rPr kumimoji="0" lang="en-US" altLang="en-US" sz="2400" b="0" i="0" u="none" strike="noStrike" cap="none" normalizeH="0" baseline="0" dirty="0">
                <a:ln>
                  <a:noFill/>
                </a:ln>
                <a:solidFill>
                  <a:srgbClr val="BCBEC4"/>
                </a:solidFill>
                <a:effectLst/>
                <a:latin typeface="Arial Unicode MS" panose="020B0604020202020204" pitchFamily="34" charset="-128"/>
                <a:ea typeface="JetBrains Mono"/>
              </a:rPr>
              <a:t>:</a:t>
            </a:r>
            <a:br>
              <a:rPr kumimoji="0" lang="en-US" altLang="en-US" sz="2400" b="0" i="0" u="none" strike="noStrike" cap="none" normalizeH="0" baseline="0" dirty="0">
                <a:ln>
                  <a:noFill/>
                </a:ln>
                <a:solidFill>
                  <a:srgbClr val="BCBEC4"/>
                </a:solidFill>
                <a:effectLst/>
                <a:latin typeface="Arial Unicode MS" panose="020B0604020202020204" pitchFamily="34" charset="-128"/>
                <a:ea typeface="JetBrains Mono"/>
              </a:rPr>
            </a:br>
            <a:r>
              <a:rPr kumimoji="0" lang="en-US" altLang="en-US" sz="2400" b="0" i="0" u="none" strike="noStrike" cap="none" normalizeH="0" baseline="0" dirty="0">
                <a:ln>
                  <a:noFill/>
                </a:ln>
                <a:solidFill>
                  <a:srgbClr val="BCBEC4"/>
                </a:solidFill>
                <a:effectLst/>
                <a:latin typeface="Arial Unicode MS" panose="020B0604020202020204" pitchFamily="34" charset="-128"/>
                <a:ea typeface="JetBrains Mono"/>
              </a:rPr>
              <a:t>    </a:t>
            </a:r>
            <a:r>
              <a:rPr kumimoji="0" lang="en-US" altLang="en-US" sz="2400" b="0" i="0" u="none" strike="noStrike" cap="none" normalizeH="0" baseline="0" dirty="0">
                <a:ln>
                  <a:noFill/>
                </a:ln>
                <a:solidFill>
                  <a:srgbClr val="8888C6"/>
                </a:solidFill>
                <a:effectLst/>
                <a:latin typeface="Arial Unicode MS" panose="020B0604020202020204" pitchFamily="34" charset="-128"/>
                <a:ea typeface="JetBrains Mono"/>
              </a:rPr>
              <a:t>print</a:t>
            </a:r>
            <a:r>
              <a:rPr kumimoji="0" lang="en-US" altLang="en-US" sz="2400" b="0" i="0" u="none" strike="noStrike" cap="none" normalizeH="0" baseline="0" dirty="0">
                <a:ln>
                  <a:noFill/>
                </a:ln>
                <a:solidFill>
                  <a:srgbClr val="BCBEC4"/>
                </a:solidFill>
                <a:effectLst/>
                <a:latin typeface="Arial Unicode MS" panose="020B0604020202020204" pitchFamily="34" charset="-128"/>
                <a:ea typeface="JetBrains Mono"/>
              </a:rPr>
              <a:t>(</a:t>
            </a:r>
            <a:r>
              <a:rPr kumimoji="0" lang="en-US" altLang="en-US" sz="2400" b="0" i="0" u="none" strike="noStrike" cap="none" normalizeH="0" baseline="0" dirty="0">
                <a:ln>
                  <a:noFill/>
                </a:ln>
                <a:solidFill>
                  <a:srgbClr val="6AAB73"/>
                </a:solidFill>
                <a:effectLst/>
                <a:latin typeface="Arial Unicode MS" panose="020B0604020202020204" pitchFamily="34" charset="-128"/>
                <a:ea typeface="JetBrains Mono"/>
              </a:rPr>
              <a:t>'Sorry you failed!'</a:t>
            </a:r>
            <a:r>
              <a:rPr kumimoji="0" lang="en-US" altLang="en-US" sz="2400" b="0" i="0" u="none" strike="noStrike" cap="none" normalizeH="0" baseline="0" dirty="0">
                <a:ln>
                  <a:noFill/>
                </a:ln>
                <a:solidFill>
                  <a:srgbClr val="BCBEC4"/>
                </a:solidFill>
                <a:effectLst/>
                <a:latin typeface="Arial Unicode MS" panose="020B0604020202020204" pitchFamily="34" charset="-128"/>
                <a:ea typeface="JetBrains Mono"/>
              </a:rPr>
              <a:t>)</a:t>
            </a:r>
            <a:endParaRPr kumimoji="0" lang="en-US" altLang="en-US" sz="5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1815233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EEB9B0-AC1F-A8BB-C838-4A1A49E30D52}"/>
            </a:ext>
          </a:extLst>
        </p:cNvPr>
        <p:cNvGrpSpPr/>
        <p:nvPr/>
      </p:nvGrpSpPr>
      <p:grpSpPr>
        <a:xfrm>
          <a:off x="0" y="0"/>
          <a:ext cx="0" cy="0"/>
          <a:chOff x="0" y="0"/>
          <a:chExt cx="0" cy="0"/>
        </a:xfrm>
      </p:grpSpPr>
      <p:sp>
        <p:nvSpPr>
          <p:cNvPr id="6" name="Content Placeholder 5">
            <a:extLst>
              <a:ext uri="{FF2B5EF4-FFF2-40B4-BE49-F238E27FC236}">
                <a16:creationId xmlns:a16="http://schemas.microsoft.com/office/drawing/2014/main" id="{1C6F2F60-6C8A-278D-BE9A-F979C0AB2540}"/>
              </a:ext>
            </a:extLst>
          </p:cNvPr>
          <p:cNvSpPr>
            <a:spLocks noGrp="1"/>
          </p:cNvSpPr>
          <p:nvPr>
            <p:ph idx="1"/>
          </p:nvPr>
        </p:nvSpPr>
        <p:spPr/>
        <p:txBody>
          <a:bodyPr/>
          <a:lstStyle/>
          <a:p>
            <a:pPr marL="0" indent="0" algn="ctr">
              <a:buNone/>
            </a:pPr>
            <a:r>
              <a:rPr lang="en-US" dirty="0"/>
              <a:t>For Loop</a:t>
            </a:r>
          </a:p>
          <a:p>
            <a:pPr marL="0" indent="0">
              <a:buNone/>
            </a:pPr>
            <a:r>
              <a:rPr lang="en-US" dirty="0"/>
              <a:t>#1,2,3,4,5</a:t>
            </a:r>
          </a:p>
          <a:p>
            <a:pPr marL="0" indent="0">
              <a:buNone/>
            </a:pPr>
            <a:endParaRPr lang="en-US" dirty="0"/>
          </a:p>
          <a:p>
            <a:pPr marL="0" indent="0">
              <a:buNone/>
            </a:pPr>
            <a:r>
              <a:rPr lang="en-US" dirty="0"/>
              <a:t>range (3, 5)</a:t>
            </a:r>
          </a:p>
          <a:p>
            <a:pPr marL="0" indent="0">
              <a:buNone/>
            </a:pPr>
            <a:r>
              <a:rPr lang="en-US" dirty="0"/>
              <a:t>3 is included</a:t>
            </a:r>
          </a:p>
          <a:p>
            <a:pPr marL="0" indent="0">
              <a:buNone/>
            </a:pPr>
            <a:r>
              <a:rPr lang="en-US" dirty="0"/>
              <a:t>5 is NOT included</a:t>
            </a:r>
          </a:p>
          <a:p>
            <a:pPr marL="0" indent="0">
              <a:buNone/>
            </a:pPr>
            <a:r>
              <a:rPr lang="en-US" dirty="0"/>
              <a:t>#3, 4</a:t>
            </a:r>
          </a:p>
        </p:txBody>
      </p:sp>
      <p:pic>
        <p:nvPicPr>
          <p:cNvPr id="7" name="Picture 6">
            <a:extLst>
              <a:ext uri="{FF2B5EF4-FFF2-40B4-BE49-F238E27FC236}">
                <a16:creationId xmlns:a16="http://schemas.microsoft.com/office/drawing/2014/main" id="{CFD41444-1B5F-45FA-CF18-9321F3F17E8A}"/>
              </a:ext>
            </a:extLst>
          </p:cNvPr>
          <p:cNvPicPr>
            <a:picLocks noChangeAspect="1"/>
          </p:cNvPicPr>
          <p:nvPr/>
        </p:nvPicPr>
        <p:blipFill>
          <a:blip r:embed="rId2"/>
          <a:stretch>
            <a:fillRect/>
          </a:stretch>
        </p:blipFill>
        <p:spPr>
          <a:xfrm>
            <a:off x="0" y="268779"/>
            <a:ext cx="9144000" cy="122841"/>
          </a:xfrm>
          <a:prstGeom prst="rect">
            <a:avLst/>
          </a:prstGeom>
        </p:spPr>
      </p:pic>
      <p:sp>
        <p:nvSpPr>
          <p:cNvPr id="2" name="Rectangle 1">
            <a:extLst>
              <a:ext uri="{FF2B5EF4-FFF2-40B4-BE49-F238E27FC236}">
                <a16:creationId xmlns:a16="http://schemas.microsoft.com/office/drawing/2014/main" id="{3B26CEA1-9543-0C44-8D95-EB7749BA62B7}"/>
              </a:ext>
            </a:extLst>
          </p:cNvPr>
          <p:cNvSpPr>
            <a:spLocks noChangeArrowheads="1"/>
          </p:cNvSpPr>
          <p:nvPr/>
        </p:nvSpPr>
        <p:spPr bwMode="auto">
          <a:xfrm>
            <a:off x="3836997" y="1223783"/>
            <a:ext cx="2627642" cy="1754326"/>
          </a:xfrm>
          <a:prstGeom prst="rect">
            <a:avLst/>
          </a:prstGeom>
          <a:solidFill>
            <a:srgbClr val="1E1F2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BCBEC4"/>
                </a:solidFill>
                <a:effectLst/>
                <a:latin typeface="Arial Unicode MS" panose="020B0604020202020204" pitchFamily="34" charset="-128"/>
                <a:ea typeface="JetBrains Mono"/>
              </a:rPr>
              <a:t>numbers = [</a:t>
            </a:r>
            <a:r>
              <a:rPr kumimoji="0" lang="en-US" altLang="en-US" b="0" i="0" u="none" strike="noStrike" cap="none" normalizeH="0" baseline="0" dirty="0">
                <a:ln>
                  <a:noFill/>
                </a:ln>
                <a:solidFill>
                  <a:srgbClr val="2AACB8"/>
                </a:solidFill>
                <a:effectLst/>
                <a:latin typeface="Arial Unicode MS" panose="020B0604020202020204" pitchFamily="34" charset="-128"/>
                <a:ea typeface="JetBrains Mono"/>
              </a:rPr>
              <a:t>1</a:t>
            </a:r>
            <a:r>
              <a:rPr kumimoji="0" lang="en-US" altLang="en-US" b="0" i="0" u="none" strike="noStrike" cap="none" normalizeH="0" baseline="0" dirty="0">
                <a:ln>
                  <a:noFill/>
                </a:ln>
                <a:solidFill>
                  <a:srgbClr val="BCBEC4"/>
                </a:solidFill>
                <a:effectLst/>
                <a:latin typeface="Arial Unicode MS" panose="020B0604020202020204" pitchFamily="34" charset="-128"/>
                <a:ea typeface="JetBrains Mono"/>
              </a:rPr>
              <a:t>, </a:t>
            </a:r>
            <a:r>
              <a:rPr kumimoji="0" lang="en-US" altLang="en-US" b="0" i="0" u="none" strike="noStrike" cap="none" normalizeH="0" baseline="0" dirty="0">
                <a:ln>
                  <a:noFill/>
                </a:ln>
                <a:solidFill>
                  <a:srgbClr val="2AACB8"/>
                </a:solidFill>
                <a:effectLst/>
                <a:latin typeface="Arial Unicode MS" panose="020B0604020202020204" pitchFamily="34" charset="-128"/>
                <a:ea typeface="JetBrains Mono"/>
              </a:rPr>
              <a:t>2</a:t>
            </a:r>
            <a:r>
              <a:rPr kumimoji="0" lang="en-US" altLang="en-US" b="0" i="0" u="none" strike="noStrike" cap="none" normalizeH="0" baseline="0" dirty="0">
                <a:ln>
                  <a:noFill/>
                </a:ln>
                <a:solidFill>
                  <a:srgbClr val="BCBEC4"/>
                </a:solidFill>
                <a:effectLst/>
                <a:latin typeface="Arial Unicode MS" panose="020B0604020202020204" pitchFamily="34" charset="-128"/>
                <a:ea typeface="JetBrains Mono"/>
              </a:rPr>
              <a:t>, </a:t>
            </a:r>
            <a:r>
              <a:rPr kumimoji="0" lang="en-US" altLang="en-US" b="0" i="0" u="none" strike="noStrike" cap="none" normalizeH="0" baseline="0" dirty="0">
                <a:ln>
                  <a:noFill/>
                </a:ln>
                <a:solidFill>
                  <a:srgbClr val="2AACB8"/>
                </a:solidFill>
                <a:effectLst/>
                <a:latin typeface="Arial Unicode MS" panose="020B0604020202020204" pitchFamily="34" charset="-128"/>
                <a:ea typeface="JetBrains Mono"/>
              </a:rPr>
              <a:t>3</a:t>
            </a:r>
            <a:r>
              <a:rPr kumimoji="0" lang="en-US" altLang="en-US" b="0" i="0" u="none" strike="noStrike" cap="none" normalizeH="0" baseline="0" dirty="0">
                <a:ln>
                  <a:noFill/>
                </a:ln>
                <a:solidFill>
                  <a:srgbClr val="BCBEC4"/>
                </a:solidFill>
                <a:effectLst/>
                <a:latin typeface="Arial Unicode MS" panose="020B0604020202020204" pitchFamily="34" charset="-128"/>
                <a:ea typeface="JetBrains Mono"/>
              </a:rPr>
              <a:t>, </a:t>
            </a:r>
            <a:r>
              <a:rPr kumimoji="0" lang="en-US" altLang="en-US" b="0" i="0" u="none" strike="noStrike" cap="none" normalizeH="0" baseline="0" dirty="0">
                <a:ln>
                  <a:noFill/>
                </a:ln>
                <a:solidFill>
                  <a:srgbClr val="2AACB8"/>
                </a:solidFill>
                <a:effectLst/>
                <a:latin typeface="Arial Unicode MS" panose="020B0604020202020204" pitchFamily="34" charset="-128"/>
                <a:ea typeface="JetBrains Mono"/>
              </a:rPr>
              <a:t>4</a:t>
            </a:r>
            <a:r>
              <a:rPr kumimoji="0" lang="en-US" altLang="en-US" b="0" i="0" u="none" strike="noStrike" cap="none" normalizeH="0" baseline="0" dirty="0">
                <a:ln>
                  <a:noFill/>
                </a:ln>
                <a:solidFill>
                  <a:srgbClr val="BCBEC4"/>
                </a:solidFill>
                <a:effectLst/>
                <a:latin typeface="Arial Unicode MS" panose="020B0604020202020204" pitchFamily="34" charset="-128"/>
                <a:ea typeface="JetBrains Mono"/>
              </a:rPr>
              <a:t>, </a:t>
            </a:r>
            <a:r>
              <a:rPr kumimoji="0" lang="en-US" altLang="en-US" b="0" i="0" u="none" strike="noStrike" cap="none" normalizeH="0" baseline="0" dirty="0">
                <a:ln>
                  <a:noFill/>
                </a:ln>
                <a:solidFill>
                  <a:srgbClr val="2AACB8"/>
                </a:solidFill>
                <a:effectLst/>
                <a:latin typeface="Arial Unicode MS" panose="020B0604020202020204" pitchFamily="34" charset="-128"/>
                <a:ea typeface="JetBrains Mono"/>
              </a:rPr>
              <a:t>5</a:t>
            </a:r>
            <a:r>
              <a:rPr kumimoji="0" lang="en-US" altLang="en-US" b="0" i="0" u="none" strike="noStrike" cap="none" normalizeH="0" baseline="0" dirty="0">
                <a:ln>
                  <a:noFill/>
                </a:ln>
                <a:solidFill>
                  <a:srgbClr val="BCBEC4"/>
                </a:solidFill>
                <a:effectLst/>
                <a:latin typeface="Arial Unicode MS" panose="020B0604020202020204" pitchFamily="34" charset="-128"/>
                <a:ea typeface="JetBrains Mono"/>
              </a:rPr>
              <a:t>]</a:t>
            </a:r>
            <a:br>
              <a:rPr kumimoji="0" lang="en-US" altLang="en-US" b="0" i="0" u="none" strike="noStrike" cap="none" normalizeH="0" baseline="0" dirty="0">
                <a:ln>
                  <a:noFill/>
                </a:ln>
                <a:solidFill>
                  <a:srgbClr val="BCBEC4"/>
                </a:solidFill>
                <a:effectLst/>
                <a:latin typeface="Arial Unicode MS" panose="020B0604020202020204" pitchFamily="34" charset="-128"/>
                <a:ea typeface="JetBrains Mono"/>
              </a:rPr>
            </a:br>
            <a:r>
              <a:rPr kumimoji="0" lang="en-US" altLang="en-US" b="0" i="0" u="none" strike="noStrike" cap="none" normalizeH="0" baseline="0" dirty="0">
                <a:ln>
                  <a:noFill/>
                </a:ln>
                <a:solidFill>
                  <a:srgbClr val="CF8E6D"/>
                </a:solidFill>
                <a:effectLst/>
                <a:latin typeface="Arial Unicode MS" panose="020B0604020202020204" pitchFamily="34" charset="-128"/>
                <a:ea typeface="JetBrains Mono"/>
              </a:rPr>
              <a:t>for </a:t>
            </a:r>
            <a:r>
              <a:rPr kumimoji="0" lang="en-US" altLang="en-US" b="0" i="0" u="none" strike="noStrike" cap="none" normalizeH="0" baseline="0" dirty="0">
                <a:ln>
                  <a:noFill/>
                </a:ln>
                <a:solidFill>
                  <a:srgbClr val="BCBEC4"/>
                </a:solidFill>
                <a:effectLst/>
                <a:latin typeface="Arial Unicode MS" panose="020B0604020202020204" pitchFamily="34" charset="-128"/>
                <a:ea typeface="JetBrains Mono"/>
              </a:rPr>
              <a:t>item </a:t>
            </a:r>
            <a:r>
              <a:rPr kumimoji="0" lang="en-US" altLang="en-US" b="0" i="0" u="none" strike="noStrike" cap="none" normalizeH="0" baseline="0" dirty="0">
                <a:ln>
                  <a:noFill/>
                </a:ln>
                <a:solidFill>
                  <a:srgbClr val="CF8E6D"/>
                </a:solidFill>
                <a:effectLst/>
                <a:latin typeface="Arial Unicode MS" panose="020B0604020202020204" pitchFamily="34" charset="-128"/>
                <a:ea typeface="JetBrains Mono"/>
              </a:rPr>
              <a:t>in </a:t>
            </a:r>
            <a:r>
              <a:rPr kumimoji="0" lang="en-US" altLang="en-US" b="0" i="0" u="none" strike="noStrike" cap="none" normalizeH="0" baseline="0" dirty="0">
                <a:ln>
                  <a:noFill/>
                </a:ln>
                <a:solidFill>
                  <a:srgbClr val="BCBEC4"/>
                </a:solidFill>
                <a:effectLst/>
                <a:latin typeface="Arial Unicode MS" panose="020B0604020202020204" pitchFamily="34" charset="-128"/>
                <a:ea typeface="JetBrains Mono"/>
              </a:rPr>
              <a:t>numbers:</a:t>
            </a:r>
            <a:br>
              <a:rPr kumimoji="0" lang="en-US" altLang="en-US" b="0" i="0" u="none" strike="noStrike" cap="none" normalizeH="0" baseline="0" dirty="0">
                <a:ln>
                  <a:noFill/>
                </a:ln>
                <a:solidFill>
                  <a:srgbClr val="BCBEC4"/>
                </a:solidFill>
                <a:effectLst/>
                <a:latin typeface="Arial Unicode MS" panose="020B0604020202020204" pitchFamily="34" charset="-128"/>
                <a:ea typeface="JetBrains Mono"/>
              </a:rPr>
            </a:br>
            <a:r>
              <a:rPr kumimoji="0" lang="en-US" altLang="en-US" b="0" i="0" u="none" strike="noStrike" cap="none" normalizeH="0" baseline="0" dirty="0">
                <a:ln>
                  <a:noFill/>
                </a:ln>
                <a:solidFill>
                  <a:srgbClr val="BCBEC4"/>
                </a:solidFill>
                <a:effectLst/>
                <a:latin typeface="Arial Unicode MS" panose="020B0604020202020204" pitchFamily="34" charset="-128"/>
                <a:ea typeface="JetBrains Mono"/>
              </a:rPr>
              <a:t>    </a:t>
            </a:r>
            <a:r>
              <a:rPr kumimoji="0" lang="en-US" altLang="en-US" b="0" i="0" u="none" strike="noStrike" cap="none" normalizeH="0" baseline="0" dirty="0">
                <a:ln>
                  <a:noFill/>
                </a:ln>
                <a:solidFill>
                  <a:srgbClr val="8888C6"/>
                </a:solidFill>
                <a:effectLst/>
                <a:latin typeface="Arial Unicode MS" panose="020B0604020202020204" pitchFamily="34" charset="-128"/>
                <a:ea typeface="JetBrains Mono"/>
              </a:rPr>
              <a:t>print</a:t>
            </a:r>
            <a:r>
              <a:rPr kumimoji="0" lang="en-US" altLang="en-US" b="0" i="0" u="none" strike="noStrike" cap="none" normalizeH="0" baseline="0" dirty="0">
                <a:ln>
                  <a:noFill/>
                </a:ln>
                <a:solidFill>
                  <a:srgbClr val="BCBEC4"/>
                </a:solidFill>
                <a:effectLst/>
                <a:latin typeface="Arial Unicode MS" panose="020B0604020202020204" pitchFamily="34" charset="-128"/>
                <a:ea typeface="JetBrains Mono"/>
              </a:rPr>
              <a:t>(item)</a:t>
            </a:r>
            <a:br>
              <a:rPr kumimoji="0" lang="en-US" altLang="en-US" b="0" i="0" u="none" strike="noStrike" cap="none" normalizeH="0" baseline="0" dirty="0">
                <a:ln>
                  <a:noFill/>
                </a:ln>
                <a:solidFill>
                  <a:srgbClr val="BCBEC4"/>
                </a:solidFill>
                <a:effectLst/>
                <a:latin typeface="Arial Unicode MS" panose="020B0604020202020204" pitchFamily="34" charset="-128"/>
                <a:ea typeface="JetBrains Mono"/>
              </a:rPr>
            </a:br>
            <a:br>
              <a:rPr kumimoji="0" lang="en-US" altLang="en-US" b="0" i="0" u="none" strike="noStrike" cap="none" normalizeH="0" baseline="0" dirty="0">
                <a:ln>
                  <a:noFill/>
                </a:ln>
                <a:solidFill>
                  <a:srgbClr val="BCBEC4"/>
                </a:solidFill>
                <a:effectLst/>
                <a:latin typeface="Arial Unicode MS" panose="020B0604020202020204" pitchFamily="34" charset="-128"/>
                <a:ea typeface="JetBrains Mono"/>
              </a:rPr>
            </a:br>
            <a:r>
              <a:rPr kumimoji="0" lang="en-US" altLang="en-US" b="0" i="0" u="none" strike="noStrike" cap="none" normalizeH="0" baseline="0" dirty="0">
                <a:ln>
                  <a:noFill/>
                </a:ln>
                <a:solidFill>
                  <a:srgbClr val="CF8E6D"/>
                </a:solidFill>
                <a:effectLst/>
                <a:latin typeface="Arial Unicode MS" panose="020B0604020202020204" pitchFamily="34" charset="-128"/>
                <a:ea typeface="JetBrains Mono"/>
              </a:rPr>
              <a:t>for </a:t>
            </a:r>
            <a:r>
              <a:rPr kumimoji="0" lang="en-US" altLang="en-US" b="0" i="0" u="none" strike="noStrike" cap="none" normalizeH="0" baseline="0" dirty="0" err="1">
                <a:ln>
                  <a:noFill/>
                </a:ln>
                <a:solidFill>
                  <a:srgbClr val="BCBEC4"/>
                </a:solidFill>
                <a:effectLst/>
                <a:latin typeface="Arial Unicode MS" panose="020B0604020202020204" pitchFamily="34" charset="-128"/>
                <a:ea typeface="JetBrains Mono"/>
              </a:rPr>
              <a:t>i</a:t>
            </a:r>
            <a:r>
              <a:rPr kumimoji="0" lang="en-US" altLang="en-US" b="0" i="0" u="none" strike="noStrike" cap="none" normalizeH="0" baseline="0" dirty="0">
                <a:ln>
                  <a:noFill/>
                </a:ln>
                <a:solidFill>
                  <a:srgbClr val="BCBEC4"/>
                </a:solidFill>
                <a:effectLst/>
                <a:latin typeface="Arial Unicode MS" panose="020B0604020202020204" pitchFamily="34" charset="-128"/>
                <a:ea typeface="JetBrains Mono"/>
              </a:rPr>
              <a:t> </a:t>
            </a:r>
            <a:r>
              <a:rPr kumimoji="0" lang="en-US" altLang="en-US" b="0" i="0" u="none" strike="noStrike" cap="none" normalizeH="0" baseline="0" dirty="0">
                <a:ln>
                  <a:noFill/>
                </a:ln>
                <a:solidFill>
                  <a:srgbClr val="CF8E6D"/>
                </a:solidFill>
                <a:effectLst/>
                <a:latin typeface="Arial Unicode MS" panose="020B0604020202020204" pitchFamily="34" charset="-128"/>
                <a:ea typeface="JetBrains Mono"/>
              </a:rPr>
              <a:t>in </a:t>
            </a:r>
            <a:r>
              <a:rPr kumimoji="0" lang="en-US" altLang="en-US" b="0" i="0" u="none" strike="noStrike" cap="none" normalizeH="0" baseline="0" dirty="0">
                <a:ln>
                  <a:noFill/>
                </a:ln>
                <a:solidFill>
                  <a:srgbClr val="8888C6"/>
                </a:solidFill>
                <a:effectLst/>
                <a:latin typeface="Arial Unicode MS" panose="020B0604020202020204" pitchFamily="34" charset="-128"/>
                <a:ea typeface="JetBrains Mono"/>
              </a:rPr>
              <a:t>range</a:t>
            </a:r>
            <a:r>
              <a:rPr kumimoji="0" lang="en-US" altLang="en-US" b="0" i="0" u="none" strike="noStrike" cap="none" normalizeH="0" baseline="0" dirty="0">
                <a:ln>
                  <a:noFill/>
                </a:ln>
                <a:solidFill>
                  <a:srgbClr val="BCBEC4"/>
                </a:solidFill>
                <a:effectLst/>
                <a:latin typeface="Arial Unicode MS" panose="020B0604020202020204" pitchFamily="34" charset="-128"/>
                <a:ea typeface="JetBrains Mono"/>
              </a:rPr>
              <a:t>(</a:t>
            </a:r>
            <a:r>
              <a:rPr kumimoji="0" lang="en-US" altLang="en-US" b="0" i="0" u="none" strike="noStrike" cap="none" normalizeH="0" baseline="0" dirty="0">
                <a:ln>
                  <a:noFill/>
                </a:ln>
                <a:solidFill>
                  <a:srgbClr val="2AACB8"/>
                </a:solidFill>
                <a:effectLst/>
                <a:latin typeface="Arial Unicode MS" panose="020B0604020202020204" pitchFamily="34" charset="-128"/>
                <a:ea typeface="JetBrains Mono"/>
              </a:rPr>
              <a:t>3</a:t>
            </a:r>
            <a:r>
              <a:rPr kumimoji="0" lang="en-US" altLang="en-US" b="0" i="0" u="none" strike="noStrike" cap="none" normalizeH="0" baseline="0" dirty="0">
                <a:ln>
                  <a:noFill/>
                </a:ln>
                <a:solidFill>
                  <a:srgbClr val="BCBEC4"/>
                </a:solidFill>
                <a:effectLst/>
                <a:latin typeface="Arial Unicode MS" panose="020B0604020202020204" pitchFamily="34" charset="-128"/>
                <a:ea typeface="JetBrains Mono"/>
              </a:rPr>
              <a:t>, </a:t>
            </a:r>
            <a:r>
              <a:rPr kumimoji="0" lang="en-US" altLang="en-US" b="0" i="0" u="none" strike="noStrike" cap="none" normalizeH="0" baseline="0" dirty="0">
                <a:ln>
                  <a:noFill/>
                </a:ln>
                <a:solidFill>
                  <a:srgbClr val="2AACB8"/>
                </a:solidFill>
                <a:effectLst/>
                <a:latin typeface="Arial Unicode MS" panose="020B0604020202020204" pitchFamily="34" charset="-128"/>
                <a:ea typeface="JetBrains Mono"/>
              </a:rPr>
              <a:t>5</a:t>
            </a:r>
            <a:r>
              <a:rPr kumimoji="0" lang="en-US" altLang="en-US" b="0" i="0" u="none" strike="noStrike" cap="none" normalizeH="0" baseline="0" dirty="0">
                <a:ln>
                  <a:noFill/>
                </a:ln>
                <a:solidFill>
                  <a:srgbClr val="BCBEC4"/>
                </a:solidFill>
                <a:effectLst/>
                <a:latin typeface="Arial Unicode MS" panose="020B0604020202020204" pitchFamily="34" charset="-128"/>
                <a:ea typeface="JetBrains Mono"/>
              </a:rPr>
              <a:t>):</a:t>
            </a:r>
            <a:br>
              <a:rPr kumimoji="0" lang="en-US" altLang="en-US" b="0" i="0" u="none" strike="noStrike" cap="none" normalizeH="0" baseline="0" dirty="0">
                <a:ln>
                  <a:noFill/>
                </a:ln>
                <a:solidFill>
                  <a:srgbClr val="BCBEC4"/>
                </a:solidFill>
                <a:effectLst/>
                <a:latin typeface="Arial Unicode MS" panose="020B0604020202020204" pitchFamily="34" charset="-128"/>
                <a:ea typeface="JetBrains Mono"/>
              </a:rPr>
            </a:br>
            <a:r>
              <a:rPr kumimoji="0" lang="en-US" altLang="en-US" b="0" i="0" u="none" strike="noStrike" cap="none" normalizeH="0" baseline="0" dirty="0">
                <a:ln>
                  <a:noFill/>
                </a:ln>
                <a:solidFill>
                  <a:srgbClr val="BCBEC4"/>
                </a:solidFill>
                <a:effectLst/>
                <a:latin typeface="Arial Unicode MS" panose="020B0604020202020204" pitchFamily="34" charset="-128"/>
                <a:ea typeface="JetBrains Mono"/>
              </a:rPr>
              <a:t>    </a:t>
            </a:r>
            <a:r>
              <a:rPr kumimoji="0" lang="en-US" altLang="en-US" b="0" i="0" u="none" strike="noStrike" cap="none" normalizeH="0" baseline="0" dirty="0">
                <a:ln>
                  <a:noFill/>
                </a:ln>
                <a:solidFill>
                  <a:srgbClr val="8888C6"/>
                </a:solidFill>
                <a:effectLst/>
                <a:latin typeface="Arial Unicode MS" panose="020B0604020202020204" pitchFamily="34" charset="-128"/>
                <a:ea typeface="JetBrains Mono"/>
              </a:rPr>
              <a:t>print</a:t>
            </a:r>
            <a:r>
              <a:rPr kumimoji="0" lang="en-US" altLang="en-US" b="0" i="0" u="none" strike="noStrike" cap="none" normalizeH="0" baseline="0" dirty="0">
                <a:ln>
                  <a:noFill/>
                </a:ln>
                <a:solidFill>
                  <a:srgbClr val="BCBEC4"/>
                </a:solidFill>
                <a:effectLst/>
                <a:latin typeface="Arial Unicode MS" panose="020B0604020202020204" pitchFamily="34" charset="-128"/>
                <a:ea typeface="JetBrains Mono"/>
              </a:rPr>
              <a:t>(</a:t>
            </a:r>
            <a:r>
              <a:rPr kumimoji="0" lang="en-US" altLang="en-US" b="0" i="0" u="none" strike="noStrike" cap="none" normalizeH="0" baseline="0" dirty="0" err="1">
                <a:ln>
                  <a:noFill/>
                </a:ln>
                <a:solidFill>
                  <a:srgbClr val="BCBEC4"/>
                </a:solidFill>
                <a:effectLst/>
                <a:latin typeface="Arial Unicode MS" panose="020B0604020202020204" pitchFamily="34" charset="-128"/>
                <a:ea typeface="JetBrains Mono"/>
              </a:rPr>
              <a:t>i</a:t>
            </a:r>
            <a:r>
              <a:rPr kumimoji="0" lang="en-US" altLang="en-US" b="0" i="0" u="none" strike="noStrike" cap="none" normalizeH="0" baseline="0" dirty="0">
                <a:ln>
                  <a:noFill/>
                </a:ln>
                <a:solidFill>
                  <a:srgbClr val="BCBEC4"/>
                </a:solidFill>
                <a:effectLst/>
                <a:latin typeface="Arial Unicode MS" panose="020B0604020202020204" pitchFamily="34" charset="-128"/>
                <a:ea typeface="JetBrains Mono"/>
              </a:rPr>
              <a:t>)</a:t>
            </a:r>
            <a:endParaRPr kumimoji="0" lang="en-US" altLang="en-US" sz="4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655216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9D8800-3541-47A5-54CE-7FDE35CFBA23}"/>
            </a:ext>
          </a:extLst>
        </p:cNvPr>
        <p:cNvGrpSpPr/>
        <p:nvPr/>
      </p:nvGrpSpPr>
      <p:grpSpPr>
        <a:xfrm>
          <a:off x="0" y="0"/>
          <a:ext cx="0" cy="0"/>
          <a:chOff x="0" y="0"/>
          <a:chExt cx="0" cy="0"/>
        </a:xfrm>
      </p:grpSpPr>
      <p:sp>
        <p:nvSpPr>
          <p:cNvPr id="6" name="Content Placeholder 5">
            <a:extLst>
              <a:ext uri="{FF2B5EF4-FFF2-40B4-BE49-F238E27FC236}">
                <a16:creationId xmlns:a16="http://schemas.microsoft.com/office/drawing/2014/main" id="{F38A422C-D389-E0BA-72F9-D5F42D4B657B}"/>
              </a:ext>
            </a:extLst>
          </p:cNvPr>
          <p:cNvSpPr>
            <a:spLocks noGrp="1"/>
          </p:cNvSpPr>
          <p:nvPr>
            <p:ph idx="1"/>
          </p:nvPr>
        </p:nvSpPr>
        <p:spPr>
          <a:xfrm>
            <a:off x="440654" y="524256"/>
            <a:ext cx="8473440" cy="5469827"/>
          </a:xfrm>
        </p:spPr>
        <p:txBody>
          <a:bodyPr/>
          <a:lstStyle/>
          <a:p>
            <a:pPr marL="0" indent="0" algn="ctr">
              <a:buNone/>
            </a:pPr>
            <a:r>
              <a:rPr lang="en-US" sz="2800" dirty="0"/>
              <a:t>Lists</a:t>
            </a:r>
          </a:p>
          <a:p>
            <a:pPr marL="0" indent="0">
              <a:buNone/>
            </a:pPr>
            <a:r>
              <a:rPr lang="en-US" sz="2000" dirty="0"/>
              <a:t>Max number in list: 9</a:t>
            </a:r>
          </a:p>
          <a:p>
            <a:pPr marL="0" indent="0">
              <a:buNone/>
            </a:pPr>
            <a:r>
              <a:rPr lang="en-US" sz="2000" dirty="0"/>
              <a:t>append() – to append new element </a:t>
            </a:r>
          </a:p>
          <a:p>
            <a:pPr marL="0" indent="0">
              <a:buNone/>
            </a:pPr>
            <a:r>
              <a:rPr lang="en-US" sz="2000" dirty="0"/>
              <a:t>copy() – copies the list</a:t>
            </a:r>
          </a:p>
          <a:p>
            <a:pPr marL="0" indent="0">
              <a:buNone/>
            </a:pPr>
            <a:r>
              <a:rPr lang="en-US" sz="2000" dirty="0"/>
              <a:t>sort() – sorts the list</a:t>
            </a:r>
          </a:p>
          <a:p>
            <a:pPr marL="0" indent="0">
              <a:buNone/>
            </a:pPr>
            <a:r>
              <a:rPr lang="en-US" sz="2000" dirty="0"/>
              <a:t>reverse() – reverses the list</a:t>
            </a:r>
          </a:p>
          <a:p>
            <a:pPr marL="0" indent="0" algn="ctr">
              <a:buNone/>
            </a:pPr>
            <a:endParaRPr lang="en-US" sz="2800" dirty="0"/>
          </a:p>
          <a:p>
            <a:pPr marL="0" indent="0" algn="ctr">
              <a:buNone/>
            </a:pPr>
            <a:r>
              <a:rPr lang="en-US" sz="2800" dirty="0"/>
              <a:t>Matrix list</a:t>
            </a:r>
          </a:p>
          <a:p>
            <a:pPr marL="0" indent="0">
              <a:buNone/>
            </a:pPr>
            <a:endParaRPr lang="en-US" sz="2000" dirty="0"/>
          </a:p>
          <a:p>
            <a:pPr marL="0" indent="0">
              <a:buNone/>
            </a:pPr>
            <a:r>
              <a:rPr lang="en-US" sz="2000" dirty="0">
                <a:solidFill>
                  <a:srgbClr val="8888C6"/>
                </a:solidFill>
                <a:latin typeface="Arial Unicode MS" panose="020B0604020202020204" pitchFamily="34" charset="-128"/>
              </a:rPr>
              <a:t>print</a:t>
            </a:r>
            <a:r>
              <a:rPr lang="en-US" sz="2000" dirty="0"/>
              <a:t>(matrix[0][1]) #2</a:t>
            </a:r>
          </a:p>
          <a:p>
            <a:pPr marL="0" indent="0">
              <a:buNone/>
            </a:pPr>
            <a:r>
              <a:rPr lang="en-US" sz="2000" dirty="0">
                <a:solidFill>
                  <a:srgbClr val="8888C6"/>
                </a:solidFill>
                <a:latin typeface="Arial Unicode MS" panose="020B0604020202020204" pitchFamily="34" charset="-128"/>
              </a:rPr>
              <a:t>print</a:t>
            </a:r>
            <a:r>
              <a:rPr lang="en-US" sz="2000" dirty="0"/>
              <a:t>(matrix[3][1]) </a:t>
            </a:r>
          </a:p>
          <a:p>
            <a:pPr marL="0" indent="0">
              <a:buNone/>
            </a:pPr>
            <a:r>
              <a:rPr lang="en-US" sz="2000" dirty="0"/>
              <a:t>#list index out of range</a:t>
            </a:r>
          </a:p>
          <a:p>
            <a:pPr marL="0" indent="0">
              <a:buNone/>
            </a:pPr>
            <a:endParaRPr lang="en-US" sz="2000" dirty="0"/>
          </a:p>
        </p:txBody>
      </p:sp>
      <p:pic>
        <p:nvPicPr>
          <p:cNvPr id="7" name="Picture 6">
            <a:extLst>
              <a:ext uri="{FF2B5EF4-FFF2-40B4-BE49-F238E27FC236}">
                <a16:creationId xmlns:a16="http://schemas.microsoft.com/office/drawing/2014/main" id="{520692C2-3385-DE4D-B64A-1BA95B75F219}"/>
              </a:ext>
            </a:extLst>
          </p:cNvPr>
          <p:cNvPicPr>
            <a:picLocks noChangeAspect="1"/>
          </p:cNvPicPr>
          <p:nvPr/>
        </p:nvPicPr>
        <p:blipFill>
          <a:blip r:embed="rId2"/>
          <a:stretch>
            <a:fillRect/>
          </a:stretch>
        </p:blipFill>
        <p:spPr>
          <a:xfrm>
            <a:off x="0" y="268779"/>
            <a:ext cx="9144000" cy="122841"/>
          </a:xfrm>
          <a:prstGeom prst="rect">
            <a:avLst/>
          </a:prstGeom>
        </p:spPr>
      </p:pic>
      <p:sp>
        <p:nvSpPr>
          <p:cNvPr id="2" name="Rectangle 1">
            <a:extLst>
              <a:ext uri="{FF2B5EF4-FFF2-40B4-BE49-F238E27FC236}">
                <a16:creationId xmlns:a16="http://schemas.microsoft.com/office/drawing/2014/main" id="{3E050F25-D70A-CD99-7958-81DB72965829}"/>
              </a:ext>
            </a:extLst>
          </p:cNvPr>
          <p:cNvSpPr>
            <a:spLocks noChangeArrowheads="1"/>
          </p:cNvSpPr>
          <p:nvPr/>
        </p:nvSpPr>
        <p:spPr bwMode="auto">
          <a:xfrm>
            <a:off x="4772296" y="1049611"/>
            <a:ext cx="3515706" cy="1754326"/>
          </a:xfrm>
          <a:prstGeom prst="rect">
            <a:avLst/>
          </a:prstGeom>
          <a:solidFill>
            <a:srgbClr val="1E1F2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BCBEC4"/>
                </a:solidFill>
                <a:effectLst/>
                <a:latin typeface="Arial Unicode MS" panose="020B0604020202020204" pitchFamily="34" charset="-128"/>
                <a:ea typeface="JetBrains Mono"/>
              </a:rPr>
              <a:t>numbers = [</a:t>
            </a:r>
            <a:r>
              <a:rPr lang="en-US" altLang="en-US" dirty="0">
                <a:solidFill>
                  <a:srgbClr val="2AACB8"/>
                </a:solidFill>
                <a:latin typeface="Arial Unicode MS" panose="020B0604020202020204" pitchFamily="34" charset="-128"/>
                <a:ea typeface="JetBrains Mono"/>
              </a:rPr>
              <a:t>2</a:t>
            </a:r>
            <a:r>
              <a:rPr kumimoji="0" lang="en-US" altLang="en-US" b="0" i="0" u="none" strike="noStrike" cap="none" normalizeH="0" baseline="0" dirty="0">
                <a:ln>
                  <a:noFill/>
                </a:ln>
                <a:solidFill>
                  <a:srgbClr val="BCBEC4"/>
                </a:solidFill>
                <a:effectLst/>
                <a:latin typeface="Arial Unicode MS" panose="020B0604020202020204" pitchFamily="34" charset="-128"/>
                <a:ea typeface="JetBrains Mono"/>
              </a:rPr>
              <a:t>, </a:t>
            </a:r>
            <a:r>
              <a:rPr lang="en-US" altLang="en-US" dirty="0">
                <a:solidFill>
                  <a:srgbClr val="2AACB8"/>
                </a:solidFill>
                <a:latin typeface="Arial Unicode MS" panose="020B0604020202020204" pitchFamily="34" charset="-128"/>
                <a:ea typeface="JetBrains Mono"/>
              </a:rPr>
              <a:t>-5</a:t>
            </a:r>
            <a:r>
              <a:rPr kumimoji="0" lang="en-US" altLang="en-US" b="0" i="0" u="none" strike="noStrike" cap="none" normalizeH="0" baseline="0" dirty="0">
                <a:ln>
                  <a:noFill/>
                </a:ln>
                <a:solidFill>
                  <a:srgbClr val="BCBEC4"/>
                </a:solidFill>
                <a:effectLst/>
                <a:latin typeface="Arial Unicode MS" panose="020B0604020202020204" pitchFamily="34" charset="-128"/>
                <a:ea typeface="JetBrains Mono"/>
              </a:rPr>
              <a:t>, </a:t>
            </a:r>
            <a:r>
              <a:rPr kumimoji="0" lang="en-US" altLang="en-US" b="0" i="0" u="none" strike="noStrike" cap="none" normalizeH="0" baseline="0" dirty="0">
                <a:ln>
                  <a:noFill/>
                </a:ln>
                <a:solidFill>
                  <a:srgbClr val="2AACB8"/>
                </a:solidFill>
                <a:effectLst/>
                <a:latin typeface="Arial Unicode MS" panose="020B0604020202020204" pitchFamily="34" charset="-128"/>
                <a:ea typeface="JetBrains Mono"/>
              </a:rPr>
              <a:t>7</a:t>
            </a:r>
            <a:r>
              <a:rPr kumimoji="0" lang="en-US" altLang="en-US" b="0" i="0" u="none" strike="noStrike" cap="none" normalizeH="0" baseline="0" dirty="0">
                <a:ln>
                  <a:noFill/>
                </a:ln>
                <a:solidFill>
                  <a:srgbClr val="BCBEC4"/>
                </a:solidFill>
                <a:effectLst/>
                <a:latin typeface="Arial Unicode MS" panose="020B0604020202020204" pitchFamily="34" charset="-128"/>
                <a:ea typeface="JetBrains Mono"/>
              </a:rPr>
              <a:t>, </a:t>
            </a:r>
            <a:r>
              <a:rPr kumimoji="0" lang="en-US" altLang="en-US" b="0" i="0" u="none" strike="noStrike" cap="none" normalizeH="0" baseline="0" dirty="0">
                <a:ln>
                  <a:noFill/>
                </a:ln>
                <a:solidFill>
                  <a:srgbClr val="2AACB8"/>
                </a:solidFill>
                <a:effectLst/>
                <a:latin typeface="Arial Unicode MS" panose="020B0604020202020204" pitchFamily="34" charset="-128"/>
                <a:ea typeface="JetBrains Mono"/>
              </a:rPr>
              <a:t>3,</a:t>
            </a:r>
            <a:r>
              <a:rPr kumimoji="0" lang="en-US" altLang="en-US" b="0" i="0" u="none" strike="noStrike" cap="none" normalizeH="0" baseline="0" dirty="0">
                <a:ln>
                  <a:noFill/>
                </a:ln>
                <a:solidFill>
                  <a:srgbClr val="BCBEC4"/>
                </a:solidFill>
                <a:effectLst/>
                <a:latin typeface="Arial Unicode MS" panose="020B0604020202020204" pitchFamily="34" charset="-128"/>
                <a:ea typeface="JetBrains Mono"/>
              </a:rPr>
              <a:t> </a:t>
            </a:r>
            <a:r>
              <a:rPr lang="en-US" altLang="en-US" dirty="0">
                <a:solidFill>
                  <a:srgbClr val="2AACB8"/>
                </a:solidFill>
                <a:latin typeface="Arial Unicode MS" panose="020B0604020202020204" pitchFamily="34" charset="-128"/>
                <a:ea typeface="JetBrains Mono"/>
              </a:rPr>
              <a:t>9</a:t>
            </a:r>
            <a:r>
              <a:rPr kumimoji="0" lang="en-US" altLang="en-US" b="0" i="0" u="none" strike="noStrike" cap="none" normalizeH="0" baseline="0" dirty="0">
                <a:ln>
                  <a:noFill/>
                </a:ln>
                <a:solidFill>
                  <a:srgbClr val="BCBEC4"/>
                </a:solidFill>
                <a:effectLst/>
                <a:latin typeface="Arial Unicode MS" panose="020B0604020202020204" pitchFamily="34" charset="-128"/>
                <a:ea typeface="JetBrains Mono"/>
              </a:rPr>
              <a:t>, </a:t>
            </a:r>
            <a:r>
              <a:rPr kumimoji="0" lang="en-US" altLang="en-US" b="0" i="0" u="none" strike="noStrike" cap="none" normalizeH="0" baseline="0" dirty="0">
                <a:ln>
                  <a:noFill/>
                </a:ln>
                <a:solidFill>
                  <a:srgbClr val="2AACB8"/>
                </a:solidFill>
                <a:effectLst/>
                <a:latin typeface="Arial Unicode MS" panose="020B0604020202020204" pitchFamily="34" charset="-128"/>
                <a:ea typeface="JetBrains Mono"/>
              </a:rPr>
              <a:t>1</a:t>
            </a:r>
            <a:r>
              <a:rPr kumimoji="0" lang="en-US" altLang="en-US" b="0" i="0" u="none" strike="noStrike" cap="none" normalizeH="0" baseline="0" dirty="0">
                <a:ln>
                  <a:noFill/>
                </a:ln>
                <a:solidFill>
                  <a:srgbClr val="BCBEC4"/>
                </a:solidFill>
                <a:effectLst/>
                <a:latin typeface="Arial Unicode MS" panose="020B0604020202020204" pitchFamily="34" charset="-128"/>
                <a:ea typeface="JetBrains Mono"/>
              </a:rPr>
              <a:t>]</a:t>
            </a:r>
            <a:br>
              <a:rPr kumimoji="0" lang="en-US" altLang="en-US" b="0" i="0" u="none" strike="noStrike" cap="none" normalizeH="0" baseline="0" dirty="0">
                <a:ln>
                  <a:noFill/>
                </a:ln>
                <a:solidFill>
                  <a:srgbClr val="BCBEC4"/>
                </a:solidFill>
                <a:effectLst/>
                <a:latin typeface="Arial Unicode MS" panose="020B0604020202020204" pitchFamily="34" charset="-128"/>
                <a:ea typeface="JetBrains Mono"/>
              </a:rPr>
            </a:br>
            <a:r>
              <a:rPr kumimoji="0" lang="en-US" altLang="en-US" b="0" i="0" u="none" strike="noStrike" cap="none" normalizeH="0" baseline="0" dirty="0">
                <a:ln>
                  <a:noFill/>
                </a:ln>
                <a:solidFill>
                  <a:srgbClr val="BCBEC4"/>
                </a:solidFill>
                <a:effectLst/>
                <a:latin typeface="Arial Unicode MS" panose="020B0604020202020204" pitchFamily="34" charset="-128"/>
                <a:ea typeface="JetBrains Mono"/>
              </a:rPr>
              <a:t>max = numbers[</a:t>
            </a:r>
            <a:r>
              <a:rPr kumimoji="0" lang="en-US" altLang="en-US" b="0" i="0" u="none" strike="noStrike" cap="none" normalizeH="0" baseline="0" dirty="0">
                <a:ln>
                  <a:noFill/>
                </a:ln>
                <a:solidFill>
                  <a:srgbClr val="2AACB8"/>
                </a:solidFill>
                <a:effectLst/>
                <a:latin typeface="Arial Unicode MS" panose="020B0604020202020204" pitchFamily="34" charset="-128"/>
                <a:ea typeface="JetBrains Mono"/>
              </a:rPr>
              <a:t>0</a:t>
            </a:r>
            <a:r>
              <a:rPr kumimoji="0" lang="en-US" altLang="en-US" b="0" i="0" u="none" strike="noStrike" cap="none" normalizeH="0" baseline="0" dirty="0">
                <a:ln>
                  <a:noFill/>
                </a:ln>
                <a:solidFill>
                  <a:srgbClr val="BCBEC4"/>
                </a:solidFill>
                <a:effectLst/>
                <a:latin typeface="Arial Unicode MS" panose="020B0604020202020204" pitchFamily="34" charset="-128"/>
                <a:ea typeface="JetBrains Mono"/>
              </a:rPr>
              <a:t>]</a:t>
            </a:r>
            <a:br>
              <a:rPr kumimoji="0" lang="en-US" altLang="en-US" b="0" i="0" u="none" strike="noStrike" cap="none" normalizeH="0" baseline="0" dirty="0">
                <a:ln>
                  <a:noFill/>
                </a:ln>
                <a:solidFill>
                  <a:srgbClr val="BCBEC4"/>
                </a:solidFill>
                <a:effectLst/>
                <a:latin typeface="Arial Unicode MS" panose="020B0604020202020204" pitchFamily="34" charset="-128"/>
                <a:ea typeface="JetBrains Mono"/>
              </a:rPr>
            </a:br>
            <a:r>
              <a:rPr kumimoji="0" lang="en-US" altLang="en-US" b="0" i="0" u="none" strike="noStrike" cap="none" normalizeH="0" baseline="0" dirty="0">
                <a:ln>
                  <a:noFill/>
                </a:ln>
                <a:solidFill>
                  <a:srgbClr val="CF8E6D"/>
                </a:solidFill>
                <a:effectLst/>
                <a:latin typeface="Arial Unicode MS" panose="020B0604020202020204" pitchFamily="34" charset="-128"/>
                <a:ea typeface="JetBrains Mono"/>
              </a:rPr>
              <a:t>for </a:t>
            </a:r>
            <a:r>
              <a:rPr kumimoji="0" lang="en-US" altLang="en-US" b="0" i="0" u="none" strike="noStrike" cap="none" normalizeH="0" baseline="0" dirty="0">
                <a:ln>
                  <a:noFill/>
                </a:ln>
                <a:solidFill>
                  <a:srgbClr val="BCBEC4"/>
                </a:solidFill>
                <a:effectLst/>
                <a:latin typeface="Arial Unicode MS" panose="020B0604020202020204" pitchFamily="34" charset="-128"/>
                <a:ea typeface="JetBrains Mono"/>
              </a:rPr>
              <a:t>number </a:t>
            </a:r>
            <a:r>
              <a:rPr kumimoji="0" lang="en-US" altLang="en-US" b="0" i="0" u="none" strike="noStrike" cap="none" normalizeH="0" baseline="0" dirty="0">
                <a:ln>
                  <a:noFill/>
                </a:ln>
                <a:solidFill>
                  <a:srgbClr val="CF8E6D"/>
                </a:solidFill>
                <a:effectLst/>
                <a:latin typeface="Arial Unicode MS" panose="020B0604020202020204" pitchFamily="34" charset="-128"/>
                <a:ea typeface="JetBrains Mono"/>
              </a:rPr>
              <a:t>in </a:t>
            </a:r>
            <a:r>
              <a:rPr kumimoji="0" lang="en-US" altLang="en-US" b="0" i="0" u="none" strike="noStrike" cap="none" normalizeH="0" baseline="0" dirty="0">
                <a:ln>
                  <a:noFill/>
                </a:ln>
                <a:solidFill>
                  <a:srgbClr val="BCBEC4"/>
                </a:solidFill>
                <a:effectLst/>
                <a:latin typeface="Arial Unicode MS" panose="020B0604020202020204" pitchFamily="34" charset="-128"/>
                <a:ea typeface="JetBrains Mono"/>
              </a:rPr>
              <a:t>numbers:</a:t>
            </a:r>
            <a:br>
              <a:rPr kumimoji="0" lang="en-US" altLang="en-US" b="0" i="0" u="none" strike="noStrike" cap="none" normalizeH="0" baseline="0" dirty="0">
                <a:ln>
                  <a:noFill/>
                </a:ln>
                <a:solidFill>
                  <a:srgbClr val="BCBEC4"/>
                </a:solidFill>
                <a:effectLst/>
                <a:latin typeface="Arial Unicode MS" panose="020B0604020202020204" pitchFamily="34" charset="-128"/>
                <a:ea typeface="JetBrains Mono"/>
              </a:rPr>
            </a:br>
            <a:r>
              <a:rPr kumimoji="0" lang="en-US" altLang="en-US" b="0" i="0" u="none" strike="noStrike" cap="none" normalizeH="0" baseline="0" dirty="0">
                <a:ln>
                  <a:noFill/>
                </a:ln>
                <a:solidFill>
                  <a:srgbClr val="BCBEC4"/>
                </a:solidFill>
                <a:effectLst/>
                <a:latin typeface="Arial Unicode MS" panose="020B0604020202020204" pitchFamily="34" charset="-128"/>
                <a:ea typeface="JetBrains Mono"/>
              </a:rPr>
              <a:t>    </a:t>
            </a:r>
            <a:r>
              <a:rPr kumimoji="0" lang="en-US" altLang="en-US" b="0" i="0" u="none" strike="noStrike" cap="none" normalizeH="0" baseline="0" dirty="0">
                <a:ln>
                  <a:noFill/>
                </a:ln>
                <a:solidFill>
                  <a:srgbClr val="CF8E6D"/>
                </a:solidFill>
                <a:effectLst/>
                <a:latin typeface="Arial Unicode MS" panose="020B0604020202020204" pitchFamily="34" charset="-128"/>
                <a:ea typeface="JetBrains Mono"/>
              </a:rPr>
              <a:t>if </a:t>
            </a:r>
            <a:r>
              <a:rPr kumimoji="0" lang="en-US" altLang="en-US" b="0" i="0" u="none" strike="noStrike" cap="none" normalizeH="0" baseline="0" dirty="0">
                <a:ln>
                  <a:noFill/>
                </a:ln>
                <a:solidFill>
                  <a:srgbClr val="BCBEC4"/>
                </a:solidFill>
                <a:effectLst/>
                <a:latin typeface="Arial Unicode MS" panose="020B0604020202020204" pitchFamily="34" charset="-128"/>
                <a:ea typeface="JetBrains Mono"/>
              </a:rPr>
              <a:t>number &gt; max:</a:t>
            </a:r>
            <a:br>
              <a:rPr kumimoji="0" lang="en-US" altLang="en-US" b="0" i="0" u="none" strike="noStrike" cap="none" normalizeH="0" baseline="0" dirty="0">
                <a:ln>
                  <a:noFill/>
                </a:ln>
                <a:solidFill>
                  <a:srgbClr val="BCBEC4"/>
                </a:solidFill>
                <a:effectLst/>
                <a:latin typeface="Arial Unicode MS" panose="020B0604020202020204" pitchFamily="34" charset="-128"/>
                <a:ea typeface="JetBrains Mono"/>
              </a:rPr>
            </a:br>
            <a:r>
              <a:rPr kumimoji="0" lang="en-US" altLang="en-US" b="0" i="0" u="none" strike="noStrike" cap="none" normalizeH="0" baseline="0" dirty="0">
                <a:ln>
                  <a:noFill/>
                </a:ln>
                <a:solidFill>
                  <a:srgbClr val="BCBEC4"/>
                </a:solidFill>
                <a:effectLst/>
                <a:latin typeface="Arial Unicode MS" panose="020B0604020202020204" pitchFamily="34" charset="-128"/>
                <a:ea typeface="JetBrains Mono"/>
              </a:rPr>
              <a:t>        max = number</a:t>
            </a:r>
            <a:br>
              <a:rPr kumimoji="0" lang="en-US" altLang="en-US" b="0" i="0" u="none" strike="noStrike" cap="none" normalizeH="0" baseline="0" dirty="0">
                <a:ln>
                  <a:noFill/>
                </a:ln>
                <a:solidFill>
                  <a:srgbClr val="BCBEC4"/>
                </a:solidFill>
                <a:effectLst/>
                <a:latin typeface="Arial Unicode MS" panose="020B0604020202020204" pitchFamily="34" charset="-128"/>
                <a:ea typeface="JetBrains Mono"/>
              </a:rPr>
            </a:br>
            <a:r>
              <a:rPr kumimoji="0" lang="en-US" altLang="en-US" b="0" i="0" u="none" strike="noStrike" cap="none" normalizeH="0" baseline="0" dirty="0">
                <a:ln>
                  <a:noFill/>
                </a:ln>
                <a:solidFill>
                  <a:srgbClr val="8888C6"/>
                </a:solidFill>
                <a:effectLst/>
                <a:latin typeface="Arial Unicode MS" panose="020B0604020202020204" pitchFamily="34" charset="-128"/>
                <a:ea typeface="JetBrains Mono"/>
              </a:rPr>
              <a:t>print</a:t>
            </a:r>
            <a:r>
              <a:rPr kumimoji="0" lang="en-US" altLang="en-US" b="0" i="0" u="none" strike="noStrike" cap="none" normalizeH="0" baseline="0" dirty="0">
                <a:ln>
                  <a:noFill/>
                </a:ln>
                <a:solidFill>
                  <a:srgbClr val="BCBEC4"/>
                </a:solidFill>
                <a:effectLst/>
                <a:latin typeface="Arial Unicode MS" panose="020B0604020202020204" pitchFamily="34" charset="-128"/>
                <a:ea typeface="JetBrains Mono"/>
              </a:rPr>
              <a:t>(</a:t>
            </a:r>
            <a:r>
              <a:rPr kumimoji="0" lang="en-US" altLang="en-US" b="0" i="0" u="none" strike="noStrike" cap="none" normalizeH="0" baseline="0" dirty="0">
                <a:ln>
                  <a:noFill/>
                </a:ln>
                <a:solidFill>
                  <a:srgbClr val="6AAB73"/>
                </a:solidFill>
                <a:effectLst/>
                <a:latin typeface="Arial Unicode MS" panose="020B0604020202020204" pitchFamily="34" charset="-128"/>
                <a:ea typeface="JetBrains Mono"/>
              </a:rPr>
              <a:t>"Max number in list: "</a:t>
            </a:r>
            <a:r>
              <a:rPr kumimoji="0" lang="en-US" altLang="en-US" b="0" i="0" u="none" strike="noStrike" cap="none" normalizeH="0" baseline="0" dirty="0">
                <a:ln>
                  <a:noFill/>
                </a:ln>
                <a:solidFill>
                  <a:srgbClr val="BCBEC4"/>
                </a:solidFill>
                <a:effectLst/>
                <a:latin typeface="Arial Unicode MS" panose="020B0604020202020204" pitchFamily="34" charset="-128"/>
                <a:ea typeface="JetBrains Mono"/>
              </a:rPr>
              <a:t>, max)</a:t>
            </a:r>
            <a:endParaRPr kumimoji="0" lang="en-US" altLang="en-US" sz="4400" b="0" i="0" u="none" strike="noStrike" cap="none" normalizeH="0" baseline="0" dirty="0">
              <a:ln>
                <a:noFill/>
              </a:ln>
              <a:solidFill>
                <a:schemeClr val="tx1"/>
              </a:solidFill>
              <a:effectLst/>
              <a:latin typeface="Arial" panose="020B0604020202020204" pitchFamily="34" charset="0"/>
            </a:endParaRPr>
          </a:p>
        </p:txBody>
      </p:sp>
      <p:sp>
        <p:nvSpPr>
          <p:cNvPr id="3" name="Rectangle 2">
            <a:extLst>
              <a:ext uri="{FF2B5EF4-FFF2-40B4-BE49-F238E27FC236}">
                <a16:creationId xmlns:a16="http://schemas.microsoft.com/office/drawing/2014/main" id="{D8472A94-65DD-2EC4-BD58-E9C536E5AB98}"/>
              </a:ext>
            </a:extLst>
          </p:cNvPr>
          <p:cNvSpPr>
            <a:spLocks noChangeArrowheads="1"/>
          </p:cNvSpPr>
          <p:nvPr/>
        </p:nvSpPr>
        <p:spPr bwMode="auto">
          <a:xfrm>
            <a:off x="4772296" y="3916680"/>
            <a:ext cx="3515706" cy="1631216"/>
          </a:xfrm>
          <a:prstGeom prst="rect">
            <a:avLst/>
          </a:prstGeom>
          <a:solidFill>
            <a:srgbClr val="1E1F2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BCBEC4"/>
                </a:solidFill>
                <a:effectLst/>
                <a:latin typeface="Arial Unicode MS" panose="020B0604020202020204" pitchFamily="34" charset="-128"/>
                <a:ea typeface="JetBrains Mono"/>
              </a:rPr>
              <a:t>matrix = [</a:t>
            </a:r>
            <a:br>
              <a:rPr kumimoji="0" lang="en-US" altLang="en-US" sz="2000" b="0" i="0" u="none" strike="noStrike" cap="none" normalizeH="0" baseline="0" dirty="0">
                <a:ln>
                  <a:noFill/>
                </a:ln>
                <a:solidFill>
                  <a:srgbClr val="BCBEC4"/>
                </a:solidFill>
                <a:effectLst/>
                <a:latin typeface="Arial Unicode MS" panose="020B0604020202020204" pitchFamily="34" charset="-128"/>
                <a:ea typeface="JetBrains Mono"/>
              </a:rPr>
            </a:br>
            <a:r>
              <a:rPr kumimoji="0" lang="en-US" altLang="en-US" sz="2000" b="0" i="0" u="none" strike="noStrike" cap="none" normalizeH="0" baseline="0" dirty="0">
                <a:ln>
                  <a:noFill/>
                </a:ln>
                <a:solidFill>
                  <a:srgbClr val="BCBEC4"/>
                </a:solidFill>
                <a:effectLst/>
                <a:latin typeface="Arial Unicode MS" panose="020B0604020202020204" pitchFamily="34" charset="-128"/>
                <a:ea typeface="JetBrains Mono"/>
              </a:rPr>
              <a:t>    [</a:t>
            </a:r>
            <a:r>
              <a:rPr kumimoji="0" lang="en-US" altLang="en-US" sz="2000" b="0" i="0" u="none" strike="noStrike" cap="none" normalizeH="0" baseline="0" dirty="0">
                <a:ln>
                  <a:noFill/>
                </a:ln>
                <a:solidFill>
                  <a:srgbClr val="2AACB8"/>
                </a:solidFill>
                <a:effectLst/>
                <a:latin typeface="Arial Unicode MS" panose="020B0604020202020204" pitchFamily="34" charset="-128"/>
                <a:ea typeface="JetBrains Mono"/>
              </a:rPr>
              <a:t>1</a:t>
            </a:r>
            <a:r>
              <a:rPr kumimoji="0" lang="en-US" altLang="en-US" sz="2000" b="0" i="0" u="none" strike="noStrike" cap="none" normalizeH="0" baseline="0" dirty="0">
                <a:ln>
                  <a:noFill/>
                </a:ln>
                <a:solidFill>
                  <a:srgbClr val="BCBEC4"/>
                </a:solidFill>
                <a:effectLst/>
                <a:latin typeface="Arial Unicode MS" panose="020B0604020202020204" pitchFamily="34" charset="-128"/>
                <a:ea typeface="JetBrains Mono"/>
              </a:rPr>
              <a:t>, </a:t>
            </a:r>
            <a:r>
              <a:rPr kumimoji="0" lang="en-US" altLang="en-US" sz="2000" b="0" i="0" u="none" strike="noStrike" cap="none" normalizeH="0" baseline="0" dirty="0">
                <a:ln>
                  <a:noFill/>
                </a:ln>
                <a:solidFill>
                  <a:srgbClr val="2AACB8"/>
                </a:solidFill>
                <a:effectLst/>
                <a:latin typeface="Arial Unicode MS" panose="020B0604020202020204" pitchFamily="34" charset="-128"/>
                <a:ea typeface="JetBrains Mono"/>
              </a:rPr>
              <a:t>2</a:t>
            </a:r>
            <a:r>
              <a:rPr kumimoji="0" lang="en-US" altLang="en-US" sz="2000" b="0" i="0" u="none" strike="noStrike" cap="none" normalizeH="0" baseline="0" dirty="0">
                <a:ln>
                  <a:noFill/>
                </a:ln>
                <a:solidFill>
                  <a:srgbClr val="BCBEC4"/>
                </a:solidFill>
                <a:effectLst/>
                <a:latin typeface="Arial Unicode MS" panose="020B0604020202020204" pitchFamily="34" charset="-128"/>
                <a:ea typeface="JetBrains Mono"/>
              </a:rPr>
              <a:t>, </a:t>
            </a:r>
            <a:r>
              <a:rPr kumimoji="0" lang="en-US" altLang="en-US" sz="2000" b="0" i="0" u="none" strike="noStrike" cap="none" normalizeH="0" baseline="0" dirty="0">
                <a:ln>
                  <a:noFill/>
                </a:ln>
                <a:solidFill>
                  <a:srgbClr val="2AACB8"/>
                </a:solidFill>
                <a:effectLst/>
                <a:latin typeface="Arial Unicode MS" panose="020B0604020202020204" pitchFamily="34" charset="-128"/>
                <a:ea typeface="JetBrains Mono"/>
              </a:rPr>
              <a:t>3</a:t>
            </a:r>
            <a:r>
              <a:rPr kumimoji="0" lang="en-US" altLang="en-US" sz="2000" b="0" i="0" u="none" strike="noStrike" cap="none" normalizeH="0" baseline="0" dirty="0">
                <a:ln>
                  <a:noFill/>
                </a:ln>
                <a:solidFill>
                  <a:srgbClr val="BCBEC4"/>
                </a:solidFill>
                <a:effectLst/>
                <a:latin typeface="Arial Unicode MS" panose="020B0604020202020204" pitchFamily="34" charset="-128"/>
                <a:ea typeface="JetBrains Mono"/>
              </a:rPr>
              <a:t>],</a:t>
            </a:r>
            <a:br>
              <a:rPr kumimoji="0" lang="en-US" altLang="en-US" sz="2000" b="0" i="0" u="none" strike="noStrike" cap="none" normalizeH="0" baseline="0" dirty="0">
                <a:ln>
                  <a:noFill/>
                </a:ln>
                <a:solidFill>
                  <a:srgbClr val="BCBEC4"/>
                </a:solidFill>
                <a:effectLst/>
                <a:latin typeface="Arial Unicode MS" panose="020B0604020202020204" pitchFamily="34" charset="-128"/>
                <a:ea typeface="JetBrains Mono"/>
              </a:rPr>
            </a:br>
            <a:r>
              <a:rPr kumimoji="0" lang="en-US" altLang="en-US" sz="2000" b="0" i="0" u="none" strike="noStrike" cap="none" normalizeH="0" baseline="0" dirty="0">
                <a:ln>
                  <a:noFill/>
                </a:ln>
                <a:solidFill>
                  <a:srgbClr val="BCBEC4"/>
                </a:solidFill>
                <a:effectLst/>
                <a:latin typeface="Arial Unicode MS" panose="020B0604020202020204" pitchFamily="34" charset="-128"/>
                <a:ea typeface="JetBrains Mono"/>
              </a:rPr>
              <a:t>    [</a:t>
            </a:r>
            <a:r>
              <a:rPr kumimoji="0" lang="en-US" altLang="en-US" sz="2000" b="0" i="0" u="none" strike="noStrike" cap="none" normalizeH="0" baseline="0" dirty="0">
                <a:ln>
                  <a:noFill/>
                </a:ln>
                <a:solidFill>
                  <a:srgbClr val="2AACB8"/>
                </a:solidFill>
                <a:effectLst/>
                <a:latin typeface="Arial Unicode MS" panose="020B0604020202020204" pitchFamily="34" charset="-128"/>
                <a:ea typeface="JetBrains Mono"/>
              </a:rPr>
              <a:t>4</a:t>
            </a:r>
            <a:r>
              <a:rPr kumimoji="0" lang="en-US" altLang="en-US" sz="2000" b="0" i="0" u="none" strike="noStrike" cap="none" normalizeH="0" baseline="0" dirty="0">
                <a:ln>
                  <a:noFill/>
                </a:ln>
                <a:solidFill>
                  <a:srgbClr val="BCBEC4"/>
                </a:solidFill>
                <a:effectLst/>
                <a:latin typeface="Arial Unicode MS" panose="020B0604020202020204" pitchFamily="34" charset="-128"/>
                <a:ea typeface="JetBrains Mono"/>
              </a:rPr>
              <a:t>, </a:t>
            </a:r>
            <a:r>
              <a:rPr kumimoji="0" lang="en-US" altLang="en-US" sz="2000" b="0" i="0" u="none" strike="noStrike" cap="none" normalizeH="0" baseline="0" dirty="0">
                <a:ln>
                  <a:noFill/>
                </a:ln>
                <a:solidFill>
                  <a:srgbClr val="2AACB8"/>
                </a:solidFill>
                <a:effectLst/>
                <a:latin typeface="Arial Unicode MS" panose="020B0604020202020204" pitchFamily="34" charset="-128"/>
                <a:ea typeface="JetBrains Mono"/>
              </a:rPr>
              <a:t>5</a:t>
            </a:r>
            <a:r>
              <a:rPr kumimoji="0" lang="en-US" altLang="en-US" sz="2000" b="0" i="0" u="none" strike="noStrike" cap="none" normalizeH="0" baseline="0" dirty="0">
                <a:ln>
                  <a:noFill/>
                </a:ln>
                <a:solidFill>
                  <a:srgbClr val="BCBEC4"/>
                </a:solidFill>
                <a:effectLst/>
                <a:latin typeface="Arial Unicode MS" panose="020B0604020202020204" pitchFamily="34" charset="-128"/>
                <a:ea typeface="JetBrains Mono"/>
              </a:rPr>
              <a:t>, </a:t>
            </a:r>
            <a:r>
              <a:rPr kumimoji="0" lang="en-US" altLang="en-US" sz="2000" b="0" i="0" u="none" strike="noStrike" cap="none" normalizeH="0" baseline="0" dirty="0">
                <a:ln>
                  <a:noFill/>
                </a:ln>
                <a:solidFill>
                  <a:srgbClr val="2AACB8"/>
                </a:solidFill>
                <a:effectLst/>
                <a:latin typeface="Arial Unicode MS" panose="020B0604020202020204" pitchFamily="34" charset="-128"/>
                <a:ea typeface="JetBrains Mono"/>
              </a:rPr>
              <a:t>6</a:t>
            </a:r>
            <a:r>
              <a:rPr kumimoji="0" lang="en-US" altLang="en-US" sz="2000" b="0" i="0" u="none" strike="noStrike" cap="none" normalizeH="0" baseline="0" dirty="0">
                <a:ln>
                  <a:noFill/>
                </a:ln>
                <a:solidFill>
                  <a:srgbClr val="BCBEC4"/>
                </a:solidFill>
                <a:effectLst/>
                <a:latin typeface="Arial Unicode MS" panose="020B0604020202020204" pitchFamily="34" charset="-128"/>
                <a:ea typeface="JetBrains Mono"/>
              </a:rPr>
              <a:t>],</a:t>
            </a:r>
            <a:br>
              <a:rPr kumimoji="0" lang="en-US" altLang="en-US" sz="2000" b="0" i="0" u="none" strike="noStrike" cap="none" normalizeH="0" baseline="0" dirty="0">
                <a:ln>
                  <a:noFill/>
                </a:ln>
                <a:solidFill>
                  <a:srgbClr val="BCBEC4"/>
                </a:solidFill>
                <a:effectLst/>
                <a:latin typeface="Arial Unicode MS" panose="020B0604020202020204" pitchFamily="34" charset="-128"/>
                <a:ea typeface="JetBrains Mono"/>
              </a:rPr>
            </a:br>
            <a:r>
              <a:rPr kumimoji="0" lang="en-US" altLang="en-US" sz="2000" b="0" i="0" u="none" strike="noStrike" cap="none" normalizeH="0" baseline="0" dirty="0">
                <a:ln>
                  <a:noFill/>
                </a:ln>
                <a:solidFill>
                  <a:srgbClr val="BCBEC4"/>
                </a:solidFill>
                <a:effectLst/>
                <a:latin typeface="Arial Unicode MS" panose="020B0604020202020204" pitchFamily="34" charset="-128"/>
                <a:ea typeface="JetBrains Mono"/>
              </a:rPr>
              <a:t>    [</a:t>
            </a:r>
            <a:r>
              <a:rPr kumimoji="0" lang="en-US" altLang="en-US" sz="2000" b="0" i="0" u="none" strike="noStrike" cap="none" normalizeH="0" baseline="0" dirty="0">
                <a:ln>
                  <a:noFill/>
                </a:ln>
                <a:solidFill>
                  <a:srgbClr val="2AACB8"/>
                </a:solidFill>
                <a:effectLst/>
                <a:latin typeface="Arial Unicode MS" panose="020B0604020202020204" pitchFamily="34" charset="-128"/>
                <a:ea typeface="JetBrains Mono"/>
              </a:rPr>
              <a:t>7</a:t>
            </a:r>
            <a:r>
              <a:rPr kumimoji="0" lang="en-US" altLang="en-US" sz="2000" b="0" i="0" u="none" strike="noStrike" cap="none" normalizeH="0" baseline="0" dirty="0">
                <a:ln>
                  <a:noFill/>
                </a:ln>
                <a:solidFill>
                  <a:srgbClr val="BCBEC4"/>
                </a:solidFill>
                <a:effectLst/>
                <a:latin typeface="Arial Unicode MS" panose="020B0604020202020204" pitchFamily="34" charset="-128"/>
                <a:ea typeface="JetBrains Mono"/>
              </a:rPr>
              <a:t>, </a:t>
            </a:r>
            <a:r>
              <a:rPr kumimoji="0" lang="en-US" altLang="en-US" sz="2000" b="0" i="0" u="none" strike="noStrike" cap="none" normalizeH="0" baseline="0" dirty="0">
                <a:ln>
                  <a:noFill/>
                </a:ln>
                <a:solidFill>
                  <a:srgbClr val="2AACB8"/>
                </a:solidFill>
                <a:effectLst/>
                <a:latin typeface="Arial Unicode MS" panose="020B0604020202020204" pitchFamily="34" charset="-128"/>
                <a:ea typeface="JetBrains Mono"/>
              </a:rPr>
              <a:t>8</a:t>
            </a:r>
            <a:r>
              <a:rPr kumimoji="0" lang="en-US" altLang="en-US" sz="2000" b="0" i="0" u="none" strike="noStrike" cap="none" normalizeH="0" baseline="0" dirty="0">
                <a:ln>
                  <a:noFill/>
                </a:ln>
                <a:solidFill>
                  <a:srgbClr val="BCBEC4"/>
                </a:solidFill>
                <a:effectLst/>
                <a:latin typeface="Arial Unicode MS" panose="020B0604020202020204" pitchFamily="34" charset="-128"/>
                <a:ea typeface="JetBrains Mono"/>
              </a:rPr>
              <a:t>, </a:t>
            </a:r>
            <a:r>
              <a:rPr kumimoji="0" lang="en-US" altLang="en-US" sz="2000" b="0" i="0" u="none" strike="noStrike" cap="none" normalizeH="0" baseline="0" dirty="0">
                <a:ln>
                  <a:noFill/>
                </a:ln>
                <a:solidFill>
                  <a:srgbClr val="2AACB8"/>
                </a:solidFill>
                <a:effectLst/>
                <a:latin typeface="Arial Unicode MS" panose="020B0604020202020204" pitchFamily="34" charset="-128"/>
                <a:ea typeface="JetBrains Mono"/>
              </a:rPr>
              <a:t>9</a:t>
            </a:r>
            <a:r>
              <a:rPr kumimoji="0" lang="en-US" altLang="en-US" sz="2000" b="0" i="0" u="none" strike="noStrike" cap="none" normalizeH="0" baseline="0" dirty="0">
                <a:ln>
                  <a:noFill/>
                </a:ln>
                <a:solidFill>
                  <a:srgbClr val="BCBEC4"/>
                </a:solidFill>
                <a:effectLst/>
                <a:latin typeface="Arial Unicode MS" panose="020B0604020202020204" pitchFamily="34" charset="-128"/>
                <a:ea typeface="JetBrains Mono"/>
              </a:rPr>
              <a:t>]</a:t>
            </a:r>
            <a:br>
              <a:rPr kumimoji="0" lang="en-US" altLang="en-US" sz="2000" b="0" i="0" u="none" strike="noStrike" cap="none" normalizeH="0" baseline="0" dirty="0">
                <a:ln>
                  <a:noFill/>
                </a:ln>
                <a:solidFill>
                  <a:srgbClr val="BCBEC4"/>
                </a:solidFill>
                <a:effectLst/>
                <a:latin typeface="Arial Unicode MS" panose="020B0604020202020204" pitchFamily="34" charset="-128"/>
                <a:ea typeface="JetBrains Mono"/>
              </a:rPr>
            </a:br>
            <a:r>
              <a:rPr kumimoji="0" lang="en-US" altLang="en-US" sz="2000" b="0" i="0" u="none" strike="noStrike" cap="none" normalizeH="0" baseline="0" dirty="0">
                <a:ln>
                  <a:noFill/>
                </a:ln>
                <a:solidFill>
                  <a:srgbClr val="BCBEC4"/>
                </a:solidFill>
                <a:effectLst/>
                <a:latin typeface="Arial Unicode MS" panose="020B0604020202020204" pitchFamily="34" charset="-128"/>
                <a:ea typeface="JetBrains Mono"/>
              </a:rPr>
              <a:t>]</a:t>
            </a:r>
            <a:endParaRPr kumimoji="0" lang="en-US" altLang="en-US" sz="4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6571031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1F3E15-9A51-8355-A1E2-5339D93160E9}"/>
            </a:ext>
          </a:extLst>
        </p:cNvPr>
        <p:cNvGrpSpPr/>
        <p:nvPr/>
      </p:nvGrpSpPr>
      <p:grpSpPr>
        <a:xfrm>
          <a:off x="0" y="0"/>
          <a:ext cx="0" cy="0"/>
          <a:chOff x="0" y="0"/>
          <a:chExt cx="0" cy="0"/>
        </a:xfrm>
      </p:grpSpPr>
      <p:sp>
        <p:nvSpPr>
          <p:cNvPr id="6" name="Content Placeholder 5">
            <a:extLst>
              <a:ext uri="{FF2B5EF4-FFF2-40B4-BE49-F238E27FC236}">
                <a16:creationId xmlns:a16="http://schemas.microsoft.com/office/drawing/2014/main" id="{7619FD7F-57FD-9508-FC1D-C13DA841D26F}"/>
              </a:ext>
            </a:extLst>
          </p:cNvPr>
          <p:cNvSpPr>
            <a:spLocks noGrp="1"/>
          </p:cNvSpPr>
          <p:nvPr>
            <p:ph idx="1"/>
          </p:nvPr>
        </p:nvSpPr>
        <p:spPr>
          <a:xfrm>
            <a:off x="353568" y="694086"/>
            <a:ext cx="8473440" cy="5469827"/>
          </a:xfrm>
        </p:spPr>
        <p:txBody>
          <a:bodyPr/>
          <a:lstStyle/>
          <a:p>
            <a:pPr marL="0" indent="0" algn="ctr">
              <a:buNone/>
            </a:pPr>
            <a:r>
              <a:rPr lang="en-US" dirty="0"/>
              <a:t>Tuple and Unpacking</a:t>
            </a:r>
          </a:p>
        </p:txBody>
      </p:sp>
      <p:pic>
        <p:nvPicPr>
          <p:cNvPr id="7" name="Picture 6">
            <a:extLst>
              <a:ext uri="{FF2B5EF4-FFF2-40B4-BE49-F238E27FC236}">
                <a16:creationId xmlns:a16="http://schemas.microsoft.com/office/drawing/2014/main" id="{76795C2F-B5CA-9066-043D-E5AB4C616D0C}"/>
              </a:ext>
            </a:extLst>
          </p:cNvPr>
          <p:cNvPicPr>
            <a:picLocks noChangeAspect="1"/>
          </p:cNvPicPr>
          <p:nvPr/>
        </p:nvPicPr>
        <p:blipFill>
          <a:blip r:embed="rId2"/>
          <a:stretch>
            <a:fillRect/>
          </a:stretch>
        </p:blipFill>
        <p:spPr>
          <a:xfrm>
            <a:off x="0" y="268779"/>
            <a:ext cx="9144000" cy="122841"/>
          </a:xfrm>
          <a:prstGeom prst="rect">
            <a:avLst/>
          </a:prstGeom>
        </p:spPr>
      </p:pic>
      <p:sp>
        <p:nvSpPr>
          <p:cNvPr id="2" name="Rectangle 1">
            <a:extLst>
              <a:ext uri="{FF2B5EF4-FFF2-40B4-BE49-F238E27FC236}">
                <a16:creationId xmlns:a16="http://schemas.microsoft.com/office/drawing/2014/main" id="{B142CB0E-EC48-4288-AA76-99888B2D4B6E}"/>
              </a:ext>
            </a:extLst>
          </p:cNvPr>
          <p:cNvSpPr>
            <a:spLocks noChangeArrowheads="1"/>
          </p:cNvSpPr>
          <p:nvPr/>
        </p:nvSpPr>
        <p:spPr bwMode="auto">
          <a:xfrm>
            <a:off x="567694" y="2028749"/>
            <a:ext cx="4129657" cy="2062103"/>
          </a:xfrm>
          <a:prstGeom prst="rect">
            <a:avLst/>
          </a:prstGeom>
          <a:solidFill>
            <a:srgbClr val="1E1F2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BCBEC4"/>
                </a:solidFill>
                <a:effectLst/>
                <a:latin typeface="Arial Unicode MS" panose="020B0604020202020204" pitchFamily="34" charset="-128"/>
                <a:ea typeface="JetBrains Mono"/>
              </a:rPr>
              <a:t>numbers = (</a:t>
            </a:r>
            <a:r>
              <a:rPr kumimoji="0" lang="en-US" altLang="en-US" sz="1600" b="0" i="0" u="none" strike="noStrike" cap="none" normalizeH="0" baseline="0" dirty="0">
                <a:ln>
                  <a:noFill/>
                </a:ln>
                <a:solidFill>
                  <a:srgbClr val="2AACB8"/>
                </a:solidFill>
                <a:effectLst/>
                <a:latin typeface="Arial Unicode MS" panose="020B0604020202020204" pitchFamily="34" charset="-128"/>
                <a:ea typeface="JetBrains Mono"/>
              </a:rPr>
              <a:t>1</a:t>
            </a:r>
            <a:r>
              <a:rPr kumimoji="0" lang="en-US" altLang="en-US" sz="1600" b="0" i="0" u="none" strike="noStrike" cap="none" normalizeH="0" baseline="0" dirty="0">
                <a:ln>
                  <a:noFill/>
                </a:ln>
                <a:solidFill>
                  <a:srgbClr val="BCBEC4"/>
                </a:solidFill>
                <a:effectLst/>
                <a:latin typeface="Arial Unicode MS" panose="020B0604020202020204" pitchFamily="34" charset="-128"/>
                <a:ea typeface="JetBrains Mono"/>
              </a:rPr>
              <a:t>,</a:t>
            </a:r>
            <a:r>
              <a:rPr kumimoji="0" lang="en-US" altLang="en-US" sz="1600" b="0" i="0" u="none" strike="noStrike" cap="none" normalizeH="0" baseline="0" dirty="0">
                <a:ln>
                  <a:noFill/>
                </a:ln>
                <a:solidFill>
                  <a:srgbClr val="2AACB8"/>
                </a:solidFill>
                <a:effectLst/>
                <a:latin typeface="Arial Unicode MS" panose="020B0604020202020204" pitchFamily="34" charset="-128"/>
                <a:ea typeface="JetBrains Mono"/>
              </a:rPr>
              <a:t>2</a:t>
            </a:r>
            <a:r>
              <a:rPr kumimoji="0" lang="en-US" altLang="en-US" sz="1600" b="0" i="0" u="none" strike="noStrike" cap="none" normalizeH="0" baseline="0" dirty="0">
                <a:ln>
                  <a:noFill/>
                </a:ln>
                <a:solidFill>
                  <a:srgbClr val="BCBEC4"/>
                </a:solidFill>
                <a:effectLst/>
                <a:latin typeface="Arial Unicode MS" panose="020B0604020202020204" pitchFamily="34" charset="-128"/>
                <a:ea typeface="JetBrains Mono"/>
              </a:rPr>
              <a:t>,</a:t>
            </a:r>
            <a:r>
              <a:rPr kumimoji="0" lang="en-US" altLang="en-US" sz="1600" b="0" i="0" u="none" strike="noStrike" cap="none" normalizeH="0" baseline="0" dirty="0">
                <a:ln>
                  <a:noFill/>
                </a:ln>
                <a:solidFill>
                  <a:srgbClr val="2AACB8"/>
                </a:solidFill>
                <a:effectLst/>
                <a:latin typeface="Arial Unicode MS" panose="020B0604020202020204" pitchFamily="34" charset="-128"/>
                <a:ea typeface="JetBrains Mono"/>
              </a:rPr>
              <a:t>3</a:t>
            </a:r>
            <a:r>
              <a:rPr kumimoji="0" lang="en-US" altLang="en-US" sz="1600" b="0" i="0" u="none" strike="noStrike" cap="none" normalizeH="0" baseline="0" dirty="0">
                <a:ln>
                  <a:noFill/>
                </a:ln>
                <a:solidFill>
                  <a:srgbClr val="BCBEC4"/>
                </a:solidFill>
                <a:effectLst/>
                <a:latin typeface="Arial Unicode MS" panose="020B0604020202020204" pitchFamily="34" charset="-128"/>
                <a:ea typeface="JetBrains Mono"/>
              </a:rPr>
              <a:t>,</a:t>
            </a:r>
            <a:r>
              <a:rPr kumimoji="0" lang="en-US" altLang="en-US" sz="1600" b="0" i="0" u="none" strike="noStrike" cap="none" normalizeH="0" baseline="0" dirty="0">
                <a:ln>
                  <a:noFill/>
                </a:ln>
                <a:solidFill>
                  <a:srgbClr val="2AACB8"/>
                </a:solidFill>
                <a:effectLst/>
                <a:latin typeface="Arial Unicode MS" panose="020B0604020202020204" pitchFamily="34" charset="-128"/>
                <a:ea typeface="JetBrains Mono"/>
              </a:rPr>
              <a:t>3</a:t>
            </a:r>
            <a:r>
              <a:rPr kumimoji="0" lang="en-US" altLang="en-US" sz="1600" b="0" i="0" u="none" strike="noStrike" cap="none" normalizeH="0" baseline="0" dirty="0">
                <a:ln>
                  <a:noFill/>
                </a:ln>
                <a:solidFill>
                  <a:srgbClr val="BCBEC4"/>
                </a:solidFill>
                <a:effectLst/>
                <a:latin typeface="Arial Unicode MS" panose="020B0604020202020204" pitchFamily="34" charset="-128"/>
                <a:ea typeface="JetBrains Mono"/>
              </a:rPr>
              <a:t>)</a:t>
            </a:r>
            <a:br>
              <a:rPr kumimoji="0" lang="en-US" altLang="en-US" sz="1600" b="0" i="0" u="none" strike="noStrike" cap="none" normalizeH="0" baseline="0" dirty="0">
                <a:ln>
                  <a:noFill/>
                </a:ln>
                <a:solidFill>
                  <a:srgbClr val="BCBEC4"/>
                </a:solidFill>
                <a:effectLst/>
                <a:latin typeface="Arial Unicode MS" panose="020B0604020202020204" pitchFamily="34" charset="-128"/>
                <a:ea typeface="JetBrains Mono"/>
              </a:rPr>
            </a:br>
            <a:r>
              <a:rPr kumimoji="0" lang="en-US" altLang="en-US" sz="1600" b="0" i="0" u="none" strike="noStrike" cap="none" normalizeH="0" baseline="0" dirty="0">
                <a:ln>
                  <a:noFill/>
                </a:ln>
                <a:solidFill>
                  <a:srgbClr val="8888C6"/>
                </a:solidFill>
                <a:effectLst/>
                <a:latin typeface="Arial Unicode MS" panose="020B0604020202020204" pitchFamily="34" charset="-128"/>
                <a:ea typeface="JetBrains Mono"/>
              </a:rPr>
              <a:t>print</a:t>
            </a:r>
            <a:r>
              <a:rPr kumimoji="0" lang="en-US" altLang="en-US" sz="1600" b="0" i="0" u="none" strike="noStrike" cap="none" normalizeH="0" baseline="0" dirty="0">
                <a:ln>
                  <a:noFill/>
                </a:ln>
                <a:solidFill>
                  <a:srgbClr val="BCBEC4"/>
                </a:solidFill>
                <a:effectLst/>
                <a:latin typeface="Arial Unicode MS" panose="020B0604020202020204" pitchFamily="34" charset="-128"/>
                <a:ea typeface="JetBrains Mono"/>
              </a:rPr>
              <a:t>(</a:t>
            </a:r>
            <a:r>
              <a:rPr kumimoji="0" lang="en-US" altLang="en-US" sz="1600" b="0" i="0" u="none" strike="noStrike" cap="none" normalizeH="0" baseline="0" dirty="0" err="1">
                <a:ln>
                  <a:noFill/>
                </a:ln>
                <a:solidFill>
                  <a:srgbClr val="BCBEC4"/>
                </a:solidFill>
                <a:effectLst/>
                <a:latin typeface="Arial Unicode MS" panose="020B0604020202020204" pitchFamily="34" charset="-128"/>
                <a:ea typeface="JetBrains Mono"/>
              </a:rPr>
              <a:t>numbers.count</a:t>
            </a:r>
            <a:r>
              <a:rPr kumimoji="0" lang="en-US" altLang="en-US" sz="1600" b="0" i="0" u="none" strike="noStrike" cap="none" normalizeH="0" baseline="0" dirty="0">
                <a:ln>
                  <a:noFill/>
                </a:ln>
                <a:solidFill>
                  <a:srgbClr val="BCBEC4"/>
                </a:solidFill>
                <a:effectLst/>
                <a:latin typeface="Arial Unicode MS" panose="020B0604020202020204" pitchFamily="34" charset="-128"/>
                <a:ea typeface="JetBrains Mono"/>
              </a:rPr>
              <a:t>(</a:t>
            </a:r>
            <a:r>
              <a:rPr kumimoji="0" lang="en-US" altLang="en-US" sz="1600" b="0" i="0" u="none" strike="noStrike" cap="none" normalizeH="0" baseline="0" dirty="0">
                <a:ln>
                  <a:noFill/>
                </a:ln>
                <a:solidFill>
                  <a:srgbClr val="2AACB8"/>
                </a:solidFill>
                <a:effectLst/>
                <a:latin typeface="Arial Unicode MS" panose="020B0604020202020204" pitchFamily="34" charset="-128"/>
                <a:ea typeface="JetBrains Mono"/>
              </a:rPr>
              <a:t>3</a:t>
            </a:r>
            <a:r>
              <a:rPr kumimoji="0" lang="en-US" altLang="en-US" sz="1600" b="0" i="0" u="none" strike="noStrike" cap="none" normalizeH="0" baseline="0" dirty="0">
                <a:ln>
                  <a:noFill/>
                </a:ln>
                <a:solidFill>
                  <a:srgbClr val="BCBEC4"/>
                </a:solidFill>
                <a:effectLst/>
                <a:latin typeface="Arial Unicode MS" panose="020B0604020202020204" pitchFamily="34" charset="-128"/>
                <a:ea typeface="JetBrains Mono"/>
              </a:rPr>
              <a:t>)) </a:t>
            </a:r>
            <a:r>
              <a:rPr kumimoji="0" lang="en-US" altLang="en-US" sz="1600" b="0" i="0" u="none" strike="noStrike" cap="none" normalizeH="0" baseline="0" dirty="0">
                <a:ln>
                  <a:noFill/>
                </a:ln>
                <a:solidFill>
                  <a:srgbClr val="7A7E85"/>
                </a:solidFill>
                <a:effectLst/>
                <a:latin typeface="Arial Unicode MS" panose="020B0604020202020204" pitchFamily="34" charset="-128"/>
                <a:ea typeface="JetBrains Mono"/>
              </a:rPr>
              <a:t>#2</a:t>
            </a:r>
            <a:br>
              <a:rPr kumimoji="0" lang="en-US" altLang="en-US" sz="1600" b="0" i="0" u="none" strike="noStrike" cap="none" normalizeH="0" baseline="0" dirty="0">
                <a:ln>
                  <a:noFill/>
                </a:ln>
                <a:solidFill>
                  <a:srgbClr val="7A7E85"/>
                </a:solidFill>
                <a:effectLst/>
                <a:latin typeface="Arial Unicode MS" panose="020B0604020202020204" pitchFamily="34" charset="-128"/>
                <a:ea typeface="JetBrains Mono"/>
              </a:rPr>
            </a:br>
            <a:r>
              <a:rPr kumimoji="0" lang="en-US" altLang="en-US" sz="1600" b="0" i="0" u="none" strike="noStrike" cap="none" normalizeH="0" baseline="0" dirty="0">
                <a:ln>
                  <a:noFill/>
                </a:ln>
                <a:solidFill>
                  <a:srgbClr val="8888C6"/>
                </a:solidFill>
                <a:effectLst/>
                <a:latin typeface="Arial Unicode MS" panose="020B0604020202020204" pitchFamily="34" charset="-128"/>
                <a:ea typeface="JetBrains Mono"/>
              </a:rPr>
              <a:t>print</a:t>
            </a:r>
            <a:r>
              <a:rPr kumimoji="0" lang="en-US" altLang="en-US" sz="1600" b="0" i="0" u="none" strike="noStrike" cap="none" normalizeH="0" baseline="0" dirty="0">
                <a:ln>
                  <a:noFill/>
                </a:ln>
                <a:solidFill>
                  <a:srgbClr val="BCBEC4"/>
                </a:solidFill>
                <a:effectLst/>
                <a:latin typeface="Arial Unicode MS" panose="020B0604020202020204" pitchFamily="34" charset="-128"/>
                <a:ea typeface="JetBrains Mono"/>
              </a:rPr>
              <a:t>(</a:t>
            </a:r>
            <a:r>
              <a:rPr kumimoji="0" lang="en-US" altLang="en-US" sz="1600" b="0" i="0" u="none" strike="noStrike" cap="none" normalizeH="0" baseline="0" dirty="0" err="1">
                <a:ln>
                  <a:noFill/>
                </a:ln>
                <a:solidFill>
                  <a:srgbClr val="BCBEC4"/>
                </a:solidFill>
                <a:effectLst/>
                <a:latin typeface="Arial Unicode MS" panose="020B0604020202020204" pitchFamily="34" charset="-128"/>
                <a:ea typeface="JetBrains Mono"/>
              </a:rPr>
              <a:t>numbers.index</a:t>
            </a:r>
            <a:r>
              <a:rPr kumimoji="0" lang="en-US" altLang="en-US" sz="1600" b="0" i="0" u="none" strike="noStrike" cap="none" normalizeH="0" baseline="0" dirty="0">
                <a:ln>
                  <a:noFill/>
                </a:ln>
                <a:solidFill>
                  <a:srgbClr val="BCBEC4"/>
                </a:solidFill>
                <a:effectLst/>
                <a:latin typeface="Arial Unicode MS" panose="020B0604020202020204" pitchFamily="34" charset="-128"/>
                <a:ea typeface="JetBrains Mono"/>
              </a:rPr>
              <a:t>(</a:t>
            </a:r>
            <a:r>
              <a:rPr kumimoji="0" lang="en-US" altLang="en-US" sz="1600" b="0" i="0" u="none" strike="noStrike" cap="none" normalizeH="0" baseline="0" dirty="0">
                <a:ln>
                  <a:noFill/>
                </a:ln>
                <a:solidFill>
                  <a:srgbClr val="2AACB8"/>
                </a:solidFill>
                <a:effectLst/>
                <a:latin typeface="Arial Unicode MS" panose="020B0604020202020204" pitchFamily="34" charset="-128"/>
                <a:ea typeface="JetBrains Mono"/>
              </a:rPr>
              <a:t>3</a:t>
            </a:r>
            <a:r>
              <a:rPr kumimoji="0" lang="en-US" altLang="en-US" sz="1600" b="0" i="0" u="none" strike="noStrike" cap="none" normalizeH="0" baseline="0" dirty="0">
                <a:ln>
                  <a:noFill/>
                </a:ln>
                <a:solidFill>
                  <a:srgbClr val="BCBEC4"/>
                </a:solidFill>
                <a:effectLst/>
                <a:latin typeface="Arial Unicode MS" panose="020B0604020202020204" pitchFamily="34" charset="-128"/>
                <a:ea typeface="JetBrains Mono"/>
              </a:rPr>
              <a:t>)) </a:t>
            </a:r>
            <a:r>
              <a:rPr kumimoji="0" lang="en-US" altLang="en-US" sz="1600" b="0" i="0" u="none" strike="noStrike" cap="none" normalizeH="0" baseline="0" dirty="0">
                <a:ln>
                  <a:noFill/>
                </a:ln>
                <a:solidFill>
                  <a:srgbClr val="7A7E85"/>
                </a:solidFill>
                <a:effectLst/>
                <a:latin typeface="Arial Unicode MS" panose="020B0604020202020204" pitchFamily="34" charset="-128"/>
                <a:ea typeface="JetBrains Mono"/>
              </a:rPr>
              <a:t>#2</a:t>
            </a:r>
            <a:br>
              <a:rPr kumimoji="0" lang="en-US" altLang="en-US" sz="1600" b="0" i="0" u="none" strike="noStrike" cap="none" normalizeH="0" baseline="0" dirty="0">
                <a:ln>
                  <a:noFill/>
                </a:ln>
                <a:solidFill>
                  <a:srgbClr val="7A7E85"/>
                </a:solidFill>
                <a:effectLst/>
                <a:latin typeface="Arial Unicode MS" panose="020B0604020202020204" pitchFamily="34" charset="-128"/>
                <a:ea typeface="JetBrains Mono"/>
              </a:rPr>
            </a:br>
            <a:r>
              <a:rPr kumimoji="0" lang="en-US" altLang="en-US" sz="1600" b="0" i="0" u="none" strike="noStrike" cap="none" normalizeH="0" baseline="0" dirty="0">
                <a:ln>
                  <a:noFill/>
                </a:ln>
                <a:solidFill>
                  <a:srgbClr val="7A7E85"/>
                </a:solidFill>
                <a:effectLst/>
                <a:latin typeface="Arial Unicode MS" panose="020B0604020202020204" pitchFamily="34" charset="-128"/>
                <a:ea typeface="JetBrains Mono"/>
              </a:rPr>
              <a:t>#numbers[0] = 10 #Returns error, read only</a:t>
            </a:r>
            <a:br>
              <a:rPr kumimoji="0" lang="en-US" altLang="en-US" sz="1600" b="0" i="0" u="none" strike="noStrike" cap="none" normalizeH="0" baseline="0" dirty="0">
                <a:ln>
                  <a:noFill/>
                </a:ln>
                <a:solidFill>
                  <a:srgbClr val="7A7E85"/>
                </a:solidFill>
                <a:effectLst/>
                <a:latin typeface="Arial Unicode MS" panose="020B0604020202020204" pitchFamily="34" charset="-128"/>
                <a:ea typeface="JetBrains Mono"/>
              </a:rPr>
            </a:br>
            <a:r>
              <a:rPr kumimoji="0" lang="en-US" altLang="en-US" sz="1600" b="0" i="0" u="none" strike="noStrike" cap="none" normalizeH="0" baseline="0" dirty="0">
                <a:ln>
                  <a:noFill/>
                </a:ln>
                <a:solidFill>
                  <a:srgbClr val="BCBEC4"/>
                </a:solidFill>
                <a:effectLst/>
                <a:latin typeface="Arial Unicode MS" panose="020B0604020202020204" pitchFamily="34" charset="-128"/>
                <a:ea typeface="JetBrains Mono"/>
              </a:rPr>
              <a:t>numbers2 = </a:t>
            </a:r>
            <a:r>
              <a:rPr kumimoji="0" lang="en-US" altLang="en-US" sz="1600" b="0" i="0" u="none" strike="noStrike" cap="none" normalizeH="0" baseline="0" dirty="0">
                <a:ln>
                  <a:noFill/>
                </a:ln>
                <a:solidFill>
                  <a:srgbClr val="8888C6"/>
                </a:solidFill>
                <a:effectLst/>
                <a:latin typeface="Arial Unicode MS" panose="020B0604020202020204" pitchFamily="34" charset="-128"/>
                <a:ea typeface="JetBrains Mono"/>
              </a:rPr>
              <a:t>range</a:t>
            </a:r>
            <a:r>
              <a:rPr kumimoji="0" lang="en-US" altLang="en-US" sz="1600" b="0" i="0" u="none" strike="noStrike" cap="none" normalizeH="0" baseline="0" dirty="0">
                <a:ln>
                  <a:noFill/>
                </a:ln>
                <a:solidFill>
                  <a:srgbClr val="BCBEC4"/>
                </a:solidFill>
                <a:effectLst/>
                <a:latin typeface="Arial Unicode MS" panose="020B0604020202020204" pitchFamily="34" charset="-128"/>
                <a:ea typeface="JetBrains Mono"/>
              </a:rPr>
              <a:t>(</a:t>
            </a:r>
            <a:r>
              <a:rPr kumimoji="0" lang="en-US" altLang="en-US" sz="1600" b="0" i="0" u="none" strike="noStrike" cap="none" normalizeH="0" baseline="0" dirty="0">
                <a:ln>
                  <a:noFill/>
                </a:ln>
                <a:solidFill>
                  <a:srgbClr val="2AACB8"/>
                </a:solidFill>
                <a:effectLst/>
                <a:latin typeface="Arial Unicode MS" panose="020B0604020202020204" pitchFamily="34" charset="-128"/>
                <a:ea typeface="JetBrains Mono"/>
              </a:rPr>
              <a:t>1</a:t>
            </a:r>
            <a:r>
              <a:rPr kumimoji="0" lang="en-US" altLang="en-US" sz="1600" b="0" i="0" u="none" strike="noStrike" cap="none" normalizeH="0" baseline="0" dirty="0">
                <a:ln>
                  <a:noFill/>
                </a:ln>
                <a:solidFill>
                  <a:srgbClr val="BCBEC4"/>
                </a:solidFill>
                <a:effectLst/>
                <a:latin typeface="Arial Unicode MS" panose="020B0604020202020204" pitchFamily="34" charset="-128"/>
                <a:ea typeface="JetBrains Mono"/>
              </a:rPr>
              <a:t>, </a:t>
            </a:r>
            <a:r>
              <a:rPr kumimoji="0" lang="en-US" altLang="en-US" sz="1600" b="0" i="0" u="none" strike="noStrike" cap="none" normalizeH="0" baseline="0" dirty="0">
                <a:ln>
                  <a:noFill/>
                </a:ln>
                <a:solidFill>
                  <a:srgbClr val="2AACB8"/>
                </a:solidFill>
                <a:effectLst/>
                <a:latin typeface="Arial Unicode MS" panose="020B0604020202020204" pitchFamily="34" charset="-128"/>
                <a:ea typeface="JetBrains Mono"/>
              </a:rPr>
              <a:t>20</a:t>
            </a:r>
            <a:r>
              <a:rPr kumimoji="0" lang="en-US" altLang="en-US" sz="1600" b="0" i="0" u="none" strike="noStrike" cap="none" normalizeH="0" baseline="0" dirty="0">
                <a:ln>
                  <a:noFill/>
                </a:ln>
                <a:solidFill>
                  <a:srgbClr val="BCBEC4"/>
                </a:solidFill>
                <a:effectLst/>
                <a:latin typeface="Arial Unicode MS" panose="020B0604020202020204" pitchFamily="34" charset="-128"/>
                <a:ea typeface="JetBrains Mono"/>
              </a:rPr>
              <a:t>)</a:t>
            </a:r>
            <a:br>
              <a:rPr kumimoji="0" lang="en-US" altLang="en-US" sz="1600" b="0" i="0" u="none" strike="noStrike" cap="none" normalizeH="0" baseline="0" dirty="0">
                <a:ln>
                  <a:noFill/>
                </a:ln>
                <a:solidFill>
                  <a:srgbClr val="BCBEC4"/>
                </a:solidFill>
                <a:effectLst/>
                <a:latin typeface="Arial Unicode MS" panose="020B0604020202020204" pitchFamily="34" charset="-128"/>
                <a:ea typeface="JetBrains Mono"/>
              </a:rPr>
            </a:br>
            <a:r>
              <a:rPr kumimoji="0" lang="en-US" altLang="en-US" sz="1600" b="0" i="0" u="none" strike="noStrike" cap="none" normalizeH="0" baseline="0" dirty="0">
                <a:ln>
                  <a:noFill/>
                </a:ln>
                <a:solidFill>
                  <a:srgbClr val="CF8E6D"/>
                </a:solidFill>
                <a:effectLst/>
                <a:latin typeface="Arial Unicode MS" panose="020B0604020202020204" pitchFamily="34" charset="-128"/>
                <a:ea typeface="JetBrains Mono"/>
              </a:rPr>
              <a:t>for </a:t>
            </a:r>
            <a:r>
              <a:rPr kumimoji="0" lang="en-US" altLang="en-US" sz="1600" b="0" i="0" u="none" strike="noStrike" cap="none" normalizeH="0" baseline="0" dirty="0" err="1">
                <a:ln>
                  <a:noFill/>
                </a:ln>
                <a:solidFill>
                  <a:srgbClr val="BCBEC4"/>
                </a:solidFill>
                <a:effectLst/>
                <a:latin typeface="Arial Unicode MS" panose="020B0604020202020204" pitchFamily="34" charset="-128"/>
                <a:ea typeface="JetBrains Mono"/>
              </a:rPr>
              <a:t>i</a:t>
            </a:r>
            <a:r>
              <a:rPr kumimoji="0" lang="en-US" altLang="en-US" sz="1600" b="0" i="0" u="none" strike="noStrike" cap="none" normalizeH="0" baseline="0" dirty="0">
                <a:ln>
                  <a:noFill/>
                </a:ln>
                <a:solidFill>
                  <a:srgbClr val="BCBEC4"/>
                </a:solidFill>
                <a:effectLst/>
                <a:latin typeface="Arial Unicode MS" panose="020B0604020202020204" pitchFamily="34" charset="-128"/>
                <a:ea typeface="JetBrains Mono"/>
              </a:rPr>
              <a:t> </a:t>
            </a:r>
            <a:r>
              <a:rPr kumimoji="0" lang="en-US" altLang="en-US" sz="1600" b="0" i="0" u="none" strike="noStrike" cap="none" normalizeH="0" baseline="0" dirty="0">
                <a:ln>
                  <a:noFill/>
                </a:ln>
                <a:solidFill>
                  <a:srgbClr val="CF8E6D"/>
                </a:solidFill>
                <a:effectLst/>
                <a:latin typeface="Arial Unicode MS" panose="020B0604020202020204" pitchFamily="34" charset="-128"/>
                <a:ea typeface="JetBrains Mono"/>
              </a:rPr>
              <a:t>in </a:t>
            </a:r>
            <a:r>
              <a:rPr kumimoji="0" lang="en-US" altLang="en-US" sz="1600" b="0" i="0" u="none" strike="noStrike" cap="none" normalizeH="0" baseline="0" dirty="0">
                <a:ln>
                  <a:noFill/>
                </a:ln>
                <a:solidFill>
                  <a:srgbClr val="BCBEC4"/>
                </a:solidFill>
                <a:effectLst/>
                <a:latin typeface="Arial Unicode MS" panose="020B0604020202020204" pitchFamily="34" charset="-128"/>
                <a:ea typeface="JetBrains Mono"/>
              </a:rPr>
              <a:t>numbers2:</a:t>
            </a:r>
            <a:br>
              <a:rPr kumimoji="0" lang="en-US" altLang="en-US" sz="1600" b="0" i="0" u="none" strike="noStrike" cap="none" normalizeH="0" baseline="0" dirty="0">
                <a:ln>
                  <a:noFill/>
                </a:ln>
                <a:solidFill>
                  <a:srgbClr val="BCBEC4"/>
                </a:solidFill>
                <a:effectLst/>
                <a:latin typeface="Arial Unicode MS" panose="020B0604020202020204" pitchFamily="34" charset="-128"/>
                <a:ea typeface="JetBrains Mono"/>
              </a:rPr>
            </a:br>
            <a:r>
              <a:rPr kumimoji="0" lang="en-US" altLang="en-US" sz="1600" b="0" i="0" u="none" strike="noStrike" cap="none" normalizeH="0" baseline="0" dirty="0">
                <a:ln>
                  <a:noFill/>
                </a:ln>
                <a:solidFill>
                  <a:srgbClr val="BCBEC4"/>
                </a:solidFill>
                <a:effectLst/>
                <a:latin typeface="Arial Unicode MS" panose="020B0604020202020204" pitchFamily="34" charset="-128"/>
                <a:ea typeface="JetBrains Mono"/>
              </a:rPr>
              <a:t>    </a:t>
            </a:r>
            <a:r>
              <a:rPr kumimoji="0" lang="en-US" altLang="en-US" sz="1600" b="0" i="0" u="none" strike="noStrike" cap="none" normalizeH="0" baseline="0" dirty="0">
                <a:ln>
                  <a:noFill/>
                </a:ln>
                <a:solidFill>
                  <a:srgbClr val="8888C6"/>
                </a:solidFill>
                <a:effectLst/>
                <a:latin typeface="Arial Unicode MS" panose="020B0604020202020204" pitchFamily="34" charset="-128"/>
                <a:ea typeface="JetBrains Mono"/>
              </a:rPr>
              <a:t>print</a:t>
            </a:r>
            <a:r>
              <a:rPr kumimoji="0" lang="en-US" altLang="en-US" sz="1600" b="0" i="0" u="none" strike="noStrike" cap="none" normalizeH="0" baseline="0" dirty="0">
                <a:ln>
                  <a:noFill/>
                </a:ln>
                <a:solidFill>
                  <a:srgbClr val="BCBEC4"/>
                </a:solidFill>
                <a:effectLst/>
                <a:latin typeface="Arial Unicode MS" panose="020B0604020202020204" pitchFamily="34" charset="-128"/>
                <a:ea typeface="JetBrains Mono"/>
              </a:rPr>
              <a:t>(</a:t>
            </a:r>
            <a:r>
              <a:rPr kumimoji="0" lang="en-US" altLang="en-US" sz="1600" b="0" i="0" u="none" strike="noStrike" cap="none" normalizeH="0" baseline="0" dirty="0" err="1">
                <a:ln>
                  <a:noFill/>
                </a:ln>
                <a:solidFill>
                  <a:srgbClr val="BCBEC4"/>
                </a:solidFill>
                <a:effectLst/>
                <a:latin typeface="Arial Unicode MS" panose="020B0604020202020204" pitchFamily="34" charset="-128"/>
                <a:ea typeface="JetBrains Mono"/>
              </a:rPr>
              <a:t>i</a:t>
            </a:r>
            <a:r>
              <a:rPr kumimoji="0" lang="en-US" altLang="en-US" sz="1600" b="0" i="0" u="none" strike="noStrike" cap="none" normalizeH="0" baseline="0" dirty="0">
                <a:ln>
                  <a:noFill/>
                </a:ln>
                <a:solidFill>
                  <a:srgbClr val="BCBEC4"/>
                </a:solidFill>
                <a:effectLst/>
                <a:latin typeface="Arial Unicode MS" panose="020B0604020202020204" pitchFamily="34" charset="-128"/>
                <a:ea typeface="JetBrains Mono"/>
              </a:rPr>
              <a:t>)</a:t>
            </a:r>
            <a:br>
              <a:rPr kumimoji="0" lang="en-US" altLang="en-US" sz="1600" b="0" i="0" u="none" strike="noStrike" cap="none" normalizeH="0" baseline="0" dirty="0">
                <a:ln>
                  <a:noFill/>
                </a:ln>
                <a:solidFill>
                  <a:srgbClr val="BCBEC4"/>
                </a:solidFill>
                <a:effectLst/>
                <a:latin typeface="Arial Unicode MS" panose="020B0604020202020204" pitchFamily="34" charset="-128"/>
                <a:ea typeface="JetBrains Mono"/>
              </a:rPr>
            </a:br>
            <a:r>
              <a:rPr kumimoji="0" lang="en-US" altLang="en-US" sz="1600" b="0" i="0" u="none" strike="noStrike" cap="none" normalizeH="0" baseline="0" dirty="0">
                <a:ln>
                  <a:noFill/>
                </a:ln>
                <a:solidFill>
                  <a:srgbClr val="7A7E85"/>
                </a:solidFill>
                <a:effectLst/>
                <a:latin typeface="Arial Unicode MS" panose="020B0604020202020204" pitchFamily="34" charset="-128"/>
                <a:ea typeface="JetBrains Mono"/>
              </a:rPr>
              <a:t>#tuples are immutable and </a:t>
            </a:r>
            <a:r>
              <a:rPr kumimoji="0" lang="en-US" altLang="en-US" sz="1600" b="0" i="0" u="none" strike="noStrike" cap="none" normalizeH="0" baseline="0" dirty="0" err="1">
                <a:ln>
                  <a:noFill/>
                </a:ln>
                <a:solidFill>
                  <a:srgbClr val="7A7E85"/>
                </a:solidFill>
                <a:effectLst/>
                <a:latin typeface="Arial Unicode MS" panose="020B0604020202020204" pitchFamily="34" charset="-128"/>
                <a:ea typeface="JetBrains Mono"/>
              </a:rPr>
              <a:t>inchangable</a:t>
            </a:r>
            <a:endParaRPr kumimoji="0" lang="en-US" altLang="en-US" sz="1600" b="0" i="0" u="none" strike="noStrike" cap="none" normalizeH="0" baseline="0" dirty="0">
              <a:ln>
                <a:noFill/>
              </a:ln>
              <a:solidFill>
                <a:srgbClr val="7A7E85"/>
              </a:solidFill>
              <a:effectLst/>
              <a:latin typeface="Arial Unicode MS" panose="020B0604020202020204" pitchFamily="34" charset="-128"/>
              <a:ea typeface="JetBrains Mono"/>
            </a:endParaRPr>
          </a:p>
        </p:txBody>
      </p:sp>
      <p:sp>
        <p:nvSpPr>
          <p:cNvPr id="8" name="Rectangle 5">
            <a:extLst>
              <a:ext uri="{FF2B5EF4-FFF2-40B4-BE49-F238E27FC236}">
                <a16:creationId xmlns:a16="http://schemas.microsoft.com/office/drawing/2014/main" id="{BD2F5A19-1B97-17BD-4F64-6AAA07844411}"/>
              </a:ext>
            </a:extLst>
          </p:cNvPr>
          <p:cNvSpPr>
            <a:spLocks noChangeArrowheads="1"/>
          </p:cNvSpPr>
          <p:nvPr/>
        </p:nvSpPr>
        <p:spPr bwMode="auto">
          <a:xfrm>
            <a:off x="4911477" y="2028749"/>
            <a:ext cx="3915531" cy="2062103"/>
          </a:xfrm>
          <a:prstGeom prst="rect">
            <a:avLst/>
          </a:prstGeom>
          <a:solidFill>
            <a:srgbClr val="1E1F2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fontAlgn="base" latinLnBrk="0" hangingPunct="0">
              <a:spcBef>
                <a:spcPct val="0"/>
              </a:spcBef>
              <a:spcAft>
                <a:spcPct val="0"/>
              </a:spcAft>
            </a:pPr>
            <a:r>
              <a:rPr kumimoji="0" lang="en-US" altLang="en-US" sz="1600" b="0" i="0" u="none" strike="noStrike" cap="none" normalizeH="0" baseline="0" dirty="0">
                <a:ln>
                  <a:noFill/>
                </a:ln>
                <a:solidFill>
                  <a:srgbClr val="BCBEC4"/>
                </a:solidFill>
                <a:effectLst/>
                <a:latin typeface="Arial Unicode MS" panose="020B0604020202020204" pitchFamily="34" charset="-128"/>
                <a:ea typeface="JetBrains Mono"/>
              </a:rPr>
              <a:t>coordinates = (</a:t>
            </a:r>
            <a:r>
              <a:rPr kumimoji="0" lang="en-US" altLang="en-US" sz="1600" b="0" i="0" u="none" strike="noStrike" cap="none" normalizeH="0" baseline="0" dirty="0">
                <a:ln>
                  <a:noFill/>
                </a:ln>
                <a:solidFill>
                  <a:srgbClr val="2AACB8"/>
                </a:solidFill>
                <a:effectLst/>
                <a:latin typeface="Arial Unicode MS" panose="020B0604020202020204" pitchFamily="34" charset="-128"/>
                <a:ea typeface="JetBrains Mono"/>
              </a:rPr>
              <a:t>1</a:t>
            </a:r>
            <a:r>
              <a:rPr kumimoji="0" lang="en-US" altLang="en-US" sz="1600" b="0" i="0" u="none" strike="noStrike" cap="none" normalizeH="0" baseline="0" dirty="0">
                <a:ln>
                  <a:noFill/>
                </a:ln>
                <a:solidFill>
                  <a:srgbClr val="BCBEC4"/>
                </a:solidFill>
                <a:effectLst/>
                <a:latin typeface="Arial Unicode MS" panose="020B0604020202020204" pitchFamily="34" charset="-128"/>
                <a:ea typeface="JetBrains Mono"/>
              </a:rPr>
              <a:t>,</a:t>
            </a:r>
            <a:r>
              <a:rPr kumimoji="0" lang="en-US" altLang="en-US" sz="1600" b="0" i="0" u="none" strike="noStrike" cap="none" normalizeH="0" baseline="0" dirty="0">
                <a:ln>
                  <a:noFill/>
                </a:ln>
                <a:solidFill>
                  <a:srgbClr val="2AACB8"/>
                </a:solidFill>
                <a:effectLst/>
                <a:latin typeface="Arial Unicode MS" panose="020B0604020202020204" pitchFamily="34" charset="-128"/>
                <a:ea typeface="JetBrains Mono"/>
              </a:rPr>
              <a:t>2</a:t>
            </a:r>
            <a:r>
              <a:rPr kumimoji="0" lang="en-US" altLang="en-US" sz="1600" b="0" i="0" u="none" strike="noStrike" cap="none" normalizeH="0" baseline="0" dirty="0">
                <a:ln>
                  <a:noFill/>
                </a:ln>
                <a:solidFill>
                  <a:srgbClr val="BCBEC4"/>
                </a:solidFill>
                <a:effectLst/>
                <a:latin typeface="Arial Unicode MS" panose="020B0604020202020204" pitchFamily="34" charset="-128"/>
                <a:ea typeface="JetBrains Mono"/>
              </a:rPr>
              <a:t>,</a:t>
            </a:r>
            <a:r>
              <a:rPr kumimoji="0" lang="en-US" altLang="en-US" sz="1600" b="0" i="0" u="none" strike="noStrike" cap="none" normalizeH="0" baseline="0" dirty="0">
                <a:ln>
                  <a:noFill/>
                </a:ln>
                <a:solidFill>
                  <a:srgbClr val="2AACB8"/>
                </a:solidFill>
                <a:effectLst/>
                <a:latin typeface="Arial Unicode MS" panose="020B0604020202020204" pitchFamily="34" charset="-128"/>
                <a:ea typeface="JetBrains Mono"/>
              </a:rPr>
              <a:t>3</a:t>
            </a:r>
            <a:r>
              <a:rPr kumimoji="0" lang="en-US" altLang="en-US" sz="1600" b="0" i="0" u="none" strike="noStrike" cap="none" normalizeH="0" baseline="0" dirty="0">
                <a:ln>
                  <a:noFill/>
                </a:ln>
                <a:solidFill>
                  <a:srgbClr val="BCBEC4"/>
                </a:solidFill>
                <a:effectLst/>
                <a:latin typeface="Arial Unicode MS" panose="020B0604020202020204" pitchFamily="34" charset="-128"/>
                <a:ea typeface="JetBrains Mono"/>
              </a:rPr>
              <a:t>)</a:t>
            </a:r>
            <a:br>
              <a:rPr kumimoji="0" lang="en-US" altLang="en-US" sz="1600" b="0" i="0" u="none" strike="noStrike" cap="none" normalizeH="0" baseline="0" dirty="0">
                <a:ln>
                  <a:noFill/>
                </a:ln>
                <a:solidFill>
                  <a:srgbClr val="BCBEC4"/>
                </a:solidFill>
                <a:effectLst/>
                <a:latin typeface="Arial Unicode MS" panose="020B0604020202020204" pitchFamily="34" charset="-128"/>
                <a:ea typeface="JetBrains Mono"/>
              </a:rPr>
            </a:br>
            <a:br>
              <a:rPr kumimoji="0" lang="en-US" altLang="en-US" sz="1600" b="0" i="0" u="none" strike="noStrike" cap="none" normalizeH="0" baseline="0" dirty="0">
                <a:ln>
                  <a:noFill/>
                </a:ln>
                <a:solidFill>
                  <a:srgbClr val="BCBEC4"/>
                </a:solidFill>
                <a:effectLst/>
                <a:latin typeface="Arial Unicode MS" panose="020B0604020202020204" pitchFamily="34" charset="-128"/>
                <a:ea typeface="JetBrains Mono"/>
              </a:rPr>
            </a:br>
            <a:r>
              <a:rPr kumimoji="0" lang="en-US" altLang="en-US" sz="1600" b="0" i="0" u="none" strike="noStrike" cap="none" normalizeH="0" baseline="0" dirty="0">
                <a:ln>
                  <a:noFill/>
                </a:ln>
                <a:solidFill>
                  <a:srgbClr val="BCBEC4"/>
                </a:solidFill>
                <a:effectLst/>
                <a:latin typeface="Arial Unicode MS" panose="020B0604020202020204" pitchFamily="34" charset="-128"/>
                <a:ea typeface="JetBrains Mono"/>
              </a:rPr>
              <a:t>#x = coordinates[</a:t>
            </a:r>
            <a:r>
              <a:rPr kumimoji="0" lang="en-US" altLang="en-US" sz="1600" b="0" i="0" u="none" strike="noStrike" cap="none" normalizeH="0" baseline="0" dirty="0">
                <a:ln>
                  <a:noFill/>
                </a:ln>
                <a:solidFill>
                  <a:srgbClr val="2AACB8"/>
                </a:solidFill>
                <a:effectLst/>
                <a:latin typeface="Arial Unicode MS" panose="020B0604020202020204" pitchFamily="34" charset="-128"/>
                <a:ea typeface="JetBrains Mono"/>
              </a:rPr>
              <a:t>0</a:t>
            </a:r>
            <a:r>
              <a:rPr kumimoji="0" lang="en-US" altLang="en-US" sz="1600" b="0" i="0" u="none" strike="noStrike" cap="none" normalizeH="0" baseline="0" dirty="0">
                <a:ln>
                  <a:noFill/>
                </a:ln>
                <a:solidFill>
                  <a:srgbClr val="BCBEC4"/>
                </a:solidFill>
                <a:effectLst/>
                <a:latin typeface="Arial Unicode MS" panose="020B0604020202020204" pitchFamily="34" charset="-128"/>
                <a:ea typeface="JetBrains Mono"/>
              </a:rPr>
              <a:t>]</a:t>
            </a:r>
            <a:br>
              <a:rPr kumimoji="0" lang="en-US" altLang="en-US" sz="1600" b="0" i="0" u="none" strike="noStrike" cap="none" normalizeH="0" baseline="0" dirty="0">
                <a:ln>
                  <a:noFill/>
                </a:ln>
                <a:solidFill>
                  <a:srgbClr val="BCBEC4"/>
                </a:solidFill>
                <a:effectLst/>
                <a:latin typeface="Arial Unicode MS" panose="020B0604020202020204" pitchFamily="34" charset="-128"/>
                <a:ea typeface="JetBrains Mono"/>
              </a:rPr>
            </a:br>
            <a:r>
              <a:rPr kumimoji="0" lang="en-US" altLang="en-US" sz="1600" b="0" i="0" u="none" strike="noStrike" cap="none" normalizeH="0" baseline="0" dirty="0">
                <a:ln>
                  <a:noFill/>
                </a:ln>
                <a:solidFill>
                  <a:srgbClr val="BCBEC4"/>
                </a:solidFill>
                <a:effectLst/>
                <a:latin typeface="Arial Unicode MS" panose="020B0604020202020204" pitchFamily="34" charset="-128"/>
                <a:ea typeface="JetBrains Mono"/>
              </a:rPr>
              <a:t>#y = coordinates[</a:t>
            </a:r>
            <a:r>
              <a:rPr kumimoji="0" lang="en-US" altLang="en-US" sz="1600" b="0" i="0" u="none" strike="noStrike" cap="none" normalizeH="0" baseline="0" dirty="0">
                <a:ln>
                  <a:noFill/>
                </a:ln>
                <a:solidFill>
                  <a:srgbClr val="2AACB8"/>
                </a:solidFill>
                <a:effectLst/>
                <a:latin typeface="Arial Unicode MS" panose="020B0604020202020204" pitchFamily="34" charset="-128"/>
                <a:ea typeface="JetBrains Mono"/>
              </a:rPr>
              <a:t>1</a:t>
            </a:r>
            <a:r>
              <a:rPr kumimoji="0" lang="en-US" altLang="en-US" sz="1600" b="0" i="0" u="none" strike="noStrike" cap="none" normalizeH="0" baseline="0" dirty="0">
                <a:ln>
                  <a:noFill/>
                </a:ln>
                <a:solidFill>
                  <a:srgbClr val="BCBEC4"/>
                </a:solidFill>
                <a:effectLst/>
                <a:latin typeface="Arial Unicode MS" panose="020B0604020202020204" pitchFamily="34" charset="-128"/>
                <a:ea typeface="JetBrains Mono"/>
              </a:rPr>
              <a:t>]</a:t>
            </a:r>
            <a:br>
              <a:rPr kumimoji="0" lang="en-US" altLang="en-US" sz="1600" b="0" i="0" u="none" strike="noStrike" cap="none" normalizeH="0" baseline="0" dirty="0">
                <a:ln>
                  <a:noFill/>
                </a:ln>
                <a:solidFill>
                  <a:srgbClr val="BCBEC4"/>
                </a:solidFill>
                <a:effectLst/>
                <a:latin typeface="Arial Unicode MS" panose="020B0604020202020204" pitchFamily="34" charset="-128"/>
                <a:ea typeface="JetBrains Mono"/>
              </a:rPr>
            </a:br>
            <a:r>
              <a:rPr kumimoji="0" lang="en-US" altLang="en-US" sz="1600" b="0" i="0" u="none" strike="noStrike" cap="none" normalizeH="0" baseline="0" dirty="0">
                <a:ln>
                  <a:noFill/>
                </a:ln>
                <a:solidFill>
                  <a:srgbClr val="BCBEC4"/>
                </a:solidFill>
                <a:effectLst/>
                <a:latin typeface="Arial Unicode MS" panose="020B0604020202020204" pitchFamily="34" charset="-128"/>
                <a:ea typeface="JetBrains Mono"/>
              </a:rPr>
              <a:t>#z = coordinates[</a:t>
            </a:r>
            <a:r>
              <a:rPr kumimoji="0" lang="en-US" altLang="en-US" sz="1600" b="0" i="0" u="none" strike="noStrike" cap="none" normalizeH="0" baseline="0" dirty="0">
                <a:ln>
                  <a:noFill/>
                </a:ln>
                <a:solidFill>
                  <a:srgbClr val="2AACB8"/>
                </a:solidFill>
                <a:effectLst/>
                <a:latin typeface="Arial Unicode MS" panose="020B0604020202020204" pitchFamily="34" charset="-128"/>
                <a:ea typeface="JetBrains Mono"/>
              </a:rPr>
              <a:t>2</a:t>
            </a:r>
            <a:r>
              <a:rPr kumimoji="0" lang="en-US" altLang="en-US" sz="1600" b="0" i="0" u="none" strike="noStrike" cap="none" normalizeH="0" baseline="0" dirty="0">
                <a:ln>
                  <a:noFill/>
                </a:ln>
                <a:solidFill>
                  <a:srgbClr val="BCBEC4"/>
                </a:solidFill>
                <a:effectLst/>
                <a:latin typeface="Arial Unicode MS" panose="020B0604020202020204" pitchFamily="34" charset="-128"/>
                <a:ea typeface="JetBrains Mono"/>
              </a:rPr>
              <a:t>]</a:t>
            </a:r>
          </a:p>
          <a:p>
            <a:pPr lvl="0" defTabSz="914400" eaLnBrk="0" fontAlgn="base" latinLnBrk="0" hangingPunct="0">
              <a:spcBef>
                <a:spcPct val="0"/>
              </a:spcBef>
              <a:spcAft>
                <a:spcPct val="0"/>
              </a:spcAft>
            </a:pPr>
            <a:br>
              <a:rPr kumimoji="0" lang="en-US" altLang="en-US" sz="1600" b="0" i="0" u="none" strike="noStrike" cap="none" normalizeH="0" baseline="0" dirty="0">
                <a:ln>
                  <a:noFill/>
                </a:ln>
                <a:solidFill>
                  <a:srgbClr val="BCBEC4"/>
                </a:solidFill>
                <a:effectLst/>
                <a:latin typeface="Arial Unicode MS" panose="020B0604020202020204" pitchFamily="34" charset="-128"/>
                <a:ea typeface="JetBrains Mono"/>
              </a:rPr>
            </a:br>
            <a:r>
              <a:rPr lang="en-US" altLang="en-US" sz="1600" dirty="0" err="1">
                <a:solidFill>
                  <a:srgbClr val="BCBEC4"/>
                </a:solidFill>
                <a:latin typeface="Arial Unicode MS" panose="020B0604020202020204" pitchFamily="34" charset="-128"/>
                <a:ea typeface="JetBrains Mono"/>
              </a:rPr>
              <a:t>x,y,z</a:t>
            </a:r>
            <a:r>
              <a:rPr lang="en-US" altLang="en-US" sz="1600" dirty="0">
                <a:solidFill>
                  <a:srgbClr val="BCBEC4"/>
                </a:solidFill>
                <a:latin typeface="Arial Unicode MS" panose="020B0604020202020204" pitchFamily="34" charset="-128"/>
                <a:ea typeface="JetBrains Mono"/>
              </a:rPr>
              <a:t> = coordinates</a:t>
            </a:r>
            <a:br>
              <a:rPr kumimoji="0" lang="en-US" altLang="en-US" sz="1600" b="0" i="0" u="none" strike="noStrike" cap="none" normalizeH="0" baseline="0" dirty="0">
                <a:ln>
                  <a:noFill/>
                </a:ln>
                <a:solidFill>
                  <a:srgbClr val="BCBEC4"/>
                </a:solidFill>
                <a:effectLst/>
                <a:latin typeface="Arial Unicode MS" panose="020B0604020202020204" pitchFamily="34" charset="-128"/>
                <a:ea typeface="JetBrains Mono"/>
              </a:rPr>
            </a:br>
            <a:r>
              <a:rPr kumimoji="0" lang="en-US" altLang="en-US" sz="1600" b="0" i="0" u="none" strike="noStrike" cap="none" normalizeH="0" baseline="0" dirty="0">
                <a:ln>
                  <a:noFill/>
                </a:ln>
                <a:solidFill>
                  <a:srgbClr val="8888C6"/>
                </a:solidFill>
                <a:effectLst/>
                <a:latin typeface="Arial Unicode MS" panose="020B0604020202020204" pitchFamily="34" charset="-128"/>
                <a:ea typeface="JetBrains Mono"/>
              </a:rPr>
              <a:t>print</a:t>
            </a:r>
            <a:r>
              <a:rPr kumimoji="0" lang="en-US" altLang="en-US" sz="1600" b="0" i="0" u="none" strike="noStrike" cap="none" normalizeH="0" baseline="0" dirty="0">
                <a:ln>
                  <a:noFill/>
                </a:ln>
                <a:solidFill>
                  <a:srgbClr val="BCBEC4"/>
                </a:solidFill>
                <a:effectLst/>
                <a:latin typeface="Arial Unicode MS" panose="020B0604020202020204" pitchFamily="34" charset="-128"/>
                <a:ea typeface="JetBrains Mono"/>
              </a:rPr>
              <a:t>(</a:t>
            </a:r>
            <a:r>
              <a:rPr kumimoji="0" lang="en-US" altLang="en-US" sz="1600" b="0" i="0" u="none" strike="noStrike" cap="none" normalizeH="0" baseline="0" dirty="0" err="1">
                <a:ln>
                  <a:noFill/>
                </a:ln>
                <a:solidFill>
                  <a:srgbClr val="BCBEC4"/>
                </a:solidFill>
                <a:effectLst/>
                <a:latin typeface="Arial Unicode MS" panose="020B0604020202020204" pitchFamily="34" charset="-128"/>
                <a:ea typeface="JetBrains Mono"/>
              </a:rPr>
              <a:t>x,y,z</a:t>
            </a:r>
            <a:r>
              <a:rPr kumimoji="0" lang="en-US" altLang="en-US" sz="1600" b="0" i="0" u="none" strike="noStrike" cap="none" normalizeH="0" baseline="0" dirty="0">
                <a:ln>
                  <a:noFill/>
                </a:ln>
                <a:solidFill>
                  <a:srgbClr val="BCBEC4"/>
                </a:solidFill>
                <a:effectLst/>
                <a:latin typeface="Arial Unicode MS" panose="020B0604020202020204" pitchFamily="34" charset="-128"/>
                <a:ea typeface="JetBrains Mono"/>
              </a:rPr>
              <a:t>) #1 2 3</a:t>
            </a:r>
            <a:endParaRPr kumimoji="0" lang="en-US" altLang="en-US" sz="40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8988268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73E582E-1183-BD3E-57E2-9FFB9B955D75}"/>
              </a:ext>
            </a:extLst>
          </p:cNvPr>
          <p:cNvSpPr txBox="1"/>
          <p:nvPr/>
        </p:nvSpPr>
        <p:spPr>
          <a:xfrm>
            <a:off x="502024" y="513976"/>
            <a:ext cx="1166281" cy="369332"/>
          </a:xfrm>
          <a:prstGeom prst="rect">
            <a:avLst/>
          </a:prstGeom>
          <a:noFill/>
        </p:spPr>
        <p:txBody>
          <a:bodyPr wrap="none" rtlCol="0">
            <a:spAutoFit/>
          </a:bodyPr>
          <a:lstStyle/>
          <a:p>
            <a:r>
              <a:rPr lang="en-US" b="1" dirty="0">
                <a:solidFill>
                  <a:srgbClr val="92D050"/>
                </a:solidFill>
              </a:rPr>
              <a:t>Contents</a:t>
            </a:r>
          </a:p>
        </p:txBody>
      </p:sp>
      <p:sp>
        <p:nvSpPr>
          <p:cNvPr id="4" name="TextBox 3">
            <a:extLst>
              <a:ext uri="{FF2B5EF4-FFF2-40B4-BE49-F238E27FC236}">
                <a16:creationId xmlns:a16="http://schemas.microsoft.com/office/drawing/2014/main" id="{B06BD800-5274-E270-92F7-17AE67691A79}"/>
              </a:ext>
            </a:extLst>
          </p:cNvPr>
          <p:cNvSpPr txBox="1"/>
          <p:nvPr/>
        </p:nvSpPr>
        <p:spPr>
          <a:xfrm>
            <a:off x="575666" y="1305341"/>
            <a:ext cx="6521819" cy="4708981"/>
          </a:xfrm>
          <a:prstGeom prst="rect">
            <a:avLst/>
          </a:prstGeom>
          <a:noFill/>
        </p:spPr>
        <p:txBody>
          <a:bodyPr wrap="square" rtlCol="0">
            <a:spAutoFit/>
          </a:bodyPr>
          <a:lstStyle/>
          <a:p>
            <a:pPr marL="285750" indent="-285750">
              <a:buFont typeface="Wingdings" panose="05000000000000000000" pitchFamily="2" charset="2"/>
              <a:buChar char="ü"/>
            </a:pPr>
            <a:r>
              <a:rPr lang="en-US" sz="2000" dirty="0">
                <a:latin typeface="Century Gothic" panose="020B0502020202020204" pitchFamily="34" charset="0"/>
              </a:rPr>
              <a:t>Introduction</a:t>
            </a:r>
          </a:p>
          <a:p>
            <a:pPr marL="285750" indent="-285750">
              <a:buFont typeface="Wingdings" panose="05000000000000000000" pitchFamily="2" charset="2"/>
              <a:buChar char="ü"/>
            </a:pPr>
            <a:r>
              <a:rPr lang="en-US" sz="2000" dirty="0">
                <a:latin typeface="Century Gothic" panose="020B0502020202020204" pitchFamily="34" charset="0"/>
              </a:rPr>
              <a:t>Operators</a:t>
            </a:r>
          </a:p>
          <a:p>
            <a:pPr marL="285750" indent="-285750">
              <a:buFont typeface="Wingdings" panose="05000000000000000000" pitchFamily="2" charset="2"/>
              <a:buChar char="ü"/>
            </a:pPr>
            <a:r>
              <a:rPr lang="en-US" sz="2000" dirty="0">
                <a:latin typeface="Century Gothic" panose="020B0502020202020204" pitchFamily="34" charset="0"/>
              </a:rPr>
              <a:t>If-Else</a:t>
            </a:r>
          </a:p>
          <a:p>
            <a:pPr marL="285750" indent="-285750">
              <a:buFont typeface="Wingdings" panose="05000000000000000000" pitchFamily="2" charset="2"/>
              <a:buChar char="ü"/>
            </a:pPr>
            <a:r>
              <a:rPr lang="en-US" sz="2000" dirty="0">
                <a:latin typeface="Century Gothic" panose="020B0502020202020204" pitchFamily="34" charset="0"/>
              </a:rPr>
              <a:t>Loops</a:t>
            </a:r>
          </a:p>
          <a:p>
            <a:pPr marL="285750" indent="-285750">
              <a:buFont typeface="Wingdings" panose="05000000000000000000" pitchFamily="2" charset="2"/>
              <a:buChar char="ü"/>
            </a:pPr>
            <a:r>
              <a:rPr lang="en-US" sz="2000" dirty="0">
                <a:latin typeface="Century Gothic" panose="020B0502020202020204" pitchFamily="34" charset="0"/>
              </a:rPr>
              <a:t>Directories</a:t>
            </a:r>
          </a:p>
          <a:p>
            <a:pPr marL="285750" indent="-285750">
              <a:buFont typeface="Wingdings" panose="05000000000000000000" pitchFamily="2" charset="2"/>
              <a:buChar char="ü"/>
            </a:pPr>
            <a:r>
              <a:rPr lang="en-US" sz="2000" dirty="0">
                <a:latin typeface="Century Gothic" panose="020B0502020202020204" pitchFamily="34" charset="0"/>
              </a:rPr>
              <a:t>Arrays or Lists</a:t>
            </a:r>
          </a:p>
          <a:p>
            <a:pPr marL="285750" indent="-285750">
              <a:buFont typeface="Wingdings" panose="05000000000000000000" pitchFamily="2" charset="2"/>
              <a:buChar char="ü"/>
            </a:pPr>
            <a:r>
              <a:rPr lang="en-US" sz="2000" dirty="0">
                <a:latin typeface="Century Gothic" panose="020B0502020202020204" pitchFamily="34" charset="0"/>
              </a:rPr>
              <a:t>Matrix</a:t>
            </a:r>
          </a:p>
          <a:p>
            <a:pPr marL="285750" indent="-285750">
              <a:buFont typeface="Wingdings" panose="05000000000000000000" pitchFamily="2" charset="2"/>
              <a:buChar char="ü"/>
            </a:pPr>
            <a:r>
              <a:rPr lang="en-US" sz="2000" dirty="0">
                <a:latin typeface="Century Gothic" panose="020B0502020202020204" pitchFamily="34" charset="0"/>
              </a:rPr>
              <a:t>Functions</a:t>
            </a:r>
          </a:p>
          <a:p>
            <a:pPr marL="285750" indent="-285750">
              <a:buFont typeface="Wingdings" panose="05000000000000000000" pitchFamily="2" charset="2"/>
              <a:buChar char="ü"/>
            </a:pPr>
            <a:r>
              <a:rPr lang="en-US" sz="2000" dirty="0">
                <a:latin typeface="Century Gothic" panose="020B0502020202020204" pitchFamily="34" charset="0"/>
              </a:rPr>
              <a:t>Classes</a:t>
            </a:r>
          </a:p>
          <a:p>
            <a:pPr marL="285750" indent="-285750">
              <a:buFont typeface="Wingdings" panose="05000000000000000000" pitchFamily="2" charset="2"/>
              <a:buChar char="ü"/>
            </a:pPr>
            <a:r>
              <a:rPr lang="en-US" sz="2000" dirty="0">
                <a:latin typeface="Century Gothic" panose="020B0502020202020204" pitchFamily="34" charset="0"/>
              </a:rPr>
              <a:t>Inheritance</a:t>
            </a:r>
          </a:p>
          <a:p>
            <a:pPr marL="285750" indent="-285750">
              <a:buFont typeface="Wingdings" panose="05000000000000000000" pitchFamily="2" charset="2"/>
              <a:buChar char="ü"/>
            </a:pPr>
            <a:r>
              <a:rPr lang="en-US" sz="2000" dirty="0">
                <a:latin typeface="Century Gothic" panose="020B0502020202020204" pitchFamily="34" charset="0"/>
              </a:rPr>
              <a:t>Modules</a:t>
            </a:r>
          </a:p>
          <a:p>
            <a:pPr marL="285750" indent="-285750">
              <a:buFont typeface="Wingdings" panose="05000000000000000000" pitchFamily="2" charset="2"/>
              <a:buChar char="ü"/>
            </a:pPr>
            <a:r>
              <a:rPr lang="en-US" sz="2000" dirty="0" err="1">
                <a:latin typeface="Century Gothic" panose="020B0502020202020204" pitchFamily="34" charset="0"/>
              </a:rPr>
              <a:t>Jupyter</a:t>
            </a:r>
            <a:r>
              <a:rPr lang="en-US" sz="2000" dirty="0">
                <a:latin typeface="Century Gothic" panose="020B0502020202020204" pitchFamily="34" charset="0"/>
              </a:rPr>
              <a:t> Notebook</a:t>
            </a:r>
          </a:p>
          <a:p>
            <a:pPr marL="285750" indent="-285750">
              <a:buFont typeface="Wingdings" panose="05000000000000000000" pitchFamily="2" charset="2"/>
              <a:buChar char="ü"/>
            </a:pPr>
            <a:r>
              <a:rPr lang="en-US" sz="2000" dirty="0">
                <a:latin typeface="Century Gothic" panose="020B0502020202020204" pitchFamily="34" charset="0"/>
              </a:rPr>
              <a:t>Pandas</a:t>
            </a:r>
          </a:p>
          <a:p>
            <a:pPr marL="285750" indent="-285750">
              <a:buFont typeface="Wingdings" panose="05000000000000000000" pitchFamily="2" charset="2"/>
              <a:buChar char="ü"/>
            </a:pPr>
            <a:r>
              <a:rPr lang="en-US" sz="2000" dirty="0">
                <a:latin typeface="Century Gothic" panose="020B0502020202020204" pitchFamily="34" charset="0"/>
              </a:rPr>
              <a:t>Machine Learning sample</a:t>
            </a:r>
          </a:p>
          <a:p>
            <a:pPr marL="285750" indent="-285750">
              <a:buFont typeface="Wingdings" panose="05000000000000000000" pitchFamily="2" charset="2"/>
              <a:buChar char="ü"/>
            </a:pPr>
            <a:endParaRPr lang="en-US" sz="2000" dirty="0">
              <a:latin typeface="Century Gothic" panose="020B0502020202020204" pitchFamily="34" charset="0"/>
            </a:endParaRPr>
          </a:p>
        </p:txBody>
      </p:sp>
      <p:pic>
        <p:nvPicPr>
          <p:cNvPr id="2" name="Picture 1">
            <a:extLst>
              <a:ext uri="{FF2B5EF4-FFF2-40B4-BE49-F238E27FC236}">
                <a16:creationId xmlns:a16="http://schemas.microsoft.com/office/drawing/2014/main" id="{1C283B43-2722-7593-4B9D-C067B4F3FF58}"/>
              </a:ext>
            </a:extLst>
          </p:cNvPr>
          <p:cNvPicPr>
            <a:picLocks noChangeAspect="1"/>
          </p:cNvPicPr>
          <p:nvPr/>
        </p:nvPicPr>
        <p:blipFill>
          <a:blip r:embed="rId2"/>
          <a:stretch>
            <a:fillRect/>
          </a:stretch>
        </p:blipFill>
        <p:spPr>
          <a:xfrm>
            <a:off x="0" y="268779"/>
            <a:ext cx="9144000" cy="122841"/>
          </a:xfrm>
          <a:prstGeom prst="rect">
            <a:avLst/>
          </a:prstGeom>
        </p:spPr>
      </p:pic>
    </p:spTree>
    <p:extLst>
      <p:ext uri="{BB962C8B-B14F-4D97-AF65-F5344CB8AC3E}">
        <p14:creationId xmlns:p14="http://schemas.microsoft.com/office/powerpoint/2010/main" val="14689133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5A5CEF-0CD9-F9F1-DBEC-BEBCBE147DE0}"/>
            </a:ext>
          </a:extLst>
        </p:cNvPr>
        <p:cNvGrpSpPr/>
        <p:nvPr/>
      </p:nvGrpSpPr>
      <p:grpSpPr>
        <a:xfrm>
          <a:off x="0" y="0"/>
          <a:ext cx="0" cy="0"/>
          <a:chOff x="0" y="0"/>
          <a:chExt cx="0" cy="0"/>
        </a:xfrm>
      </p:grpSpPr>
      <p:sp>
        <p:nvSpPr>
          <p:cNvPr id="6" name="Content Placeholder 5">
            <a:extLst>
              <a:ext uri="{FF2B5EF4-FFF2-40B4-BE49-F238E27FC236}">
                <a16:creationId xmlns:a16="http://schemas.microsoft.com/office/drawing/2014/main" id="{B47B096F-BB42-3818-AA74-BD6354721695}"/>
              </a:ext>
            </a:extLst>
          </p:cNvPr>
          <p:cNvSpPr>
            <a:spLocks noGrp="1"/>
          </p:cNvSpPr>
          <p:nvPr>
            <p:ph idx="1"/>
          </p:nvPr>
        </p:nvSpPr>
        <p:spPr>
          <a:xfrm>
            <a:off x="316992" y="489421"/>
            <a:ext cx="8473440" cy="5469827"/>
          </a:xfrm>
        </p:spPr>
        <p:txBody>
          <a:bodyPr/>
          <a:lstStyle/>
          <a:p>
            <a:pPr marL="0" indent="0" algn="ctr">
              <a:buNone/>
            </a:pPr>
            <a:r>
              <a:rPr lang="en-US" dirty="0" err="1"/>
              <a:t>Disctionaries</a:t>
            </a:r>
            <a:endParaRPr lang="en-US" dirty="0"/>
          </a:p>
          <a:p>
            <a:pPr marL="0" indent="0" algn="ctr">
              <a:buNone/>
            </a:pPr>
            <a:endParaRPr lang="en-US" dirty="0"/>
          </a:p>
        </p:txBody>
      </p:sp>
      <p:pic>
        <p:nvPicPr>
          <p:cNvPr id="7" name="Picture 6">
            <a:extLst>
              <a:ext uri="{FF2B5EF4-FFF2-40B4-BE49-F238E27FC236}">
                <a16:creationId xmlns:a16="http://schemas.microsoft.com/office/drawing/2014/main" id="{2A5A611D-56CF-7BD2-EB00-3FA7A5EB8D99}"/>
              </a:ext>
            </a:extLst>
          </p:cNvPr>
          <p:cNvPicPr>
            <a:picLocks noChangeAspect="1"/>
          </p:cNvPicPr>
          <p:nvPr/>
        </p:nvPicPr>
        <p:blipFill>
          <a:blip r:embed="rId2"/>
          <a:stretch>
            <a:fillRect/>
          </a:stretch>
        </p:blipFill>
        <p:spPr>
          <a:xfrm>
            <a:off x="0" y="268779"/>
            <a:ext cx="9144000" cy="122841"/>
          </a:xfrm>
          <a:prstGeom prst="rect">
            <a:avLst/>
          </a:prstGeom>
        </p:spPr>
      </p:pic>
      <p:sp>
        <p:nvSpPr>
          <p:cNvPr id="2" name="Rectangle 1">
            <a:extLst>
              <a:ext uri="{FF2B5EF4-FFF2-40B4-BE49-F238E27FC236}">
                <a16:creationId xmlns:a16="http://schemas.microsoft.com/office/drawing/2014/main" id="{B97A2DF2-0B1E-98B7-F0E5-FD6400B0F0F4}"/>
              </a:ext>
            </a:extLst>
          </p:cNvPr>
          <p:cNvSpPr>
            <a:spLocks noChangeArrowheads="1"/>
          </p:cNvSpPr>
          <p:nvPr/>
        </p:nvSpPr>
        <p:spPr bwMode="auto">
          <a:xfrm>
            <a:off x="1041545" y="1166842"/>
            <a:ext cx="7428637" cy="4524315"/>
          </a:xfrm>
          <a:prstGeom prst="rect">
            <a:avLst/>
          </a:prstGeom>
          <a:solidFill>
            <a:srgbClr val="1E1F2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BCBEC4"/>
                </a:solidFill>
                <a:effectLst/>
                <a:latin typeface="Arial Unicode MS" panose="020B0604020202020204" pitchFamily="34" charset="-128"/>
                <a:ea typeface="JetBrains Mono"/>
              </a:rPr>
              <a:t>customer = {</a:t>
            </a:r>
            <a:br>
              <a:rPr kumimoji="0" lang="en-US" altLang="en-US" sz="1600" b="0" i="0" u="none" strike="noStrike" cap="none" normalizeH="0" baseline="0" dirty="0">
                <a:ln>
                  <a:noFill/>
                </a:ln>
                <a:solidFill>
                  <a:srgbClr val="BCBEC4"/>
                </a:solidFill>
                <a:effectLst/>
                <a:latin typeface="Arial Unicode MS" panose="020B0604020202020204" pitchFamily="34" charset="-128"/>
                <a:ea typeface="JetBrains Mono"/>
              </a:rPr>
            </a:br>
            <a:r>
              <a:rPr kumimoji="0" lang="en-US" altLang="en-US" sz="1600" b="0" i="0" u="none" strike="noStrike" cap="none" normalizeH="0" baseline="0" dirty="0">
                <a:ln>
                  <a:noFill/>
                </a:ln>
                <a:solidFill>
                  <a:srgbClr val="BCBEC4"/>
                </a:solidFill>
                <a:effectLst/>
                <a:latin typeface="Arial Unicode MS" panose="020B0604020202020204" pitchFamily="34" charset="-128"/>
                <a:ea typeface="JetBrains Mono"/>
              </a:rPr>
              <a:t>    </a:t>
            </a:r>
            <a:r>
              <a:rPr kumimoji="0" lang="en-US" altLang="en-US" sz="1600" b="0" i="0" u="none" strike="noStrike" cap="none" normalizeH="0" baseline="0" dirty="0">
                <a:ln>
                  <a:noFill/>
                </a:ln>
                <a:solidFill>
                  <a:srgbClr val="6AAB73"/>
                </a:solidFill>
                <a:effectLst/>
                <a:latin typeface="Arial Unicode MS" panose="020B0604020202020204" pitchFamily="34" charset="-128"/>
                <a:ea typeface="JetBrains Mono"/>
              </a:rPr>
              <a:t>"name"</a:t>
            </a:r>
            <a:r>
              <a:rPr kumimoji="0" lang="en-US" altLang="en-US" sz="1600" b="0" i="0" u="none" strike="noStrike" cap="none" normalizeH="0" baseline="0" dirty="0">
                <a:ln>
                  <a:noFill/>
                </a:ln>
                <a:solidFill>
                  <a:srgbClr val="BCBEC4"/>
                </a:solidFill>
                <a:effectLst/>
                <a:latin typeface="Arial Unicode MS" panose="020B0604020202020204" pitchFamily="34" charset="-128"/>
                <a:ea typeface="JetBrains Mono"/>
              </a:rPr>
              <a:t>: </a:t>
            </a:r>
            <a:r>
              <a:rPr kumimoji="0" lang="en-US" altLang="en-US" sz="1600" b="0" i="0" u="none" strike="noStrike" cap="none" normalizeH="0" baseline="0" dirty="0">
                <a:ln>
                  <a:noFill/>
                </a:ln>
                <a:solidFill>
                  <a:srgbClr val="6AAB73"/>
                </a:solidFill>
                <a:effectLst/>
                <a:latin typeface="Arial Unicode MS" panose="020B0604020202020204" pitchFamily="34" charset="-128"/>
                <a:ea typeface="JetBrains Mono"/>
              </a:rPr>
              <a:t>“</a:t>
            </a:r>
            <a:r>
              <a:rPr kumimoji="0" lang="en-US" altLang="en-US" sz="1600" b="0" i="0" u="none" strike="noStrike" cap="none" normalizeH="0" baseline="0" dirty="0" err="1">
                <a:ln>
                  <a:noFill/>
                </a:ln>
                <a:solidFill>
                  <a:srgbClr val="6AAB73"/>
                </a:solidFill>
                <a:effectLst/>
                <a:latin typeface="Arial Unicode MS" panose="020B0604020202020204" pitchFamily="34" charset="-128"/>
                <a:ea typeface="JetBrains Mono"/>
              </a:rPr>
              <a:t>Rasim</a:t>
            </a:r>
            <a:r>
              <a:rPr kumimoji="0" lang="en-US" altLang="en-US" sz="1600" b="0" i="0" u="none" strike="noStrike" cap="none" normalizeH="0" baseline="0" dirty="0">
                <a:ln>
                  <a:noFill/>
                </a:ln>
                <a:solidFill>
                  <a:srgbClr val="6AAB73"/>
                </a:solidFill>
                <a:effectLst/>
                <a:latin typeface="Arial Unicode MS" panose="020B0604020202020204" pitchFamily="34" charset="-128"/>
                <a:ea typeface="JetBrains Mono"/>
              </a:rPr>
              <a:t> </a:t>
            </a:r>
            <a:r>
              <a:rPr kumimoji="0" lang="en-US" altLang="en-US" sz="1600" b="0" i="0" u="none" strike="noStrike" cap="none" normalizeH="0" baseline="0" dirty="0" err="1">
                <a:ln>
                  <a:noFill/>
                </a:ln>
                <a:solidFill>
                  <a:srgbClr val="6AAB73"/>
                </a:solidFill>
                <a:effectLst/>
                <a:latin typeface="Arial Unicode MS" panose="020B0604020202020204" pitchFamily="34" charset="-128"/>
                <a:ea typeface="JetBrains Mono"/>
              </a:rPr>
              <a:t>Mahmudov</a:t>
            </a:r>
            <a:r>
              <a:rPr kumimoji="0" lang="en-US" altLang="en-US" sz="1600" b="0" i="0" u="none" strike="noStrike" cap="none" normalizeH="0" baseline="0" dirty="0">
                <a:ln>
                  <a:noFill/>
                </a:ln>
                <a:solidFill>
                  <a:srgbClr val="6AAB73"/>
                </a:solidFill>
                <a:effectLst/>
                <a:latin typeface="Arial Unicode MS" panose="020B0604020202020204" pitchFamily="34" charset="-128"/>
                <a:ea typeface="JetBrains Mono"/>
              </a:rPr>
              <a:t>"</a:t>
            </a:r>
            <a:r>
              <a:rPr kumimoji="0" lang="en-US" altLang="en-US" sz="1600" b="0" i="0" u="none" strike="noStrike" cap="none" normalizeH="0" baseline="0" dirty="0">
                <a:ln>
                  <a:noFill/>
                </a:ln>
                <a:solidFill>
                  <a:srgbClr val="BCBEC4"/>
                </a:solidFill>
                <a:effectLst/>
                <a:latin typeface="Arial Unicode MS" panose="020B0604020202020204" pitchFamily="34" charset="-128"/>
                <a:ea typeface="JetBrains Mono"/>
              </a:rPr>
              <a:t>,</a:t>
            </a:r>
            <a:br>
              <a:rPr kumimoji="0" lang="en-US" altLang="en-US" sz="1600" b="0" i="0" u="none" strike="noStrike" cap="none" normalizeH="0" baseline="0" dirty="0">
                <a:ln>
                  <a:noFill/>
                </a:ln>
                <a:solidFill>
                  <a:srgbClr val="BCBEC4"/>
                </a:solidFill>
                <a:effectLst/>
                <a:latin typeface="Arial Unicode MS" panose="020B0604020202020204" pitchFamily="34" charset="-128"/>
                <a:ea typeface="JetBrains Mono"/>
              </a:rPr>
            </a:br>
            <a:r>
              <a:rPr kumimoji="0" lang="en-US" altLang="en-US" sz="1600" b="0" i="0" u="none" strike="noStrike" cap="none" normalizeH="0" baseline="0" dirty="0">
                <a:ln>
                  <a:noFill/>
                </a:ln>
                <a:solidFill>
                  <a:srgbClr val="BCBEC4"/>
                </a:solidFill>
                <a:effectLst/>
                <a:latin typeface="Arial Unicode MS" panose="020B0604020202020204" pitchFamily="34" charset="-128"/>
                <a:ea typeface="JetBrains Mono"/>
              </a:rPr>
              <a:t>    </a:t>
            </a:r>
            <a:r>
              <a:rPr kumimoji="0" lang="en-US" altLang="en-US" sz="1600" b="0" i="0" u="none" strike="noStrike" cap="none" normalizeH="0" baseline="0" dirty="0">
                <a:ln>
                  <a:noFill/>
                </a:ln>
                <a:solidFill>
                  <a:srgbClr val="6AAB73"/>
                </a:solidFill>
                <a:effectLst/>
                <a:latin typeface="Arial Unicode MS" panose="020B0604020202020204" pitchFamily="34" charset="-128"/>
                <a:ea typeface="JetBrains Mono"/>
              </a:rPr>
              <a:t>"age"</a:t>
            </a:r>
            <a:r>
              <a:rPr kumimoji="0" lang="en-US" altLang="en-US" sz="1600" b="0" i="0" u="none" strike="noStrike" cap="none" normalizeH="0" baseline="0" dirty="0">
                <a:ln>
                  <a:noFill/>
                </a:ln>
                <a:solidFill>
                  <a:srgbClr val="BCBEC4"/>
                </a:solidFill>
                <a:effectLst/>
                <a:latin typeface="Arial Unicode MS" panose="020B0604020202020204" pitchFamily="34" charset="-128"/>
                <a:ea typeface="JetBrains Mono"/>
              </a:rPr>
              <a:t>: </a:t>
            </a:r>
            <a:r>
              <a:rPr kumimoji="0" lang="en-US" altLang="en-US" sz="1600" b="0" i="0" u="none" strike="noStrike" cap="none" normalizeH="0" baseline="0" dirty="0">
                <a:ln>
                  <a:noFill/>
                </a:ln>
                <a:solidFill>
                  <a:srgbClr val="2AACB8"/>
                </a:solidFill>
                <a:effectLst/>
                <a:latin typeface="Arial Unicode MS" panose="020B0604020202020204" pitchFamily="34" charset="-128"/>
                <a:ea typeface="JetBrains Mono"/>
              </a:rPr>
              <a:t>27</a:t>
            </a:r>
            <a:r>
              <a:rPr kumimoji="0" lang="en-US" altLang="en-US" sz="1600" b="0" i="0" u="none" strike="noStrike" cap="none" normalizeH="0" baseline="0" dirty="0">
                <a:ln>
                  <a:noFill/>
                </a:ln>
                <a:solidFill>
                  <a:srgbClr val="BCBEC4"/>
                </a:solidFill>
                <a:effectLst/>
                <a:latin typeface="Arial Unicode MS" panose="020B0604020202020204" pitchFamily="34" charset="-128"/>
                <a:ea typeface="JetBrains Mono"/>
              </a:rPr>
              <a:t>,</a:t>
            </a:r>
            <a:br>
              <a:rPr kumimoji="0" lang="en-US" altLang="en-US" sz="1600" b="0" i="0" u="none" strike="noStrike" cap="none" normalizeH="0" baseline="0" dirty="0">
                <a:ln>
                  <a:noFill/>
                </a:ln>
                <a:solidFill>
                  <a:srgbClr val="BCBEC4"/>
                </a:solidFill>
                <a:effectLst/>
                <a:latin typeface="Arial Unicode MS" panose="020B0604020202020204" pitchFamily="34" charset="-128"/>
                <a:ea typeface="JetBrains Mono"/>
              </a:rPr>
            </a:br>
            <a:r>
              <a:rPr kumimoji="0" lang="en-US" altLang="en-US" sz="1600" b="0" i="0" u="none" strike="noStrike" cap="none" normalizeH="0" baseline="0" dirty="0">
                <a:ln>
                  <a:noFill/>
                </a:ln>
                <a:solidFill>
                  <a:srgbClr val="BCBEC4"/>
                </a:solidFill>
                <a:effectLst/>
                <a:latin typeface="Arial Unicode MS" panose="020B0604020202020204" pitchFamily="34" charset="-128"/>
                <a:ea typeface="JetBrains Mono"/>
              </a:rPr>
              <a:t>    </a:t>
            </a:r>
            <a:r>
              <a:rPr kumimoji="0" lang="en-US" altLang="en-US" sz="1600" b="0" i="0" u="none" strike="noStrike" cap="none" normalizeH="0" baseline="0" dirty="0">
                <a:ln>
                  <a:noFill/>
                </a:ln>
                <a:solidFill>
                  <a:srgbClr val="6AAB73"/>
                </a:solidFill>
                <a:effectLst/>
                <a:latin typeface="Arial Unicode MS" panose="020B0604020202020204" pitchFamily="34" charset="-128"/>
                <a:ea typeface="JetBrains Mono"/>
              </a:rPr>
              <a:t>"</a:t>
            </a:r>
            <a:r>
              <a:rPr kumimoji="0" lang="en-US" altLang="en-US" sz="1600" b="0" i="0" u="none" strike="noStrike" cap="none" normalizeH="0" baseline="0" dirty="0" err="1">
                <a:ln>
                  <a:noFill/>
                </a:ln>
                <a:solidFill>
                  <a:srgbClr val="6AAB73"/>
                </a:solidFill>
                <a:effectLst/>
                <a:latin typeface="Arial Unicode MS" panose="020B0604020202020204" pitchFamily="34" charset="-128"/>
                <a:ea typeface="JetBrains Mono"/>
              </a:rPr>
              <a:t>is_verified</a:t>
            </a:r>
            <a:r>
              <a:rPr kumimoji="0" lang="en-US" altLang="en-US" sz="1600" b="0" i="0" u="none" strike="noStrike" cap="none" normalizeH="0" baseline="0" dirty="0">
                <a:ln>
                  <a:noFill/>
                </a:ln>
                <a:solidFill>
                  <a:srgbClr val="6AAB73"/>
                </a:solidFill>
                <a:effectLst/>
                <a:latin typeface="Arial Unicode MS" panose="020B0604020202020204" pitchFamily="34" charset="-128"/>
                <a:ea typeface="JetBrains Mono"/>
              </a:rPr>
              <a:t>"</a:t>
            </a:r>
            <a:r>
              <a:rPr kumimoji="0" lang="en-US" altLang="en-US" sz="1600" b="0" i="0" u="none" strike="noStrike" cap="none" normalizeH="0" baseline="0" dirty="0">
                <a:ln>
                  <a:noFill/>
                </a:ln>
                <a:solidFill>
                  <a:srgbClr val="BCBEC4"/>
                </a:solidFill>
                <a:effectLst/>
                <a:latin typeface="Arial Unicode MS" panose="020B0604020202020204" pitchFamily="34" charset="-128"/>
                <a:ea typeface="JetBrains Mono"/>
              </a:rPr>
              <a:t>: </a:t>
            </a:r>
            <a:r>
              <a:rPr kumimoji="0" lang="en-US" altLang="en-US" sz="1600" b="0" i="0" u="none" strike="noStrike" cap="none" normalizeH="0" baseline="0" dirty="0">
                <a:ln>
                  <a:noFill/>
                </a:ln>
                <a:solidFill>
                  <a:srgbClr val="CF8E6D"/>
                </a:solidFill>
                <a:effectLst/>
                <a:latin typeface="Arial Unicode MS" panose="020B0604020202020204" pitchFamily="34" charset="-128"/>
                <a:ea typeface="JetBrains Mono"/>
              </a:rPr>
              <a:t>True</a:t>
            </a:r>
            <a:br>
              <a:rPr kumimoji="0" lang="en-US" altLang="en-US" sz="1600" b="0" i="0" u="none" strike="noStrike" cap="none" normalizeH="0" baseline="0" dirty="0">
                <a:ln>
                  <a:noFill/>
                </a:ln>
                <a:solidFill>
                  <a:srgbClr val="CF8E6D"/>
                </a:solidFill>
                <a:effectLst/>
                <a:latin typeface="Arial Unicode MS" panose="020B0604020202020204" pitchFamily="34" charset="-128"/>
                <a:ea typeface="JetBrains Mono"/>
              </a:rPr>
            </a:br>
            <a:r>
              <a:rPr kumimoji="0" lang="en-US" altLang="en-US" sz="1600" b="0" i="0" u="none" strike="noStrike" cap="none" normalizeH="0" baseline="0" dirty="0">
                <a:ln>
                  <a:noFill/>
                </a:ln>
                <a:solidFill>
                  <a:srgbClr val="BCBEC4"/>
                </a:solidFill>
                <a:effectLst/>
                <a:latin typeface="Arial Unicode MS" panose="020B0604020202020204" pitchFamily="34" charset="-128"/>
                <a:ea typeface="JetBrains Mono"/>
              </a:rPr>
              <a:t>}</a:t>
            </a:r>
            <a:br>
              <a:rPr kumimoji="0" lang="en-US" altLang="en-US" sz="1600" b="0" i="0" u="none" strike="noStrike" cap="none" normalizeH="0" baseline="0" dirty="0">
                <a:ln>
                  <a:noFill/>
                </a:ln>
                <a:solidFill>
                  <a:srgbClr val="BCBEC4"/>
                </a:solidFill>
                <a:effectLst/>
                <a:latin typeface="Arial Unicode MS" panose="020B0604020202020204" pitchFamily="34" charset="-128"/>
                <a:ea typeface="JetBrains Mono"/>
              </a:rPr>
            </a:br>
            <a:br>
              <a:rPr kumimoji="0" lang="en-US" altLang="en-US" sz="1600" b="0" i="0" u="none" strike="noStrike" cap="none" normalizeH="0" baseline="0" dirty="0">
                <a:ln>
                  <a:noFill/>
                </a:ln>
                <a:solidFill>
                  <a:srgbClr val="BCBEC4"/>
                </a:solidFill>
                <a:effectLst/>
                <a:latin typeface="Arial Unicode MS" panose="020B0604020202020204" pitchFamily="34" charset="-128"/>
                <a:ea typeface="JetBrains Mono"/>
              </a:rPr>
            </a:br>
            <a:r>
              <a:rPr kumimoji="0" lang="en-US" altLang="en-US" sz="1600" b="0" i="0" u="none" strike="noStrike" cap="none" normalizeH="0" baseline="0" dirty="0">
                <a:ln>
                  <a:noFill/>
                </a:ln>
                <a:solidFill>
                  <a:srgbClr val="8888C6"/>
                </a:solidFill>
                <a:effectLst/>
                <a:latin typeface="Arial Unicode MS" panose="020B0604020202020204" pitchFamily="34" charset="-128"/>
                <a:ea typeface="JetBrains Mono"/>
              </a:rPr>
              <a:t>print</a:t>
            </a:r>
            <a:r>
              <a:rPr kumimoji="0" lang="en-US" altLang="en-US" sz="1600" b="0" i="0" u="none" strike="noStrike" cap="none" normalizeH="0" baseline="0" dirty="0">
                <a:ln>
                  <a:noFill/>
                </a:ln>
                <a:solidFill>
                  <a:srgbClr val="BCBEC4"/>
                </a:solidFill>
                <a:effectLst/>
                <a:latin typeface="Arial Unicode MS" panose="020B0604020202020204" pitchFamily="34" charset="-128"/>
                <a:ea typeface="JetBrains Mono"/>
              </a:rPr>
              <a:t>(customer)</a:t>
            </a:r>
            <a:br>
              <a:rPr kumimoji="0" lang="en-US" altLang="en-US" sz="1600" b="0" i="0" u="none" strike="noStrike" cap="none" normalizeH="0" baseline="0" dirty="0">
                <a:ln>
                  <a:noFill/>
                </a:ln>
                <a:solidFill>
                  <a:srgbClr val="BCBEC4"/>
                </a:solidFill>
                <a:effectLst/>
                <a:latin typeface="Arial Unicode MS" panose="020B0604020202020204" pitchFamily="34" charset="-128"/>
                <a:ea typeface="JetBrains Mono"/>
              </a:rPr>
            </a:br>
            <a:r>
              <a:rPr kumimoji="0" lang="en-US" altLang="en-US" sz="1600" b="0" i="0" u="none" strike="noStrike" cap="none" normalizeH="0" baseline="0" dirty="0">
                <a:ln>
                  <a:noFill/>
                </a:ln>
                <a:solidFill>
                  <a:srgbClr val="8888C6"/>
                </a:solidFill>
                <a:effectLst/>
                <a:latin typeface="Arial Unicode MS" panose="020B0604020202020204" pitchFamily="34" charset="-128"/>
                <a:ea typeface="JetBrains Mono"/>
              </a:rPr>
              <a:t>print</a:t>
            </a:r>
            <a:r>
              <a:rPr kumimoji="0" lang="en-US" altLang="en-US" sz="1600" b="0" i="0" u="none" strike="noStrike" cap="none" normalizeH="0" baseline="0" dirty="0">
                <a:ln>
                  <a:noFill/>
                </a:ln>
                <a:solidFill>
                  <a:srgbClr val="BCBEC4"/>
                </a:solidFill>
                <a:effectLst/>
                <a:latin typeface="Arial Unicode MS" panose="020B0604020202020204" pitchFamily="34" charset="-128"/>
                <a:ea typeface="JetBrains Mono"/>
              </a:rPr>
              <a:t>(customer[</a:t>
            </a:r>
            <a:r>
              <a:rPr kumimoji="0" lang="en-US" altLang="en-US" sz="1600" b="0" i="0" u="none" strike="noStrike" cap="none" normalizeH="0" baseline="0" dirty="0">
                <a:ln>
                  <a:noFill/>
                </a:ln>
                <a:solidFill>
                  <a:srgbClr val="6AAB73"/>
                </a:solidFill>
                <a:effectLst/>
                <a:latin typeface="Arial Unicode MS" panose="020B0604020202020204" pitchFamily="34" charset="-128"/>
                <a:ea typeface="JetBrains Mono"/>
              </a:rPr>
              <a:t>'name'</a:t>
            </a:r>
            <a:r>
              <a:rPr kumimoji="0" lang="en-US" altLang="en-US" sz="1600" b="0" i="0" u="none" strike="noStrike" cap="none" normalizeH="0" baseline="0" dirty="0">
                <a:ln>
                  <a:noFill/>
                </a:ln>
                <a:solidFill>
                  <a:srgbClr val="BCBEC4"/>
                </a:solidFill>
                <a:effectLst/>
                <a:latin typeface="Arial Unicode MS" panose="020B0604020202020204" pitchFamily="34" charset="-128"/>
                <a:ea typeface="JetBrains Mono"/>
              </a:rPr>
              <a:t>]) </a:t>
            </a:r>
            <a:r>
              <a:rPr kumimoji="0" lang="en-US" altLang="en-US" sz="1600" b="0" i="0" u="none" strike="noStrike" cap="none" normalizeH="0" baseline="0" dirty="0">
                <a:ln>
                  <a:noFill/>
                </a:ln>
                <a:solidFill>
                  <a:srgbClr val="7A7E85"/>
                </a:solidFill>
                <a:effectLst/>
                <a:latin typeface="Arial Unicode MS" panose="020B0604020202020204" pitchFamily="34" charset="-128"/>
                <a:ea typeface="JetBrains Mono"/>
              </a:rPr>
              <a:t>#Rasim </a:t>
            </a:r>
            <a:r>
              <a:rPr kumimoji="0" lang="en-US" altLang="en-US" sz="1600" b="0" i="0" u="none" strike="noStrike" cap="none" normalizeH="0" baseline="0" dirty="0" err="1">
                <a:ln>
                  <a:noFill/>
                </a:ln>
                <a:solidFill>
                  <a:srgbClr val="7A7E85"/>
                </a:solidFill>
                <a:effectLst/>
                <a:latin typeface="Arial Unicode MS" panose="020B0604020202020204" pitchFamily="34" charset="-128"/>
                <a:ea typeface="JetBrains Mono"/>
              </a:rPr>
              <a:t>Mahmudov</a:t>
            </a:r>
            <a:br>
              <a:rPr kumimoji="0" lang="en-US" altLang="en-US" sz="1600" b="0" i="0" u="none" strike="noStrike" cap="none" normalizeH="0" baseline="0" dirty="0">
                <a:ln>
                  <a:noFill/>
                </a:ln>
                <a:solidFill>
                  <a:srgbClr val="7A7E85"/>
                </a:solidFill>
                <a:effectLst/>
                <a:latin typeface="Arial Unicode MS" panose="020B0604020202020204" pitchFamily="34" charset="-128"/>
                <a:ea typeface="JetBrains Mono"/>
              </a:rPr>
            </a:br>
            <a:r>
              <a:rPr kumimoji="0" lang="en-US" altLang="en-US" sz="1600" b="0" i="0" u="none" strike="noStrike" cap="none" normalizeH="0" baseline="0" dirty="0">
                <a:ln>
                  <a:noFill/>
                </a:ln>
                <a:solidFill>
                  <a:srgbClr val="7A7E85"/>
                </a:solidFill>
                <a:effectLst/>
                <a:latin typeface="Arial Unicode MS" panose="020B0604020202020204" pitchFamily="34" charset="-128"/>
                <a:ea typeface="JetBrains Mono"/>
              </a:rPr>
              <a:t>#print(customer['Name']) #KeyError</a:t>
            </a:r>
            <a:br>
              <a:rPr kumimoji="0" lang="en-US" altLang="en-US" sz="1600" b="0" i="0" u="none" strike="noStrike" cap="none" normalizeH="0" baseline="0" dirty="0">
                <a:ln>
                  <a:noFill/>
                </a:ln>
                <a:solidFill>
                  <a:srgbClr val="7A7E85"/>
                </a:solidFill>
                <a:effectLst/>
                <a:latin typeface="Arial Unicode MS" panose="020B0604020202020204" pitchFamily="34" charset="-128"/>
                <a:ea typeface="JetBrains Mono"/>
              </a:rPr>
            </a:br>
            <a:br>
              <a:rPr kumimoji="0" lang="en-US" altLang="en-US" sz="1600" b="0" i="0" u="none" strike="noStrike" cap="none" normalizeH="0" baseline="0" dirty="0">
                <a:ln>
                  <a:noFill/>
                </a:ln>
                <a:solidFill>
                  <a:srgbClr val="7A7E85"/>
                </a:solidFill>
                <a:effectLst/>
                <a:latin typeface="Arial Unicode MS" panose="020B0604020202020204" pitchFamily="34" charset="-128"/>
                <a:ea typeface="JetBrains Mono"/>
              </a:rPr>
            </a:br>
            <a:r>
              <a:rPr kumimoji="0" lang="en-US" altLang="en-US" sz="1600" b="0" i="0" u="none" strike="noStrike" cap="none" normalizeH="0" baseline="0" dirty="0">
                <a:ln>
                  <a:noFill/>
                </a:ln>
                <a:solidFill>
                  <a:srgbClr val="8888C6"/>
                </a:solidFill>
                <a:effectLst/>
                <a:latin typeface="Arial Unicode MS" panose="020B0604020202020204" pitchFamily="34" charset="-128"/>
                <a:ea typeface="JetBrains Mono"/>
              </a:rPr>
              <a:t>print</a:t>
            </a:r>
            <a:r>
              <a:rPr kumimoji="0" lang="en-US" altLang="en-US" sz="1600" b="0" i="0" u="none" strike="noStrike" cap="none" normalizeH="0" baseline="0" dirty="0">
                <a:ln>
                  <a:noFill/>
                </a:ln>
                <a:solidFill>
                  <a:srgbClr val="BCBEC4"/>
                </a:solidFill>
                <a:effectLst/>
                <a:latin typeface="Arial Unicode MS" panose="020B0604020202020204" pitchFamily="34" charset="-128"/>
                <a:ea typeface="JetBrains Mono"/>
              </a:rPr>
              <a:t>(</a:t>
            </a:r>
            <a:r>
              <a:rPr kumimoji="0" lang="en-US" altLang="en-US" sz="1600" b="0" i="0" u="none" strike="noStrike" cap="none" normalizeH="0" baseline="0" dirty="0" err="1">
                <a:ln>
                  <a:noFill/>
                </a:ln>
                <a:solidFill>
                  <a:srgbClr val="BCBEC4"/>
                </a:solidFill>
                <a:effectLst/>
                <a:latin typeface="Arial Unicode MS" panose="020B0604020202020204" pitchFamily="34" charset="-128"/>
                <a:ea typeface="JetBrains Mono"/>
              </a:rPr>
              <a:t>customer.get</a:t>
            </a:r>
            <a:r>
              <a:rPr kumimoji="0" lang="en-US" altLang="en-US" sz="1600" b="0" i="0" u="none" strike="noStrike" cap="none" normalizeH="0" baseline="0" dirty="0">
                <a:ln>
                  <a:noFill/>
                </a:ln>
                <a:solidFill>
                  <a:srgbClr val="BCBEC4"/>
                </a:solidFill>
                <a:effectLst/>
                <a:latin typeface="Arial Unicode MS" panose="020B0604020202020204" pitchFamily="34" charset="-128"/>
                <a:ea typeface="JetBrains Mono"/>
              </a:rPr>
              <a:t>(</a:t>
            </a:r>
            <a:r>
              <a:rPr kumimoji="0" lang="en-US" altLang="en-US" sz="1600" b="0" i="0" u="none" strike="noStrike" cap="none" normalizeH="0" baseline="0" dirty="0">
                <a:ln>
                  <a:noFill/>
                </a:ln>
                <a:solidFill>
                  <a:srgbClr val="6AAB73"/>
                </a:solidFill>
                <a:effectLst/>
                <a:latin typeface="Arial Unicode MS" panose="020B0604020202020204" pitchFamily="34" charset="-128"/>
                <a:ea typeface="JetBrains Mono"/>
              </a:rPr>
              <a:t>"Name"</a:t>
            </a:r>
            <a:r>
              <a:rPr kumimoji="0" lang="en-US" altLang="en-US" sz="1600" b="0" i="0" u="none" strike="noStrike" cap="none" normalizeH="0" baseline="0" dirty="0">
                <a:ln>
                  <a:noFill/>
                </a:ln>
                <a:solidFill>
                  <a:srgbClr val="BCBEC4"/>
                </a:solidFill>
                <a:effectLst/>
                <a:latin typeface="Arial Unicode MS" panose="020B0604020202020204" pitchFamily="34" charset="-128"/>
                <a:ea typeface="JetBrains Mono"/>
              </a:rPr>
              <a:t>)) </a:t>
            </a:r>
            <a:r>
              <a:rPr kumimoji="0" lang="en-US" altLang="en-US" sz="1600" b="0" i="0" u="none" strike="noStrike" cap="none" normalizeH="0" baseline="0" dirty="0">
                <a:ln>
                  <a:noFill/>
                </a:ln>
                <a:solidFill>
                  <a:srgbClr val="7A7E85"/>
                </a:solidFill>
                <a:effectLst/>
                <a:latin typeface="Arial Unicode MS" panose="020B0604020202020204" pitchFamily="34" charset="-128"/>
                <a:ea typeface="JetBrains Mono"/>
              </a:rPr>
              <a:t>#If key not found, then returns "None" instead error</a:t>
            </a:r>
            <a:br>
              <a:rPr kumimoji="0" lang="en-US" altLang="en-US" sz="1600" b="0" i="0" u="none" strike="noStrike" cap="none" normalizeH="0" baseline="0" dirty="0">
                <a:ln>
                  <a:noFill/>
                </a:ln>
                <a:solidFill>
                  <a:srgbClr val="7A7E85"/>
                </a:solidFill>
                <a:effectLst/>
                <a:latin typeface="Arial Unicode MS" panose="020B0604020202020204" pitchFamily="34" charset="-128"/>
                <a:ea typeface="JetBrains Mono"/>
              </a:rPr>
            </a:br>
            <a:br>
              <a:rPr kumimoji="0" lang="en-US" altLang="en-US" sz="1600" b="0" i="0" u="none" strike="noStrike" cap="none" normalizeH="0" baseline="0" dirty="0">
                <a:ln>
                  <a:noFill/>
                </a:ln>
                <a:solidFill>
                  <a:srgbClr val="7A7E85"/>
                </a:solidFill>
                <a:effectLst/>
                <a:latin typeface="Arial Unicode MS" panose="020B0604020202020204" pitchFamily="34" charset="-128"/>
                <a:ea typeface="JetBrains Mono"/>
              </a:rPr>
            </a:br>
            <a:r>
              <a:rPr kumimoji="0" lang="en-US" altLang="en-US" sz="1600" b="0" i="0" u="none" strike="noStrike" cap="none" normalizeH="0" baseline="0" dirty="0">
                <a:ln>
                  <a:noFill/>
                </a:ln>
                <a:solidFill>
                  <a:srgbClr val="8888C6"/>
                </a:solidFill>
                <a:effectLst/>
                <a:latin typeface="Arial Unicode MS" panose="020B0604020202020204" pitchFamily="34" charset="-128"/>
                <a:ea typeface="JetBrains Mono"/>
              </a:rPr>
              <a:t>print</a:t>
            </a:r>
            <a:r>
              <a:rPr kumimoji="0" lang="en-US" altLang="en-US" sz="1600" b="0" i="0" u="none" strike="noStrike" cap="none" normalizeH="0" baseline="0" dirty="0">
                <a:ln>
                  <a:noFill/>
                </a:ln>
                <a:solidFill>
                  <a:srgbClr val="BCBEC4"/>
                </a:solidFill>
                <a:effectLst/>
                <a:latin typeface="Arial Unicode MS" panose="020B0604020202020204" pitchFamily="34" charset="-128"/>
                <a:ea typeface="JetBrains Mono"/>
              </a:rPr>
              <a:t>(</a:t>
            </a:r>
            <a:r>
              <a:rPr kumimoji="0" lang="en-US" altLang="en-US" sz="1600" b="0" i="0" u="none" strike="noStrike" cap="none" normalizeH="0" baseline="0" dirty="0" err="1">
                <a:ln>
                  <a:noFill/>
                </a:ln>
                <a:solidFill>
                  <a:srgbClr val="BCBEC4"/>
                </a:solidFill>
                <a:effectLst/>
                <a:latin typeface="Arial Unicode MS" panose="020B0604020202020204" pitchFamily="34" charset="-128"/>
                <a:ea typeface="JetBrains Mono"/>
              </a:rPr>
              <a:t>customer.get</a:t>
            </a:r>
            <a:r>
              <a:rPr kumimoji="0" lang="en-US" altLang="en-US" sz="1600" b="0" i="0" u="none" strike="noStrike" cap="none" normalizeH="0" baseline="0" dirty="0">
                <a:ln>
                  <a:noFill/>
                </a:ln>
                <a:solidFill>
                  <a:srgbClr val="BCBEC4"/>
                </a:solidFill>
                <a:effectLst/>
                <a:latin typeface="Arial Unicode MS" panose="020B0604020202020204" pitchFamily="34" charset="-128"/>
                <a:ea typeface="JetBrains Mono"/>
              </a:rPr>
              <a:t>(</a:t>
            </a:r>
            <a:r>
              <a:rPr kumimoji="0" lang="en-US" altLang="en-US" sz="1600" b="0" i="0" u="none" strike="noStrike" cap="none" normalizeH="0" baseline="0" dirty="0">
                <a:ln>
                  <a:noFill/>
                </a:ln>
                <a:solidFill>
                  <a:srgbClr val="6AAB73"/>
                </a:solidFill>
                <a:effectLst/>
                <a:latin typeface="Arial Unicode MS" panose="020B0604020202020204" pitchFamily="34" charset="-128"/>
                <a:ea typeface="JetBrains Mono"/>
              </a:rPr>
              <a:t>'birthdate'</a:t>
            </a:r>
            <a:r>
              <a:rPr kumimoji="0" lang="en-US" altLang="en-US" sz="1600" b="0" i="0" u="none" strike="noStrike" cap="none" normalizeH="0" baseline="0" dirty="0">
                <a:ln>
                  <a:noFill/>
                </a:ln>
                <a:solidFill>
                  <a:srgbClr val="BCBEC4"/>
                </a:solidFill>
                <a:effectLst/>
                <a:latin typeface="Arial Unicode MS" panose="020B0604020202020204" pitchFamily="34" charset="-128"/>
                <a:ea typeface="JetBrains Mono"/>
              </a:rPr>
              <a:t>, </a:t>
            </a:r>
            <a:r>
              <a:rPr kumimoji="0" lang="en-US" altLang="en-US" sz="1600" b="0" i="0" u="none" strike="noStrike" cap="none" normalizeH="0" baseline="0" dirty="0">
                <a:ln>
                  <a:noFill/>
                </a:ln>
                <a:solidFill>
                  <a:srgbClr val="6AAB73"/>
                </a:solidFill>
                <a:effectLst/>
                <a:latin typeface="Arial Unicode MS" panose="020B0604020202020204" pitchFamily="34" charset="-128"/>
                <a:ea typeface="JetBrains Mono"/>
              </a:rPr>
              <a:t>'Jan 1 1982'</a:t>
            </a:r>
            <a:r>
              <a:rPr kumimoji="0" lang="en-US" altLang="en-US" sz="1600" b="0" i="0" u="none" strike="noStrike" cap="none" normalizeH="0" baseline="0" dirty="0">
                <a:ln>
                  <a:noFill/>
                </a:ln>
                <a:solidFill>
                  <a:srgbClr val="BCBEC4"/>
                </a:solidFill>
                <a:effectLst/>
                <a:latin typeface="Arial Unicode MS" panose="020B0604020202020204" pitchFamily="34" charset="-128"/>
                <a:ea typeface="JetBrains Mono"/>
              </a:rPr>
              <a:t>)) </a:t>
            </a:r>
            <a:r>
              <a:rPr kumimoji="0" lang="en-US" altLang="en-US" sz="1600" b="0" i="0" u="none" strike="noStrike" cap="none" normalizeH="0" baseline="0" dirty="0">
                <a:ln>
                  <a:noFill/>
                </a:ln>
                <a:solidFill>
                  <a:srgbClr val="7A7E85"/>
                </a:solidFill>
                <a:effectLst/>
                <a:latin typeface="Arial Unicode MS" panose="020B0604020202020204" pitchFamily="34" charset="-128"/>
                <a:ea typeface="JetBrains Mono"/>
              </a:rPr>
              <a:t>#second parameter is default value</a:t>
            </a:r>
            <a:br>
              <a:rPr kumimoji="0" lang="en-US" altLang="en-US" sz="1600" b="0" i="0" u="none" strike="noStrike" cap="none" normalizeH="0" baseline="0" dirty="0">
                <a:ln>
                  <a:noFill/>
                </a:ln>
                <a:solidFill>
                  <a:srgbClr val="7A7E85"/>
                </a:solidFill>
                <a:effectLst/>
                <a:latin typeface="Arial Unicode MS" panose="020B0604020202020204" pitchFamily="34" charset="-128"/>
                <a:ea typeface="JetBrains Mono"/>
              </a:rPr>
            </a:br>
            <a:br>
              <a:rPr kumimoji="0" lang="en-US" altLang="en-US" sz="1600" b="0" i="0" u="none" strike="noStrike" cap="none" normalizeH="0" baseline="0" dirty="0">
                <a:ln>
                  <a:noFill/>
                </a:ln>
                <a:solidFill>
                  <a:srgbClr val="7A7E85"/>
                </a:solidFill>
                <a:effectLst/>
                <a:latin typeface="Arial Unicode MS" panose="020B0604020202020204" pitchFamily="34" charset="-128"/>
                <a:ea typeface="JetBrains Mono"/>
              </a:rPr>
            </a:br>
            <a:r>
              <a:rPr kumimoji="0" lang="en-US" altLang="en-US" sz="1600" b="0" i="0" u="none" strike="noStrike" cap="none" normalizeH="0" baseline="0" dirty="0">
                <a:ln>
                  <a:noFill/>
                </a:ln>
                <a:solidFill>
                  <a:srgbClr val="8888C6"/>
                </a:solidFill>
                <a:effectLst/>
                <a:latin typeface="Arial Unicode MS" panose="020B0604020202020204" pitchFamily="34" charset="-128"/>
                <a:ea typeface="JetBrains Mono"/>
              </a:rPr>
              <a:t>print</a:t>
            </a:r>
            <a:r>
              <a:rPr kumimoji="0" lang="en-US" altLang="en-US" sz="1600" b="0" i="0" u="none" strike="noStrike" cap="none" normalizeH="0" baseline="0" dirty="0">
                <a:ln>
                  <a:noFill/>
                </a:ln>
                <a:solidFill>
                  <a:srgbClr val="BCBEC4"/>
                </a:solidFill>
                <a:effectLst/>
                <a:latin typeface="Arial Unicode MS" panose="020B0604020202020204" pitchFamily="34" charset="-128"/>
                <a:ea typeface="JetBrains Mono"/>
              </a:rPr>
              <a:t>(customer) </a:t>
            </a:r>
            <a:r>
              <a:rPr lang="en-US" altLang="en-US" sz="1600" dirty="0">
                <a:solidFill>
                  <a:srgbClr val="7A7E85"/>
                </a:solidFill>
                <a:latin typeface="Arial Unicode MS" panose="020B0604020202020204" pitchFamily="34" charset="-128"/>
              </a:rPr>
              <a:t>#{'name': '</a:t>
            </a:r>
            <a:r>
              <a:rPr lang="en-US" altLang="en-US" sz="1600" dirty="0" err="1">
                <a:solidFill>
                  <a:srgbClr val="7A7E85"/>
                </a:solidFill>
                <a:latin typeface="Arial Unicode MS" panose="020B0604020202020204" pitchFamily="34" charset="-128"/>
              </a:rPr>
              <a:t>Rasim</a:t>
            </a:r>
            <a:r>
              <a:rPr lang="en-US" altLang="en-US" sz="1600" dirty="0">
                <a:solidFill>
                  <a:srgbClr val="7A7E85"/>
                </a:solidFill>
                <a:latin typeface="Arial Unicode MS" panose="020B0604020202020204" pitchFamily="34" charset="-128"/>
              </a:rPr>
              <a:t> </a:t>
            </a:r>
            <a:r>
              <a:rPr lang="en-US" altLang="en-US" sz="1600" dirty="0" err="1">
                <a:solidFill>
                  <a:srgbClr val="7A7E85"/>
                </a:solidFill>
                <a:latin typeface="Arial Unicode MS" panose="020B0604020202020204" pitchFamily="34" charset="-128"/>
              </a:rPr>
              <a:t>Mahmudov</a:t>
            </a:r>
            <a:r>
              <a:rPr lang="en-US" altLang="en-US" sz="1600" dirty="0">
                <a:solidFill>
                  <a:srgbClr val="7A7E85"/>
                </a:solidFill>
                <a:latin typeface="Arial Unicode MS" panose="020B0604020202020204" pitchFamily="34" charset="-128"/>
              </a:rPr>
              <a:t>', 'age': 27, '</a:t>
            </a:r>
            <a:r>
              <a:rPr lang="en-US" altLang="en-US" sz="1600" dirty="0" err="1">
                <a:solidFill>
                  <a:srgbClr val="7A7E85"/>
                </a:solidFill>
                <a:latin typeface="Arial Unicode MS" panose="020B0604020202020204" pitchFamily="34" charset="-128"/>
              </a:rPr>
              <a:t>is_verified</a:t>
            </a:r>
            <a:r>
              <a:rPr lang="en-US" altLang="en-US" sz="1600" dirty="0">
                <a:solidFill>
                  <a:srgbClr val="7A7E85"/>
                </a:solidFill>
                <a:latin typeface="Arial Unicode MS" panose="020B0604020202020204" pitchFamily="34" charset="-128"/>
              </a:rPr>
              <a:t>': True}</a:t>
            </a:r>
            <a:br>
              <a:rPr kumimoji="0" lang="en-US" altLang="en-US" sz="1600" b="0" i="0" u="none" strike="noStrike" cap="none" normalizeH="0" baseline="0" dirty="0">
                <a:ln>
                  <a:noFill/>
                </a:ln>
                <a:solidFill>
                  <a:srgbClr val="BCBEC4"/>
                </a:solidFill>
                <a:effectLst/>
                <a:latin typeface="Arial Unicode MS" panose="020B0604020202020204" pitchFamily="34" charset="-128"/>
                <a:ea typeface="JetBrains Mono"/>
              </a:rPr>
            </a:br>
            <a:br>
              <a:rPr kumimoji="0" lang="en-US" altLang="en-US" sz="1600" b="0" i="0" u="none" strike="noStrike" cap="none" normalizeH="0" baseline="0" dirty="0">
                <a:ln>
                  <a:noFill/>
                </a:ln>
                <a:solidFill>
                  <a:srgbClr val="BCBEC4"/>
                </a:solidFill>
                <a:effectLst/>
                <a:latin typeface="Arial Unicode MS" panose="020B0604020202020204" pitchFamily="34" charset="-128"/>
                <a:ea typeface="JetBrains Mono"/>
              </a:rPr>
            </a:br>
            <a:r>
              <a:rPr kumimoji="0" lang="en-US" altLang="en-US" sz="1600" b="0" i="0" u="none" strike="noStrike" cap="none" normalizeH="0" baseline="0" dirty="0">
                <a:ln>
                  <a:noFill/>
                </a:ln>
                <a:solidFill>
                  <a:srgbClr val="BCBEC4"/>
                </a:solidFill>
                <a:effectLst/>
                <a:latin typeface="Arial Unicode MS" panose="020B0604020202020204" pitchFamily="34" charset="-128"/>
                <a:ea typeface="JetBrains Mono"/>
              </a:rPr>
              <a:t>customer[</a:t>
            </a:r>
            <a:r>
              <a:rPr kumimoji="0" lang="en-US" altLang="en-US" sz="1600" b="0" i="0" u="none" strike="noStrike" cap="none" normalizeH="0" baseline="0" dirty="0">
                <a:ln>
                  <a:noFill/>
                </a:ln>
                <a:solidFill>
                  <a:srgbClr val="6AAB73"/>
                </a:solidFill>
                <a:effectLst/>
                <a:latin typeface="Arial Unicode MS" panose="020B0604020202020204" pitchFamily="34" charset="-128"/>
                <a:ea typeface="JetBrains Mono"/>
              </a:rPr>
              <a:t>'birthdate'</a:t>
            </a:r>
            <a:r>
              <a:rPr kumimoji="0" lang="en-US" altLang="en-US" sz="1600" b="0" i="0" u="none" strike="noStrike" cap="none" normalizeH="0" baseline="0" dirty="0">
                <a:ln>
                  <a:noFill/>
                </a:ln>
                <a:solidFill>
                  <a:srgbClr val="BCBEC4"/>
                </a:solidFill>
                <a:effectLst/>
                <a:latin typeface="Arial Unicode MS" panose="020B0604020202020204" pitchFamily="34" charset="-128"/>
                <a:ea typeface="JetBrains Mono"/>
              </a:rPr>
              <a:t>] = </a:t>
            </a:r>
            <a:r>
              <a:rPr kumimoji="0" lang="en-US" altLang="en-US" sz="1600" b="0" i="0" u="none" strike="noStrike" cap="none" normalizeH="0" baseline="0" dirty="0">
                <a:ln>
                  <a:noFill/>
                </a:ln>
                <a:solidFill>
                  <a:srgbClr val="6AAB73"/>
                </a:solidFill>
                <a:effectLst/>
                <a:latin typeface="Arial Unicode MS" panose="020B0604020202020204" pitchFamily="34" charset="-128"/>
                <a:ea typeface="JetBrains Mono"/>
              </a:rPr>
              <a:t>'09 May 1996'</a:t>
            </a:r>
            <a:br>
              <a:rPr kumimoji="0" lang="en-US" altLang="en-US" sz="1600" b="0" i="0" u="none" strike="noStrike" cap="none" normalizeH="0" baseline="0" dirty="0">
                <a:ln>
                  <a:noFill/>
                </a:ln>
                <a:solidFill>
                  <a:srgbClr val="6AAB73"/>
                </a:solidFill>
                <a:effectLst/>
                <a:latin typeface="Arial Unicode MS" panose="020B0604020202020204" pitchFamily="34" charset="-128"/>
                <a:ea typeface="JetBrains Mono"/>
              </a:rPr>
            </a:br>
            <a:r>
              <a:rPr kumimoji="0" lang="en-US" altLang="en-US" sz="1600" b="0" i="0" u="none" strike="noStrike" cap="none" normalizeH="0" baseline="0" dirty="0">
                <a:ln>
                  <a:noFill/>
                </a:ln>
                <a:solidFill>
                  <a:srgbClr val="8888C6"/>
                </a:solidFill>
                <a:effectLst/>
                <a:latin typeface="Arial Unicode MS" panose="020B0604020202020204" pitchFamily="34" charset="-128"/>
                <a:ea typeface="JetBrains Mono"/>
              </a:rPr>
              <a:t>print</a:t>
            </a:r>
            <a:r>
              <a:rPr kumimoji="0" lang="en-US" altLang="en-US" sz="1600" b="0" i="0" u="none" strike="noStrike" cap="none" normalizeH="0" baseline="0" dirty="0">
                <a:ln>
                  <a:noFill/>
                </a:ln>
                <a:solidFill>
                  <a:srgbClr val="BCBEC4"/>
                </a:solidFill>
                <a:effectLst/>
                <a:latin typeface="Arial Unicode MS" panose="020B0604020202020204" pitchFamily="34" charset="-128"/>
                <a:ea typeface="JetBrains Mono"/>
              </a:rPr>
              <a:t>(</a:t>
            </a:r>
            <a:r>
              <a:rPr kumimoji="0" lang="en-US" altLang="en-US" sz="1600" b="0" i="0" u="none" strike="noStrike" cap="none" normalizeH="0" baseline="0" dirty="0" err="1">
                <a:ln>
                  <a:noFill/>
                </a:ln>
                <a:solidFill>
                  <a:srgbClr val="BCBEC4"/>
                </a:solidFill>
                <a:effectLst/>
                <a:latin typeface="Arial Unicode MS" panose="020B0604020202020204" pitchFamily="34" charset="-128"/>
                <a:ea typeface="JetBrains Mono"/>
              </a:rPr>
              <a:t>customer.get</a:t>
            </a:r>
            <a:r>
              <a:rPr kumimoji="0" lang="en-US" altLang="en-US" sz="1600" b="0" i="0" u="none" strike="noStrike" cap="none" normalizeH="0" baseline="0" dirty="0">
                <a:ln>
                  <a:noFill/>
                </a:ln>
                <a:solidFill>
                  <a:srgbClr val="BCBEC4"/>
                </a:solidFill>
                <a:effectLst/>
                <a:latin typeface="Arial Unicode MS" panose="020B0604020202020204" pitchFamily="34" charset="-128"/>
                <a:ea typeface="JetBrains Mono"/>
              </a:rPr>
              <a:t>(</a:t>
            </a:r>
            <a:r>
              <a:rPr kumimoji="0" lang="en-US" altLang="en-US" sz="1600" b="0" i="0" u="none" strike="noStrike" cap="none" normalizeH="0" baseline="0" dirty="0">
                <a:ln>
                  <a:noFill/>
                </a:ln>
                <a:solidFill>
                  <a:srgbClr val="6AAB73"/>
                </a:solidFill>
                <a:effectLst/>
                <a:latin typeface="Arial Unicode MS" panose="020B0604020202020204" pitchFamily="34" charset="-128"/>
                <a:ea typeface="JetBrains Mono"/>
              </a:rPr>
              <a:t>'birthdate’</a:t>
            </a:r>
            <a:r>
              <a:rPr kumimoji="0" lang="en-US" altLang="en-US" sz="1600" b="0" i="0" u="none" strike="noStrike" cap="none" normalizeH="0" baseline="0" dirty="0">
                <a:ln>
                  <a:noFill/>
                </a:ln>
                <a:solidFill>
                  <a:srgbClr val="BCBEC4"/>
                </a:solidFill>
                <a:effectLst/>
                <a:latin typeface="Arial Unicode MS" panose="020B0604020202020204" pitchFamily="34" charset="-128"/>
                <a:ea typeface="JetBrains Mono"/>
              </a:rPr>
              <a:t>)) </a:t>
            </a:r>
            <a:r>
              <a:rPr lang="en-US" altLang="en-US" sz="1600" dirty="0">
                <a:solidFill>
                  <a:srgbClr val="7A7E85"/>
                </a:solidFill>
                <a:latin typeface="Arial Unicode MS" panose="020B0604020202020204" pitchFamily="34" charset="-128"/>
              </a:rPr>
              <a:t>#09 May 1996</a:t>
            </a:r>
          </a:p>
        </p:txBody>
      </p:sp>
    </p:spTree>
    <p:extLst>
      <p:ext uri="{BB962C8B-B14F-4D97-AF65-F5344CB8AC3E}">
        <p14:creationId xmlns:p14="http://schemas.microsoft.com/office/powerpoint/2010/main" val="16829311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0B1F7D-E98B-0050-5689-FAB9FE2F5512}"/>
            </a:ext>
          </a:extLst>
        </p:cNvPr>
        <p:cNvGrpSpPr/>
        <p:nvPr/>
      </p:nvGrpSpPr>
      <p:grpSpPr>
        <a:xfrm>
          <a:off x="0" y="0"/>
          <a:ext cx="0" cy="0"/>
          <a:chOff x="0" y="0"/>
          <a:chExt cx="0" cy="0"/>
        </a:xfrm>
      </p:grpSpPr>
      <p:sp>
        <p:nvSpPr>
          <p:cNvPr id="6" name="Content Placeholder 5">
            <a:extLst>
              <a:ext uri="{FF2B5EF4-FFF2-40B4-BE49-F238E27FC236}">
                <a16:creationId xmlns:a16="http://schemas.microsoft.com/office/drawing/2014/main" id="{0481C5FA-EEDD-6D7E-E685-B9199DF44740}"/>
              </a:ext>
            </a:extLst>
          </p:cNvPr>
          <p:cNvSpPr>
            <a:spLocks noGrp="1"/>
          </p:cNvSpPr>
          <p:nvPr>
            <p:ph idx="1"/>
          </p:nvPr>
        </p:nvSpPr>
        <p:spPr>
          <a:xfrm>
            <a:off x="335280" y="330199"/>
            <a:ext cx="8473440" cy="5469827"/>
          </a:xfrm>
        </p:spPr>
        <p:txBody>
          <a:bodyPr/>
          <a:lstStyle/>
          <a:p>
            <a:pPr marL="0" indent="0" algn="ctr">
              <a:buNone/>
            </a:pPr>
            <a:r>
              <a:rPr lang="en-US" dirty="0"/>
              <a:t>Functions</a:t>
            </a:r>
          </a:p>
          <a:p>
            <a:pPr marL="0" indent="0">
              <a:buNone/>
            </a:pPr>
            <a:endParaRPr lang="en-US" dirty="0"/>
          </a:p>
        </p:txBody>
      </p:sp>
      <p:pic>
        <p:nvPicPr>
          <p:cNvPr id="7" name="Picture 6">
            <a:extLst>
              <a:ext uri="{FF2B5EF4-FFF2-40B4-BE49-F238E27FC236}">
                <a16:creationId xmlns:a16="http://schemas.microsoft.com/office/drawing/2014/main" id="{0C87B000-A751-CF91-DB15-EE64EA826E53}"/>
              </a:ext>
            </a:extLst>
          </p:cNvPr>
          <p:cNvPicPr>
            <a:picLocks noChangeAspect="1"/>
          </p:cNvPicPr>
          <p:nvPr/>
        </p:nvPicPr>
        <p:blipFill>
          <a:blip r:embed="rId2"/>
          <a:stretch>
            <a:fillRect/>
          </a:stretch>
        </p:blipFill>
        <p:spPr>
          <a:xfrm>
            <a:off x="0" y="268779"/>
            <a:ext cx="9144000" cy="122841"/>
          </a:xfrm>
          <a:prstGeom prst="rect">
            <a:avLst/>
          </a:prstGeom>
        </p:spPr>
      </p:pic>
      <p:sp>
        <p:nvSpPr>
          <p:cNvPr id="2" name="Rectangle 1">
            <a:extLst>
              <a:ext uri="{FF2B5EF4-FFF2-40B4-BE49-F238E27FC236}">
                <a16:creationId xmlns:a16="http://schemas.microsoft.com/office/drawing/2014/main" id="{EEFA965E-F387-2940-A5E0-C4166C332811}"/>
              </a:ext>
            </a:extLst>
          </p:cNvPr>
          <p:cNvSpPr>
            <a:spLocks noChangeArrowheads="1"/>
          </p:cNvSpPr>
          <p:nvPr/>
        </p:nvSpPr>
        <p:spPr bwMode="auto">
          <a:xfrm>
            <a:off x="335280" y="759230"/>
            <a:ext cx="8403771" cy="5632311"/>
          </a:xfrm>
          <a:prstGeom prst="rect">
            <a:avLst/>
          </a:prstGeom>
          <a:solidFill>
            <a:srgbClr val="1E1F2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7A7E85"/>
                </a:solidFill>
                <a:effectLst/>
                <a:latin typeface="Arial Unicode MS" panose="020B0604020202020204" pitchFamily="34" charset="-128"/>
                <a:ea typeface="JetBrains Mono"/>
              </a:rPr>
              <a:t>#greet_user() - can not be invoked before define</a:t>
            </a:r>
            <a:br>
              <a:rPr kumimoji="0" lang="en-US" altLang="en-US" b="0" i="0" u="none" strike="noStrike" cap="none" normalizeH="0" baseline="0" dirty="0">
                <a:ln>
                  <a:noFill/>
                </a:ln>
                <a:solidFill>
                  <a:srgbClr val="7A7E85"/>
                </a:solidFill>
                <a:effectLst/>
                <a:latin typeface="Arial Unicode MS" panose="020B0604020202020204" pitchFamily="34" charset="-128"/>
                <a:ea typeface="JetBrains Mono"/>
              </a:rPr>
            </a:br>
            <a:r>
              <a:rPr kumimoji="0" lang="en-US" altLang="en-US" b="0" i="0" u="none" strike="noStrike" cap="none" normalizeH="0" baseline="0" dirty="0">
                <a:ln>
                  <a:noFill/>
                </a:ln>
                <a:solidFill>
                  <a:srgbClr val="CF8E6D"/>
                </a:solidFill>
                <a:effectLst/>
                <a:latin typeface="Arial Unicode MS" panose="020B0604020202020204" pitchFamily="34" charset="-128"/>
                <a:ea typeface="JetBrains Mono"/>
              </a:rPr>
              <a:t>def </a:t>
            </a:r>
            <a:r>
              <a:rPr kumimoji="0" lang="en-US" altLang="en-US" b="0" i="0" u="none" strike="noStrike" cap="none" normalizeH="0" baseline="0" dirty="0" err="1">
                <a:ln>
                  <a:noFill/>
                </a:ln>
                <a:solidFill>
                  <a:srgbClr val="56A8F5"/>
                </a:solidFill>
                <a:effectLst/>
                <a:latin typeface="Arial Unicode MS" panose="020B0604020202020204" pitchFamily="34" charset="-128"/>
                <a:ea typeface="JetBrains Mono"/>
              </a:rPr>
              <a:t>greet_user</a:t>
            </a:r>
            <a:r>
              <a:rPr kumimoji="0" lang="en-US" altLang="en-US" b="0" i="0" u="none" strike="noStrike" cap="none" normalizeH="0" baseline="0" dirty="0">
                <a:ln>
                  <a:noFill/>
                </a:ln>
                <a:solidFill>
                  <a:srgbClr val="BCBEC4"/>
                </a:solidFill>
                <a:effectLst/>
                <a:latin typeface="Arial Unicode MS" panose="020B0604020202020204" pitchFamily="34" charset="-128"/>
                <a:ea typeface="JetBrains Mono"/>
              </a:rPr>
              <a:t>(var=</a:t>
            </a:r>
            <a:r>
              <a:rPr kumimoji="0" lang="en-US" altLang="en-US" b="0" i="0" u="none" strike="noStrike" cap="none" normalizeH="0" baseline="0" dirty="0">
                <a:ln>
                  <a:noFill/>
                </a:ln>
                <a:solidFill>
                  <a:srgbClr val="6AAB73"/>
                </a:solidFill>
                <a:effectLst/>
                <a:latin typeface="Arial Unicode MS" panose="020B0604020202020204" pitchFamily="34" charset="-128"/>
                <a:ea typeface="JetBrains Mono"/>
              </a:rPr>
              <a:t>'User'</a:t>
            </a:r>
            <a:r>
              <a:rPr kumimoji="0" lang="en-US" altLang="en-US" b="0" i="0" u="none" strike="noStrike" cap="none" normalizeH="0" baseline="0" dirty="0">
                <a:ln>
                  <a:noFill/>
                </a:ln>
                <a:solidFill>
                  <a:srgbClr val="BCBEC4"/>
                </a:solidFill>
                <a:effectLst/>
                <a:latin typeface="Arial Unicode MS" panose="020B0604020202020204" pitchFamily="34" charset="-128"/>
                <a:ea typeface="JetBrains Mono"/>
              </a:rPr>
              <a:t>, </a:t>
            </a:r>
            <a:r>
              <a:rPr kumimoji="0" lang="en-US" altLang="en-US" b="0" i="0" u="none" strike="noStrike" cap="none" normalizeH="0" baseline="0" dirty="0">
                <a:ln>
                  <a:noFill/>
                </a:ln>
                <a:solidFill>
                  <a:srgbClr val="6F737A"/>
                </a:solidFill>
                <a:effectLst/>
                <a:latin typeface="Arial Unicode MS" panose="020B0604020202020204" pitchFamily="34" charset="-128"/>
                <a:ea typeface="JetBrains Mono"/>
              </a:rPr>
              <a:t>var2 = '</a:t>
            </a:r>
            <a:r>
              <a:rPr kumimoji="0" lang="en-US" altLang="en-US" b="0" i="0" u="none" strike="noStrike" cap="none" normalizeH="0" baseline="0" dirty="0" err="1">
                <a:ln>
                  <a:noFill/>
                </a:ln>
                <a:solidFill>
                  <a:srgbClr val="6F737A"/>
                </a:solidFill>
                <a:effectLst/>
                <a:latin typeface="Arial Unicode MS" panose="020B0604020202020204" pitchFamily="34" charset="-128"/>
                <a:ea typeface="JetBrains Mono"/>
              </a:rPr>
              <a:t>Nici</a:t>
            </a:r>
            <a:r>
              <a:rPr kumimoji="0" lang="en-US" altLang="en-US" b="0" i="0" u="none" strike="noStrike" cap="none" normalizeH="0" baseline="0" dirty="0">
                <a:ln>
                  <a:noFill/>
                </a:ln>
                <a:solidFill>
                  <a:srgbClr val="6F737A"/>
                </a:solidFill>
                <a:effectLst/>
                <a:latin typeface="Arial Unicode MS" panose="020B0604020202020204" pitchFamily="34" charset="-128"/>
                <a:ea typeface="JetBrains Mono"/>
              </a:rPr>
              <a:t>'</a:t>
            </a:r>
            <a:r>
              <a:rPr kumimoji="0" lang="en-US" altLang="en-US" b="0" i="0" u="none" strike="noStrike" cap="none" normalizeH="0" baseline="0" dirty="0">
                <a:ln>
                  <a:noFill/>
                </a:ln>
                <a:solidFill>
                  <a:srgbClr val="BCBEC4"/>
                </a:solidFill>
                <a:effectLst/>
                <a:latin typeface="Arial Unicode MS" panose="020B0604020202020204" pitchFamily="34" charset="-128"/>
                <a:ea typeface="JetBrains Mono"/>
              </a:rPr>
              <a:t>):</a:t>
            </a:r>
            <a:br>
              <a:rPr kumimoji="0" lang="en-US" altLang="en-US" b="0" i="0" u="none" strike="noStrike" cap="none" normalizeH="0" baseline="0" dirty="0">
                <a:ln>
                  <a:noFill/>
                </a:ln>
                <a:solidFill>
                  <a:srgbClr val="BCBEC4"/>
                </a:solidFill>
                <a:effectLst/>
                <a:latin typeface="Arial Unicode MS" panose="020B0604020202020204" pitchFamily="34" charset="-128"/>
                <a:ea typeface="JetBrains Mono"/>
              </a:rPr>
            </a:br>
            <a:r>
              <a:rPr kumimoji="0" lang="en-US" altLang="en-US" b="0" i="0" u="none" strike="noStrike" cap="none" normalizeH="0" baseline="0" dirty="0">
                <a:ln>
                  <a:noFill/>
                </a:ln>
                <a:solidFill>
                  <a:srgbClr val="BCBEC4"/>
                </a:solidFill>
                <a:effectLst/>
                <a:latin typeface="Arial Unicode MS" panose="020B0604020202020204" pitchFamily="34" charset="-128"/>
                <a:ea typeface="JetBrains Mono"/>
              </a:rPr>
              <a:t>    </a:t>
            </a:r>
            <a:r>
              <a:rPr kumimoji="0" lang="en-US" altLang="en-US" b="0" i="0" u="none" strike="noStrike" cap="none" normalizeH="0" baseline="0" dirty="0">
                <a:ln>
                  <a:noFill/>
                </a:ln>
                <a:solidFill>
                  <a:srgbClr val="8888C6"/>
                </a:solidFill>
                <a:effectLst/>
                <a:latin typeface="Arial Unicode MS" panose="020B0604020202020204" pitchFamily="34" charset="-128"/>
                <a:ea typeface="JetBrains Mono"/>
              </a:rPr>
              <a:t>print</a:t>
            </a:r>
            <a:r>
              <a:rPr kumimoji="0" lang="en-US" altLang="en-US" b="0" i="0" u="none" strike="noStrike" cap="none" normalizeH="0" baseline="0" dirty="0">
                <a:ln>
                  <a:noFill/>
                </a:ln>
                <a:solidFill>
                  <a:srgbClr val="BCBEC4"/>
                </a:solidFill>
                <a:effectLst/>
                <a:latin typeface="Arial Unicode MS" panose="020B0604020202020204" pitchFamily="34" charset="-128"/>
                <a:ea typeface="JetBrains Mono"/>
              </a:rPr>
              <a:t>(</a:t>
            </a:r>
            <a:r>
              <a:rPr kumimoji="0" lang="en-US" altLang="en-US" b="0" i="0" u="none" strike="noStrike" cap="none" normalizeH="0" baseline="0" dirty="0">
                <a:ln>
                  <a:noFill/>
                </a:ln>
                <a:solidFill>
                  <a:srgbClr val="6AAB73"/>
                </a:solidFill>
                <a:effectLst/>
                <a:latin typeface="Arial Unicode MS" panose="020B0604020202020204" pitchFamily="34" charset="-128"/>
                <a:ea typeface="JetBrains Mono"/>
              </a:rPr>
              <a:t>'Hello '</a:t>
            </a:r>
            <a:r>
              <a:rPr kumimoji="0" lang="en-US" altLang="en-US" b="0" i="0" u="none" strike="noStrike" cap="none" normalizeH="0" baseline="0" dirty="0">
                <a:ln>
                  <a:noFill/>
                </a:ln>
                <a:solidFill>
                  <a:srgbClr val="BCBEC4"/>
                </a:solidFill>
                <a:effectLst/>
                <a:latin typeface="Arial Unicode MS" panose="020B0604020202020204" pitchFamily="34" charset="-128"/>
                <a:ea typeface="JetBrains Mono"/>
              </a:rPr>
              <a:t>, var)</a:t>
            </a:r>
            <a:br>
              <a:rPr kumimoji="0" lang="en-US" altLang="en-US" b="0" i="0" u="none" strike="noStrike" cap="none" normalizeH="0" baseline="0" dirty="0">
                <a:ln>
                  <a:noFill/>
                </a:ln>
                <a:solidFill>
                  <a:srgbClr val="BCBEC4"/>
                </a:solidFill>
                <a:effectLst/>
                <a:latin typeface="Arial Unicode MS" panose="020B0604020202020204" pitchFamily="34" charset="-128"/>
                <a:ea typeface="JetBrains Mono"/>
              </a:rPr>
            </a:br>
            <a:r>
              <a:rPr kumimoji="0" lang="en-US" altLang="en-US" b="0" i="0" u="none" strike="noStrike" cap="none" normalizeH="0" baseline="0" dirty="0">
                <a:ln>
                  <a:noFill/>
                </a:ln>
                <a:solidFill>
                  <a:srgbClr val="BCBEC4"/>
                </a:solidFill>
                <a:effectLst/>
                <a:latin typeface="Arial Unicode MS" panose="020B0604020202020204" pitchFamily="34" charset="-128"/>
                <a:ea typeface="JetBrains Mono"/>
              </a:rPr>
              <a:t>    </a:t>
            </a:r>
            <a:r>
              <a:rPr kumimoji="0" lang="en-US" altLang="en-US" b="0" i="0" u="none" strike="noStrike" cap="none" normalizeH="0" baseline="0" dirty="0">
                <a:ln>
                  <a:noFill/>
                </a:ln>
                <a:solidFill>
                  <a:srgbClr val="8888C6"/>
                </a:solidFill>
                <a:effectLst/>
                <a:latin typeface="Arial Unicode MS" panose="020B0604020202020204" pitchFamily="34" charset="-128"/>
                <a:ea typeface="JetBrains Mono"/>
              </a:rPr>
              <a:t>print</a:t>
            </a:r>
            <a:r>
              <a:rPr kumimoji="0" lang="en-US" altLang="en-US" b="0" i="0" u="none" strike="noStrike" cap="none" normalizeH="0" baseline="0" dirty="0">
                <a:ln>
                  <a:noFill/>
                </a:ln>
                <a:solidFill>
                  <a:srgbClr val="BCBEC4"/>
                </a:solidFill>
                <a:effectLst/>
                <a:latin typeface="Arial Unicode MS" panose="020B0604020202020204" pitchFamily="34" charset="-128"/>
                <a:ea typeface="JetBrains Mono"/>
              </a:rPr>
              <a:t>(</a:t>
            </a:r>
            <a:r>
              <a:rPr kumimoji="0" lang="en-US" altLang="en-US" b="0" i="0" u="none" strike="noStrike" cap="none" normalizeH="0" baseline="0" dirty="0" err="1">
                <a:ln>
                  <a:noFill/>
                </a:ln>
                <a:solidFill>
                  <a:srgbClr val="6AAB73"/>
                </a:solidFill>
                <a:effectLst/>
                <a:latin typeface="Arial Unicode MS" panose="020B0604020202020204" pitchFamily="34" charset="-128"/>
                <a:ea typeface="JetBrains Mono"/>
              </a:rPr>
              <a:t>f'Function</a:t>
            </a:r>
            <a:r>
              <a:rPr kumimoji="0" lang="en-US" altLang="en-US" b="0" i="0" u="none" strike="noStrike" cap="none" normalizeH="0" baseline="0" dirty="0">
                <a:ln>
                  <a:noFill/>
                </a:ln>
                <a:solidFill>
                  <a:srgbClr val="6AAB73"/>
                </a:solidFill>
                <a:effectLst/>
                <a:latin typeface="Arial Unicode MS" panose="020B0604020202020204" pitchFamily="34" charset="-128"/>
                <a:ea typeface="JetBrains Mono"/>
              </a:rPr>
              <a:t> is called variable is </a:t>
            </a:r>
            <a:r>
              <a:rPr kumimoji="0" lang="en-US" altLang="en-US" b="0" i="0" u="none" strike="noStrike" cap="none" normalizeH="0" baseline="0" dirty="0">
                <a:ln>
                  <a:noFill/>
                </a:ln>
                <a:solidFill>
                  <a:srgbClr val="CF8E6D"/>
                </a:solidFill>
                <a:effectLst/>
                <a:latin typeface="Arial Unicode MS" panose="020B0604020202020204" pitchFamily="34" charset="-128"/>
                <a:ea typeface="JetBrains Mono"/>
              </a:rPr>
              <a:t>{</a:t>
            </a:r>
            <a:r>
              <a:rPr kumimoji="0" lang="en-US" altLang="en-US" b="0" i="0" u="none" strike="noStrike" cap="none" normalizeH="0" baseline="0" dirty="0">
                <a:ln>
                  <a:noFill/>
                </a:ln>
                <a:solidFill>
                  <a:srgbClr val="BCBEC4"/>
                </a:solidFill>
                <a:effectLst/>
                <a:latin typeface="Arial Unicode MS" panose="020B0604020202020204" pitchFamily="34" charset="-128"/>
                <a:ea typeface="JetBrains Mono"/>
              </a:rPr>
              <a:t>var</a:t>
            </a:r>
            <a:r>
              <a:rPr kumimoji="0" lang="en-US" altLang="en-US" b="0" i="0" u="none" strike="noStrike" cap="none" normalizeH="0" baseline="0" dirty="0">
                <a:ln>
                  <a:noFill/>
                </a:ln>
                <a:solidFill>
                  <a:srgbClr val="CF8E6D"/>
                </a:solidFill>
                <a:effectLst/>
                <a:latin typeface="Arial Unicode MS" panose="020B0604020202020204" pitchFamily="34" charset="-128"/>
                <a:ea typeface="JetBrains Mono"/>
              </a:rPr>
              <a:t>}</a:t>
            </a:r>
            <a:r>
              <a:rPr kumimoji="0" lang="en-US" altLang="en-US" b="0" i="0" u="none" strike="noStrike" cap="none" normalizeH="0" baseline="0" dirty="0">
                <a:ln>
                  <a:noFill/>
                </a:ln>
                <a:solidFill>
                  <a:srgbClr val="6AAB73"/>
                </a:solidFill>
                <a:effectLst/>
                <a:latin typeface="Arial Unicode MS" panose="020B0604020202020204" pitchFamily="34" charset="-128"/>
                <a:ea typeface="JetBrains Mono"/>
              </a:rPr>
              <a:t>'</a:t>
            </a:r>
            <a:r>
              <a:rPr kumimoji="0" lang="en-US" altLang="en-US" b="0" i="0" u="none" strike="noStrike" cap="none" normalizeH="0" baseline="0" dirty="0">
                <a:ln>
                  <a:noFill/>
                </a:ln>
                <a:solidFill>
                  <a:srgbClr val="BCBEC4"/>
                </a:solidFill>
                <a:effectLst/>
                <a:latin typeface="Arial Unicode MS" panose="020B0604020202020204" pitchFamily="34" charset="-128"/>
                <a:ea typeface="JetBrains Mono"/>
              </a:rPr>
              <a:t>)</a:t>
            </a:r>
            <a:br>
              <a:rPr kumimoji="0" lang="en-US" altLang="en-US" b="0" i="0" u="none" strike="noStrike" cap="none" normalizeH="0" baseline="0" dirty="0">
                <a:ln>
                  <a:noFill/>
                </a:ln>
                <a:solidFill>
                  <a:srgbClr val="BCBEC4"/>
                </a:solidFill>
                <a:effectLst/>
                <a:latin typeface="Arial Unicode MS" panose="020B0604020202020204" pitchFamily="34" charset="-128"/>
                <a:ea typeface="JetBrains Mono"/>
              </a:rPr>
            </a:br>
            <a:br>
              <a:rPr kumimoji="0" lang="en-US" altLang="en-US" b="0" i="0" u="none" strike="noStrike" cap="none" normalizeH="0" baseline="0" dirty="0">
                <a:ln>
                  <a:noFill/>
                </a:ln>
                <a:solidFill>
                  <a:srgbClr val="BCBEC4"/>
                </a:solidFill>
                <a:effectLst/>
                <a:latin typeface="Arial Unicode MS" panose="020B0604020202020204" pitchFamily="34" charset="-128"/>
                <a:ea typeface="JetBrains Mono"/>
              </a:rPr>
            </a:br>
            <a:br>
              <a:rPr kumimoji="0" lang="en-US" altLang="en-US" b="0" i="0" u="none" strike="noStrike" cap="none" normalizeH="0" baseline="0" dirty="0">
                <a:ln>
                  <a:noFill/>
                </a:ln>
                <a:solidFill>
                  <a:srgbClr val="BCBEC4"/>
                </a:solidFill>
                <a:effectLst/>
                <a:latin typeface="Arial Unicode MS" panose="020B0604020202020204" pitchFamily="34" charset="-128"/>
                <a:ea typeface="JetBrains Mono"/>
              </a:rPr>
            </a:br>
            <a:r>
              <a:rPr kumimoji="0" lang="en-US" altLang="en-US" b="0" i="0" u="none" strike="noStrike" cap="none" normalizeH="0" baseline="0" dirty="0">
                <a:ln>
                  <a:noFill/>
                </a:ln>
                <a:solidFill>
                  <a:srgbClr val="CF8E6D"/>
                </a:solidFill>
                <a:effectLst/>
                <a:latin typeface="Arial Unicode MS" panose="020B0604020202020204" pitchFamily="34" charset="-128"/>
                <a:ea typeface="JetBrains Mono"/>
              </a:rPr>
              <a:t>def </a:t>
            </a:r>
            <a:r>
              <a:rPr kumimoji="0" lang="en-US" altLang="en-US" b="0" i="0" u="none" strike="noStrike" cap="none" normalizeH="0" baseline="0" dirty="0">
                <a:ln>
                  <a:noFill/>
                </a:ln>
                <a:solidFill>
                  <a:srgbClr val="56A8F5"/>
                </a:solidFill>
                <a:effectLst/>
                <a:latin typeface="Arial Unicode MS" panose="020B0604020202020204" pitchFamily="34" charset="-128"/>
                <a:ea typeface="JetBrains Mono"/>
              </a:rPr>
              <a:t>greet</a:t>
            </a:r>
            <a:r>
              <a:rPr kumimoji="0" lang="en-US" altLang="en-US" b="0" i="0" u="none" strike="noStrike" cap="none" normalizeH="0" baseline="0" dirty="0">
                <a:ln>
                  <a:noFill/>
                </a:ln>
                <a:solidFill>
                  <a:srgbClr val="BCBEC4"/>
                </a:solidFill>
                <a:effectLst/>
                <a:latin typeface="Arial Unicode MS" panose="020B0604020202020204" pitchFamily="34" charset="-128"/>
                <a:ea typeface="JetBrains Mono"/>
              </a:rPr>
              <a:t>():</a:t>
            </a:r>
            <a:br>
              <a:rPr kumimoji="0" lang="en-US" altLang="en-US" b="0" i="0" u="none" strike="noStrike" cap="none" normalizeH="0" baseline="0" dirty="0">
                <a:ln>
                  <a:noFill/>
                </a:ln>
                <a:solidFill>
                  <a:srgbClr val="BCBEC4"/>
                </a:solidFill>
                <a:effectLst/>
                <a:latin typeface="Arial Unicode MS" panose="020B0604020202020204" pitchFamily="34" charset="-128"/>
                <a:ea typeface="JetBrains Mono"/>
              </a:rPr>
            </a:br>
            <a:r>
              <a:rPr kumimoji="0" lang="en-US" altLang="en-US" b="0" i="0" u="none" strike="noStrike" cap="none" normalizeH="0" baseline="0" dirty="0">
                <a:ln>
                  <a:noFill/>
                </a:ln>
                <a:solidFill>
                  <a:srgbClr val="BCBEC4"/>
                </a:solidFill>
                <a:effectLst/>
                <a:latin typeface="Arial Unicode MS" panose="020B0604020202020204" pitchFamily="34" charset="-128"/>
                <a:ea typeface="JetBrains Mono"/>
              </a:rPr>
              <a:t>    </a:t>
            </a:r>
            <a:r>
              <a:rPr kumimoji="0" lang="en-US" altLang="en-US" b="0" i="0" u="none" strike="noStrike" cap="none" normalizeH="0" baseline="0" dirty="0">
                <a:ln>
                  <a:noFill/>
                </a:ln>
                <a:solidFill>
                  <a:srgbClr val="8888C6"/>
                </a:solidFill>
                <a:effectLst/>
                <a:latin typeface="Arial Unicode MS" panose="020B0604020202020204" pitchFamily="34" charset="-128"/>
                <a:ea typeface="JetBrains Mono"/>
              </a:rPr>
              <a:t>print</a:t>
            </a:r>
            <a:r>
              <a:rPr kumimoji="0" lang="en-US" altLang="en-US" b="0" i="0" u="none" strike="noStrike" cap="none" normalizeH="0" baseline="0" dirty="0">
                <a:ln>
                  <a:noFill/>
                </a:ln>
                <a:solidFill>
                  <a:srgbClr val="BCBEC4"/>
                </a:solidFill>
                <a:effectLst/>
                <a:latin typeface="Arial Unicode MS" panose="020B0604020202020204" pitchFamily="34" charset="-128"/>
                <a:ea typeface="JetBrains Mono"/>
              </a:rPr>
              <a:t>(</a:t>
            </a:r>
            <a:r>
              <a:rPr kumimoji="0" lang="en-US" altLang="en-US" b="0" i="0" u="none" strike="noStrike" cap="none" normalizeH="0" baseline="0" dirty="0">
                <a:ln>
                  <a:noFill/>
                </a:ln>
                <a:solidFill>
                  <a:srgbClr val="6AAB73"/>
                </a:solidFill>
                <a:effectLst/>
                <a:latin typeface="Arial Unicode MS" panose="020B0604020202020204" pitchFamily="34" charset="-128"/>
                <a:ea typeface="JetBrains Mono"/>
              </a:rPr>
              <a:t>'Greeting'</a:t>
            </a:r>
            <a:r>
              <a:rPr kumimoji="0" lang="en-US" altLang="en-US" b="0" i="0" u="none" strike="noStrike" cap="none" normalizeH="0" baseline="0" dirty="0">
                <a:ln>
                  <a:noFill/>
                </a:ln>
                <a:solidFill>
                  <a:srgbClr val="BCBEC4"/>
                </a:solidFill>
                <a:effectLst/>
                <a:latin typeface="Arial Unicode MS" panose="020B0604020202020204" pitchFamily="34" charset="-128"/>
                <a:ea typeface="JetBrains Mono"/>
              </a:rPr>
              <a:t>) </a:t>
            </a:r>
            <a:r>
              <a:rPr kumimoji="0" lang="en-US" altLang="en-US" b="0" i="0" u="none" strike="noStrike" cap="none" normalizeH="0" baseline="0" dirty="0">
                <a:ln>
                  <a:noFill/>
                </a:ln>
                <a:solidFill>
                  <a:srgbClr val="7A7E85"/>
                </a:solidFill>
                <a:effectLst/>
                <a:latin typeface="Arial Unicode MS" panose="020B0604020202020204" pitchFamily="34" charset="-128"/>
                <a:ea typeface="JetBrains Mono"/>
              </a:rPr>
              <a:t>#Greeting</a:t>
            </a:r>
            <a:br>
              <a:rPr kumimoji="0" lang="en-US" altLang="en-US" b="0" i="0" u="none" strike="noStrike" cap="none" normalizeH="0" baseline="0" dirty="0">
                <a:ln>
                  <a:noFill/>
                </a:ln>
                <a:solidFill>
                  <a:srgbClr val="7A7E85"/>
                </a:solidFill>
                <a:effectLst/>
                <a:latin typeface="Arial Unicode MS" panose="020B0604020202020204" pitchFamily="34" charset="-128"/>
                <a:ea typeface="JetBrains Mono"/>
              </a:rPr>
            </a:br>
            <a:br>
              <a:rPr kumimoji="0" lang="en-US" altLang="en-US" b="0" i="0" u="none" strike="noStrike" cap="none" normalizeH="0" baseline="0" dirty="0">
                <a:ln>
                  <a:noFill/>
                </a:ln>
                <a:solidFill>
                  <a:srgbClr val="7A7E85"/>
                </a:solidFill>
                <a:effectLst/>
                <a:latin typeface="Arial Unicode MS" panose="020B0604020202020204" pitchFamily="34" charset="-128"/>
                <a:ea typeface="JetBrains Mono"/>
              </a:rPr>
            </a:br>
            <a:br>
              <a:rPr kumimoji="0" lang="en-US" altLang="en-US" b="0" i="0" u="none" strike="noStrike" cap="none" normalizeH="0" baseline="0" dirty="0">
                <a:ln>
                  <a:noFill/>
                </a:ln>
                <a:solidFill>
                  <a:srgbClr val="7A7E85"/>
                </a:solidFill>
                <a:effectLst/>
                <a:latin typeface="Arial Unicode MS" panose="020B0604020202020204" pitchFamily="34" charset="-128"/>
                <a:ea typeface="JetBrains Mono"/>
              </a:rPr>
            </a:br>
            <a:r>
              <a:rPr kumimoji="0" lang="en-US" altLang="en-US" b="0" i="0" u="none" strike="noStrike" cap="none" normalizeH="0" baseline="0" dirty="0">
                <a:ln>
                  <a:noFill/>
                </a:ln>
                <a:solidFill>
                  <a:srgbClr val="CF8E6D"/>
                </a:solidFill>
                <a:effectLst/>
                <a:latin typeface="Arial Unicode MS" panose="020B0604020202020204" pitchFamily="34" charset="-128"/>
                <a:ea typeface="JetBrains Mono"/>
              </a:rPr>
              <a:t>def </a:t>
            </a:r>
            <a:r>
              <a:rPr kumimoji="0" lang="en-US" altLang="en-US" b="0" i="0" u="none" strike="noStrike" cap="none" normalizeH="0" baseline="0" dirty="0">
                <a:ln>
                  <a:noFill/>
                </a:ln>
                <a:solidFill>
                  <a:srgbClr val="56A8F5"/>
                </a:solidFill>
                <a:effectLst/>
                <a:latin typeface="Arial Unicode MS" panose="020B0604020202020204" pitchFamily="34" charset="-128"/>
                <a:ea typeface="JetBrains Mono"/>
              </a:rPr>
              <a:t>square</a:t>
            </a:r>
            <a:r>
              <a:rPr kumimoji="0" lang="en-US" altLang="en-US" b="0" i="0" u="none" strike="noStrike" cap="none" normalizeH="0" baseline="0" dirty="0">
                <a:ln>
                  <a:noFill/>
                </a:ln>
                <a:solidFill>
                  <a:srgbClr val="BCBEC4"/>
                </a:solidFill>
                <a:effectLst/>
                <a:latin typeface="Arial Unicode MS" panose="020B0604020202020204" pitchFamily="34" charset="-128"/>
                <a:ea typeface="JetBrains Mono"/>
              </a:rPr>
              <a:t>(number):</a:t>
            </a:r>
            <a:br>
              <a:rPr kumimoji="0" lang="en-US" altLang="en-US" b="0" i="0" u="none" strike="noStrike" cap="none" normalizeH="0" baseline="0" dirty="0">
                <a:ln>
                  <a:noFill/>
                </a:ln>
                <a:solidFill>
                  <a:srgbClr val="BCBEC4"/>
                </a:solidFill>
                <a:effectLst/>
                <a:latin typeface="Arial Unicode MS" panose="020B0604020202020204" pitchFamily="34" charset="-128"/>
                <a:ea typeface="JetBrains Mono"/>
              </a:rPr>
            </a:br>
            <a:r>
              <a:rPr kumimoji="0" lang="en-US" altLang="en-US" b="0" i="0" u="none" strike="noStrike" cap="none" normalizeH="0" baseline="0" dirty="0">
                <a:ln>
                  <a:noFill/>
                </a:ln>
                <a:solidFill>
                  <a:srgbClr val="BCBEC4"/>
                </a:solidFill>
                <a:effectLst/>
                <a:latin typeface="Arial Unicode MS" panose="020B0604020202020204" pitchFamily="34" charset="-128"/>
                <a:ea typeface="JetBrains Mono"/>
              </a:rPr>
              <a:t>    </a:t>
            </a:r>
            <a:r>
              <a:rPr kumimoji="0" lang="en-US" altLang="en-US" b="0" i="0" u="none" strike="noStrike" cap="none" normalizeH="0" baseline="0" dirty="0">
                <a:ln>
                  <a:noFill/>
                </a:ln>
                <a:solidFill>
                  <a:srgbClr val="CF8E6D"/>
                </a:solidFill>
                <a:effectLst/>
                <a:latin typeface="Arial Unicode MS" panose="020B0604020202020204" pitchFamily="34" charset="-128"/>
                <a:ea typeface="JetBrains Mono"/>
              </a:rPr>
              <a:t>return </a:t>
            </a:r>
            <a:r>
              <a:rPr kumimoji="0" lang="en-US" altLang="en-US" b="0" i="0" u="none" strike="noStrike" cap="none" normalizeH="0" baseline="0" dirty="0">
                <a:ln>
                  <a:noFill/>
                </a:ln>
                <a:solidFill>
                  <a:srgbClr val="BCBEC4"/>
                </a:solidFill>
                <a:effectLst/>
                <a:latin typeface="Arial Unicode MS" panose="020B0604020202020204" pitchFamily="34" charset="-128"/>
                <a:ea typeface="JetBrains Mono"/>
              </a:rPr>
              <a:t>number*number </a:t>
            </a:r>
            <a:r>
              <a:rPr kumimoji="0" lang="en-US" altLang="en-US" b="0" i="0" u="none" strike="noStrike" cap="none" normalizeH="0" baseline="0" dirty="0">
                <a:ln>
                  <a:noFill/>
                </a:ln>
                <a:solidFill>
                  <a:srgbClr val="CF8E6D"/>
                </a:solidFill>
                <a:effectLst/>
                <a:latin typeface="Arial Unicode MS" panose="020B0604020202020204" pitchFamily="34" charset="-128"/>
                <a:ea typeface="JetBrains Mono"/>
              </a:rPr>
              <a:t>if </a:t>
            </a:r>
            <a:r>
              <a:rPr kumimoji="0" lang="en-US" altLang="en-US" b="0" i="0" u="none" strike="noStrike" cap="none" normalizeH="0" baseline="0" dirty="0">
                <a:ln>
                  <a:noFill/>
                </a:ln>
                <a:solidFill>
                  <a:srgbClr val="BCBEC4"/>
                </a:solidFill>
                <a:effectLst/>
                <a:latin typeface="Arial Unicode MS" panose="020B0604020202020204" pitchFamily="34" charset="-128"/>
                <a:ea typeface="JetBrains Mono"/>
              </a:rPr>
              <a:t>number != </a:t>
            </a:r>
            <a:r>
              <a:rPr kumimoji="0" lang="en-US" altLang="en-US" b="0" i="0" u="none" strike="noStrike" cap="none" normalizeH="0" baseline="0" dirty="0">
                <a:ln>
                  <a:noFill/>
                </a:ln>
                <a:solidFill>
                  <a:srgbClr val="2AACB8"/>
                </a:solidFill>
                <a:effectLst/>
                <a:latin typeface="Arial Unicode MS" panose="020B0604020202020204" pitchFamily="34" charset="-128"/>
                <a:ea typeface="JetBrains Mono"/>
              </a:rPr>
              <a:t>0 </a:t>
            </a:r>
            <a:r>
              <a:rPr kumimoji="0" lang="en-US" altLang="en-US" b="0" i="0" u="none" strike="noStrike" cap="none" normalizeH="0" baseline="0" dirty="0">
                <a:ln>
                  <a:noFill/>
                </a:ln>
                <a:solidFill>
                  <a:srgbClr val="CF8E6D"/>
                </a:solidFill>
                <a:effectLst/>
                <a:latin typeface="Arial Unicode MS" panose="020B0604020202020204" pitchFamily="34" charset="-128"/>
                <a:ea typeface="JetBrains Mono"/>
              </a:rPr>
              <a:t>else </a:t>
            </a:r>
            <a:r>
              <a:rPr kumimoji="0" lang="en-US" altLang="en-US" b="0" i="0" u="none" strike="noStrike" cap="none" normalizeH="0" baseline="0" dirty="0">
                <a:ln>
                  <a:noFill/>
                </a:ln>
                <a:solidFill>
                  <a:srgbClr val="BCBEC4"/>
                </a:solidFill>
                <a:effectLst/>
                <a:latin typeface="Arial Unicode MS" panose="020B0604020202020204" pitchFamily="34" charset="-128"/>
                <a:ea typeface="JetBrains Mono"/>
              </a:rPr>
              <a:t>-</a:t>
            </a:r>
            <a:r>
              <a:rPr kumimoji="0" lang="en-US" altLang="en-US" b="0" i="0" u="none" strike="noStrike" cap="none" normalizeH="0" baseline="0" dirty="0">
                <a:ln>
                  <a:noFill/>
                </a:ln>
                <a:solidFill>
                  <a:srgbClr val="2AACB8"/>
                </a:solidFill>
                <a:effectLst/>
                <a:latin typeface="Arial Unicode MS" panose="020B0604020202020204" pitchFamily="34" charset="-128"/>
                <a:ea typeface="JetBrains Mono"/>
              </a:rPr>
              <a:t>1 </a:t>
            </a:r>
            <a:r>
              <a:rPr kumimoji="0" lang="en-US" altLang="en-US" b="0" i="0" u="none" strike="noStrike" cap="none" normalizeH="0" baseline="0" dirty="0">
                <a:ln>
                  <a:noFill/>
                </a:ln>
                <a:solidFill>
                  <a:srgbClr val="7A7E85"/>
                </a:solidFill>
                <a:effectLst/>
                <a:latin typeface="Arial Unicode MS" panose="020B0604020202020204" pitchFamily="34" charset="-128"/>
                <a:ea typeface="JetBrains Mono"/>
              </a:rPr>
              <a:t># number if number is not None else 1 - None = null  </a:t>
            </a:r>
            <a:br>
              <a:rPr kumimoji="0" lang="en-US" altLang="en-US" b="0" i="0" u="none" strike="noStrike" cap="none" normalizeH="0" baseline="0" dirty="0">
                <a:ln>
                  <a:noFill/>
                </a:ln>
                <a:solidFill>
                  <a:srgbClr val="7A7E85"/>
                </a:solidFill>
                <a:effectLst/>
                <a:latin typeface="Arial Unicode MS" panose="020B0604020202020204" pitchFamily="34" charset="-128"/>
                <a:ea typeface="JetBrains Mono"/>
              </a:rPr>
            </a:br>
            <a:br>
              <a:rPr kumimoji="0" lang="en-US" altLang="en-US" b="0" i="0" u="none" strike="noStrike" cap="none" normalizeH="0" baseline="0" dirty="0">
                <a:ln>
                  <a:noFill/>
                </a:ln>
                <a:solidFill>
                  <a:srgbClr val="7A7E85"/>
                </a:solidFill>
                <a:effectLst/>
                <a:latin typeface="Arial Unicode MS" panose="020B0604020202020204" pitchFamily="34" charset="-128"/>
                <a:ea typeface="JetBrains Mono"/>
              </a:rPr>
            </a:br>
            <a:br>
              <a:rPr kumimoji="0" lang="en-US" altLang="en-US" b="0" i="0" u="none" strike="noStrike" cap="none" normalizeH="0" baseline="0" dirty="0">
                <a:ln>
                  <a:noFill/>
                </a:ln>
                <a:solidFill>
                  <a:srgbClr val="7A7E85"/>
                </a:solidFill>
                <a:effectLst/>
                <a:latin typeface="Arial Unicode MS" panose="020B0604020202020204" pitchFamily="34" charset="-128"/>
                <a:ea typeface="JetBrains Mono"/>
              </a:rPr>
            </a:br>
            <a:r>
              <a:rPr kumimoji="0" lang="en-US" altLang="en-US" b="0" i="0" u="none" strike="noStrike" cap="none" normalizeH="0" baseline="0" dirty="0">
                <a:ln>
                  <a:noFill/>
                </a:ln>
                <a:solidFill>
                  <a:srgbClr val="8888C6"/>
                </a:solidFill>
                <a:effectLst/>
                <a:latin typeface="Arial Unicode MS" panose="020B0604020202020204" pitchFamily="34" charset="-128"/>
                <a:ea typeface="JetBrains Mono"/>
              </a:rPr>
              <a:t>print</a:t>
            </a:r>
            <a:r>
              <a:rPr kumimoji="0" lang="en-US" altLang="en-US" b="0" i="0" u="none" strike="noStrike" cap="none" normalizeH="0" baseline="0" dirty="0">
                <a:ln>
                  <a:noFill/>
                </a:ln>
                <a:solidFill>
                  <a:srgbClr val="BCBEC4"/>
                </a:solidFill>
                <a:effectLst/>
                <a:latin typeface="Arial Unicode MS" panose="020B0604020202020204" pitchFamily="34" charset="-128"/>
                <a:ea typeface="JetBrains Mono"/>
              </a:rPr>
              <a:t>(</a:t>
            </a:r>
            <a:r>
              <a:rPr kumimoji="0" lang="en-US" altLang="en-US" b="0" i="0" u="none" strike="noStrike" cap="none" normalizeH="0" baseline="0" dirty="0">
                <a:ln>
                  <a:noFill/>
                </a:ln>
                <a:solidFill>
                  <a:srgbClr val="6AAB73"/>
                </a:solidFill>
                <a:effectLst/>
                <a:latin typeface="Arial Unicode MS" panose="020B0604020202020204" pitchFamily="34" charset="-128"/>
                <a:ea typeface="JetBrains Mono"/>
              </a:rPr>
              <a:t>'Start’</a:t>
            </a:r>
            <a:r>
              <a:rPr kumimoji="0" lang="en-US" altLang="en-US" b="0" i="0" u="none" strike="noStrike" cap="none" normalizeH="0" baseline="0" dirty="0">
                <a:ln>
                  <a:noFill/>
                </a:ln>
                <a:solidFill>
                  <a:srgbClr val="BCBEC4"/>
                </a:solidFill>
                <a:effectLst/>
                <a:latin typeface="Arial Unicode MS" panose="020B0604020202020204" pitchFamily="34" charset="-128"/>
                <a:ea typeface="JetBrains Mono"/>
              </a:rPr>
              <a:t>) </a:t>
            </a:r>
            <a:r>
              <a:rPr lang="en-US" altLang="en-US" dirty="0">
                <a:solidFill>
                  <a:srgbClr val="7A7E85"/>
                </a:solidFill>
                <a:latin typeface="Arial Unicode MS" panose="020B0604020202020204" pitchFamily="34" charset="-128"/>
              </a:rPr>
              <a:t>#Start</a:t>
            </a:r>
            <a:br>
              <a:rPr kumimoji="0" lang="en-US" altLang="en-US" b="0" i="0" u="none" strike="noStrike" cap="none" normalizeH="0" baseline="0" dirty="0">
                <a:ln>
                  <a:noFill/>
                </a:ln>
                <a:solidFill>
                  <a:srgbClr val="BCBEC4"/>
                </a:solidFill>
                <a:effectLst/>
                <a:latin typeface="Arial Unicode MS" panose="020B0604020202020204" pitchFamily="34" charset="-128"/>
                <a:ea typeface="JetBrains Mono"/>
              </a:rPr>
            </a:br>
            <a:r>
              <a:rPr kumimoji="0" lang="en-US" altLang="en-US" b="0" i="0" u="none" strike="noStrike" cap="none" normalizeH="0" baseline="0" dirty="0">
                <a:ln>
                  <a:noFill/>
                </a:ln>
                <a:solidFill>
                  <a:srgbClr val="BCBEC4"/>
                </a:solidFill>
                <a:effectLst/>
                <a:latin typeface="Arial Unicode MS" panose="020B0604020202020204" pitchFamily="34" charset="-128"/>
                <a:ea typeface="JetBrains Mono"/>
              </a:rPr>
              <a:t>greet() </a:t>
            </a:r>
            <a:r>
              <a:rPr lang="en-US" altLang="en-US" dirty="0">
                <a:solidFill>
                  <a:srgbClr val="7A7E85"/>
                </a:solidFill>
                <a:latin typeface="Arial Unicode MS" panose="020B0604020202020204" pitchFamily="34" charset="-128"/>
              </a:rPr>
              <a:t>#Greeting</a:t>
            </a:r>
            <a:br>
              <a:rPr kumimoji="0" lang="en-US" altLang="en-US" b="0" i="0" u="none" strike="noStrike" cap="none" normalizeH="0" baseline="0" dirty="0">
                <a:ln>
                  <a:noFill/>
                </a:ln>
                <a:solidFill>
                  <a:srgbClr val="BCBEC4"/>
                </a:solidFill>
                <a:effectLst/>
                <a:latin typeface="Arial Unicode MS" panose="020B0604020202020204" pitchFamily="34" charset="-128"/>
                <a:ea typeface="JetBrains Mono"/>
              </a:rPr>
            </a:br>
            <a:r>
              <a:rPr kumimoji="0" lang="en-US" altLang="en-US" b="0" i="0" u="none" strike="noStrike" cap="none" normalizeH="0" baseline="0" dirty="0" err="1">
                <a:ln>
                  <a:noFill/>
                </a:ln>
                <a:solidFill>
                  <a:srgbClr val="BCBEC4"/>
                </a:solidFill>
                <a:effectLst/>
                <a:latin typeface="Arial Unicode MS" panose="020B0604020202020204" pitchFamily="34" charset="-128"/>
                <a:ea typeface="JetBrains Mono"/>
              </a:rPr>
              <a:t>greet_user</a:t>
            </a:r>
            <a:r>
              <a:rPr kumimoji="0" lang="en-US" altLang="en-US" b="0" i="0" u="none" strike="noStrike" cap="none" normalizeH="0" baseline="0" dirty="0">
                <a:ln>
                  <a:noFill/>
                </a:ln>
                <a:solidFill>
                  <a:srgbClr val="BCBEC4"/>
                </a:solidFill>
                <a:effectLst/>
                <a:latin typeface="Arial Unicode MS" panose="020B0604020202020204" pitchFamily="34" charset="-128"/>
                <a:ea typeface="JetBrains Mono"/>
              </a:rPr>
              <a:t>(</a:t>
            </a:r>
            <a:r>
              <a:rPr kumimoji="0" lang="en-US" altLang="en-US" b="0" i="0" u="none" strike="noStrike" cap="none" normalizeH="0" baseline="0" dirty="0">
                <a:ln>
                  <a:noFill/>
                </a:ln>
                <a:solidFill>
                  <a:srgbClr val="AA4926"/>
                </a:solidFill>
                <a:effectLst/>
                <a:latin typeface="Arial Unicode MS" panose="020B0604020202020204" pitchFamily="34" charset="-128"/>
                <a:ea typeface="JetBrains Mono"/>
              </a:rPr>
              <a:t>var2</a:t>
            </a:r>
            <a:r>
              <a:rPr kumimoji="0" lang="en-US" altLang="en-US" b="0" i="0" u="none" strike="noStrike" cap="none" normalizeH="0" baseline="0" dirty="0">
                <a:ln>
                  <a:noFill/>
                </a:ln>
                <a:solidFill>
                  <a:srgbClr val="BCBEC4"/>
                </a:solidFill>
                <a:effectLst/>
                <a:latin typeface="Arial Unicode MS" panose="020B0604020202020204" pitchFamily="34" charset="-128"/>
                <a:ea typeface="JetBrains Mono"/>
              </a:rPr>
              <a:t>=</a:t>
            </a:r>
            <a:r>
              <a:rPr kumimoji="0" lang="en-US" altLang="en-US" b="0" i="0" u="none" strike="noStrike" cap="none" normalizeH="0" baseline="0" dirty="0">
                <a:ln>
                  <a:noFill/>
                </a:ln>
                <a:solidFill>
                  <a:srgbClr val="6AAB73"/>
                </a:solidFill>
                <a:effectLst/>
                <a:latin typeface="Arial Unicode MS" panose="020B0604020202020204" pitchFamily="34" charset="-128"/>
                <a:ea typeface="JetBrains Mono"/>
              </a:rPr>
              <a:t>'</a:t>
            </a:r>
            <a:r>
              <a:rPr kumimoji="0" lang="en-US" altLang="en-US" b="0" i="0" u="none" strike="noStrike" cap="none" normalizeH="0" baseline="0" dirty="0" err="1">
                <a:ln>
                  <a:noFill/>
                </a:ln>
                <a:solidFill>
                  <a:srgbClr val="6AAB73"/>
                </a:solidFill>
                <a:effectLst/>
                <a:latin typeface="Arial Unicode MS" panose="020B0604020202020204" pitchFamily="34" charset="-128"/>
                <a:ea typeface="JetBrains Mono"/>
              </a:rPr>
              <a:t>Rasim</a:t>
            </a:r>
            <a:r>
              <a:rPr kumimoji="0" lang="en-US" altLang="en-US" b="0" i="0" u="none" strike="noStrike" cap="none" normalizeH="0" baseline="0" dirty="0">
                <a:ln>
                  <a:noFill/>
                </a:ln>
                <a:solidFill>
                  <a:srgbClr val="6AAB73"/>
                </a:solidFill>
                <a:effectLst/>
                <a:latin typeface="Arial Unicode MS" panose="020B0604020202020204" pitchFamily="34" charset="-128"/>
                <a:ea typeface="JetBrains Mono"/>
              </a:rPr>
              <a:t>'</a:t>
            </a:r>
            <a:r>
              <a:rPr kumimoji="0" lang="en-US" altLang="en-US" b="0" i="0" u="none" strike="noStrike" cap="none" normalizeH="0" baseline="0" dirty="0">
                <a:ln>
                  <a:noFill/>
                </a:ln>
                <a:solidFill>
                  <a:srgbClr val="BCBEC4"/>
                </a:solidFill>
                <a:effectLst/>
                <a:latin typeface="Arial Unicode MS" panose="020B0604020202020204" pitchFamily="34" charset="-128"/>
                <a:ea typeface="JetBrains Mono"/>
              </a:rPr>
              <a:t>, </a:t>
            </a:r>
            <a:r>
              <a:rPr kumimoji="0" lang="en-US" altLang="en-US" b="0" i="0" u="none" strike="noStrike" cap="none" normalizeH="0" baseline="0" dirty="0">
                <a:ln>
                  <a:noFill/>
                </a:ln>
                <a:solidFill>
                  <a:srgbClr val="AA4926"/>
                </a:solidFill>
                <a:effectLst/>
                <a:latin typeface="Arial Unicode MS" panose="020B0604020202020204" pitchFamily="34" charset="-128"/>
                <a:ea typeface="JetBrains Mono"/>
              </a:rPr>
              <a:t>var</a:t>
            </a:r>
            <a:r>
              <a:rPr kumimoji="0" lang="en-US" altLang="en-US" b="0" i="0" u="none" strike="noStrike" cap="none" normalizeH="0" baseline="0" dirty="0">
                <a:ln>
                  <a:noFill/>
                </a:ln>
                <a:solidFill>
                  <a:srgbClr val="BCBEC4"/>
                </a:solidFill>
                <a:effectLst/>
                <a:latin typeface="Arial Unicode MS" panose="020B0604020202020204" pitchFamily="34" charset="-128"/>
                <a:ea typeface="JetBrains Mono"/>
              </a:rPr>
              <a:t>=</a:t>
            </a:r>
            <a:r>
              <a:rPr kumimoji="0" lang="en-US" altLang="en-US" b="0" i="0" u="none" strike="noStrike" cap="none" normalizeH="0" baseline="0" dirty="0">
                <a:ln>
                  <a:noFill/>
                </a:ln>
                <a:solidFill>
                  <a:srgbClr val="6AAB73"/>
                </a:solidFill>
                <a:effectLst/>
                <a:latin typeface="Arial Unicode MS" panose="020B0604020202020204" pitchFamily="34" charset="-128"/>
                <a:ea typeface="JetBrains Mono"/>
              </a:rPr>
              <a:t>'</a:t>
            </a:r>
            <a:r>
              <a:rPr kumimoji="0" lang="en-US" altLang="en-US" b="0" i="0" u="none" strike="noStrike" cap="none" normalizeH="0" baseline="0" dirty="0" err="1">
                <a:ln>
                  <a:noFill/>
                </a:ln>
                <a:solidFill>
                  <a:srgbClr val="6AAB73"/>
                </a:solidFill>
                <a:effectLst/>
                <a:latin typeface="Arial Unicode MS" panose="020B0604020202020204" pitchFamily="34" charset="-128"/>
                <a:ea typeface="JetBrains Mono"/>
              </a:rPr>
              <a:t>Jikyu</a:t>
            </a:r>
            <a:r>
              <a:rPr kumimoji="0" lang="en-US" altLang="en-US" b="0" i="0" u="none" strike="noStrike" cap="none" normalizeH="0" baseline="0" dirty="0">
                <a:ln>
                  <a:noFill/>
                </a:ln>
                <a:solidFill>
                  <a:srgbClr val="6AAB73"/>
                </a:solidFill>
                <a:effectLst/>
                <a:latin typeface="Arial Unicode MS" panose="020B0604020202020204" pitchFamily="34" charset="-128"/>
                <a:ea typeface="JetBrains Mono"/>
              </a:rPr>
              <a:t>’</a:t>
            </a:r>
            <a:r>
              <a:rPr kumimoji="0" lang="en-US" altLang="en-US" b="0" i="0" u="none" strike="noStrike" cap="none" normalizeH="0" baseline="0" dirty="0">
                <a:ln>
                  <a:noFill/>
                </a:ln>
                <a:solidFill>
                  <a:srgbClr val="BCBEC4"/>
                </a:solidFill>
                <a:effectLst/>
                <a:latin typeface="Arial Unicode MS" panose="020B0604020202020204" pitchFamily="34" charset="-128"/>
                <a:ea typeface="JetBrains Mono"/>
              </a:rPr>
              <a:t>) </a:t>
            </a:r>
            <a:r>
              <a:rPr lang="en-US" altLang="en-US" dirty="0">
                <a:solidFill>
                  <a:srgbClr val="7A7E85"/>
                </a:solidFill>
                <a:latin typeface="Arial Unicode MS" panose="020B0604020202020204" pitchFamily="34" charset="-128"/>
              </a:rPr>
              <a:t>#Hello  </a:t>
            </a:r>
            <a:r>
              <a:rPr lang="en-US" altLang="en-US" dirty="0" err="1">
                <a:solidFill>
                  <a:srgbClr val="7A7E85"/>
                </a:solidFill>
                <a:latin typeface="Arial Unicode MS" panose="020B0604020202020204" pitchFamily="34" charset="-128"/>
              </a:rPr>
              <a:t>Jikyu</a:t>
            </a:r>
            <a:br>
              <a:rPr kumimoji="0" lang="en-US" altLang="en-US" b="0" i="0" u="none" strike="noStrike" cap="none" normalizeH="0" baseline="0" dirty="0">
                <a:ln>
                  <a:noFill/>
                </a:ln>
                <a:solidFill>
                  <a:srgbClr val="BCBEC4"/>
                </a:solidFill>
                <a:effectLst/>
                <a:latin typeface="Arial Unicode MS" panose="020B0604020202020204" pitchFamily="34" charset="-128"/>
                <a:ea typeface="JetBrains Mono"/>
              </a:rPr>
            </a:br>
            <a:r>
              <a:rPr kumimoji="0" lang="en-US" altLang="en-US" b="0" i="0" u="none" strike="noStrike" cap="none" normalizeH="0" baseline="0" dirty="0">
                <a:ln>
                  <a:noFill/>
                </a:ln>
                <a:solidFill>
                  <a:srgbClr val="8888C6"/>
                </a:solidFill>
                <a:effectLst/>
                <a:latin typeface="Arial Unicode MS" panose="020B0604020202020204" pitchFamily="34" charset="-128"/>
                <a:ea typeface="JetBrains Mono"/>
              </a:rPr>
              <a:t>print</a:t>
            </a:r>
            <a:r>
              <a:rPr kumimoji="0" lang="en-US" altLang="en-US" b="0" i="0" u="none" strike="noStrike" cap="none" normalizeH="0" baseline="0" dirty="0">
                <a:ln>
                  <a:noFill/>
                </a:ln>
                <a:solidFill>
                  <a:srgbClr val="BCBEC4"/>
                </a:solidFill>
                <a:effectLst/>
                <a:latin typeface="Arial Unicode MS" panose="020B0604020202020204" pitchFamily="34" charset="-128"/>
                <a:ea typeface="JetBrains Mono"/>
              </a:rPr>
              <a:t>(square(</a:t>
            </a:r>
            <a:r>
              <a:rPr kumimoji="0" lang="en-US" altLang="en-US" b="0" i="0" u="none" strike="noStrike" cap="none" normalizeH="0" baseline="0" dirty="0">
                <a:ln>
                  <a:noFill/>
                </a:ln>
                <a:solidFill>
                  <a:srgbClr val="2AACB8"/>
                </a:solidFill>
                <a:effectLst/>
                <a:latin typeface="Arial Unicode MS" panose="020B0604020202020204" pitchFamily="34" charset="-128"/>
                <a:ea typeface="JetBrains Mono"/>
              </a:rPr>
              <a:t>10</a:t>
            </a:r>
            <a:r>
              <a:rPr kumimoji="0" lang="en-US" altLang="en-US" b="0" i="0" u="none" strike="noStrike" cap="none" normalizeH="0" baseline="0" dirty="0">
                <a:ln>
                  <a:noFill/>
                </a:ln>
                <a:solidFill>
                  <a:srgbClr val="BCBEC4"/>
                </a:solidFill>
                <a:effectLst/>
                <a:latin typeface="Arial Unicode MS" panose="020B0604020202020204" pitchFamily="34" charset="-128"/>
                <a:ea typeface="JetBrains Mono"/>
              </a:rPr>
              <a:t>)) </a:t>
            </a:r>
            <a:r>
              <a:rPr lang="en-US" altLang="en-US" dirty="0">
                <a:solidFill>
                  <a:srgbClr val="7A7E85"/>
                </a:solidFill>
                <a:latin typeface="Arial Unicode MS" panose="020B0604020202020204" pitchFamily="34" charset="-128"/>
              </a:rPr>
              <a:t>#100</a:t>
            </a:r>
            <a:br>
              <a:rPr kumimoji="0" lang="en-US" altLang="en-US" b="0" i="0" u="none" strike="noStrike" cap="none" normalizeH="0" baseline="0" dirty="0">
                <a:ln>
                  <a:noFill/>
                </a:ln>
                <a:solidFill>
                  <a:srgbClr val="BCBEC4"/>
                </a:solidFill>
                <a:effectLst/>
                <a:latin typeface="Arial Unicode MS" panose="020B0604020202020204" pitchFamily="34" charset="-128"/>
                <a:ea typeface="JetBrains Mono"/>
              </a:rPr>
            </a:br>
            <a:r>
              <a:rPr kumimoji="0" lang="en-US" altLang="en-US" b="0" i="0" u="none" strike="noStrike" cap="none" normalizeH="0" baseline="0" dirty="0">
                <a:ln>
                  <a:noFill/>
                </a:ln>
                <a:solidFill>
                  <a:srgbClr val="8888C6"/>
                </a:solidFill>
                <a:effectLst/>
                <a:latin typeface="Arial Unicode MS" panose="020B0604020202020204" pitchFamily="34" charset="-128"/>
                <a:ea typeface="JetBrains Mono"/>
              </a:rPr>
              <a:t>print</a:t>
            </a:r>
            <a:r>
              <a:rPr kumimoji="0" lang="en-US" altLang="en-US" b="0" i="0" u="none" strike="noStrike" cap="none" normalizeH="0" baseline="0" dirty="0">
                <a:ln>
                  <a:noFill/>
                </a:ln>
                <a:solidFill>
                  <a:srgbClr val="BCBEC4"/>
                </a:solidFill>
                <a:effectLst/>
                <a:latin typeface="Arial Unicode MS" panose="020B0604020202020204" pitchFamily="34" charset="-128"/>
                <a:ea typeface="JetBrains Mono"/>
              </a:rPr>
              <a:t>(</a:t>
            </a:r>
            <a:r>
              <a:rPr kumimoji="0" lang="en-US" altLang="en-US" b="0" i="0" u="none" strike="noStrike" cap="none" normalizeH="0" baseline="0" dirty="0">
                <a:ln>
                  <a:noFill/>
                </a:ln>
                <a:solidFill>
                  <a:srgbClr val="6AAB73"/>
                </a:solidFill>
                <a:effectLst/>
                <a:latin typeface="Arial Unicode MS" panose="020B0604020202020204" pitchFamily="34" charset="-128"/>
                <a:ea typeface="JetBrains Mono"/>
              </a:rPr>
              <a:t>'Finish’</a:t>
            </a:r>
            <a:r>
              <a:rPr kumimoji="0" lang="en-US" altLang="en-US" b="0" i="0" u="none" strike="noStrike" cap="none" normalizeH="0" baseline="0" dirty="0">
                <a:ln>
                  <a:noFill/>
                </a:ln>
                <a:solidFill>
                  <a:srgbClr val="BCBEC4"/>
                </a:solidFill>
                <a:effectLst/>
                <a:latin typeface="Arial Unicode MS" panose="020B0604020202020204" pitchFamily="34" charset="-128"/>
                <a:ea typeface="JetBrains Mono"/>
              </a:rPr>
              <a:t>) </a:t>
            </a:r>
            <a:r>
              <a:rPr lang="en-US" altLang="en-US" dirty="0">
                <a:solidFill>
                  <a:srgbClr val="7A7E85"/>
                </a:solidFill>
                <a:latin typeface="Arial Unicode MS" panose="020B0604020202020204" pitchFamily="34" charset="-128"/>
              </a:rPr>
              <a:t>#Finish</a:t>
            </a:r>
          </a:p>
        </p:txBody>
      </p:sp>
    </p:spTree>
    <p:extLst>
      <p:ext uri="{BB962C8B-B14F-4D97-AF65-F5344CB8AC3E}">
        <p14:creationId xmlns:p14="http://schemas.microsoft.com/office/powerpoint/2010/main" val="22729320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0E175F-D776-1D45-F491-33BEB3E2437F}"/>
            </a:ext>
          </a:extLst>
        </p:cNvPr>
        <p:cNvGrpSpPr/>
        <p:nvPr/>
      </p:nvGrpSpPr>
      <p:grpSpPr>
        <a:xfrm>
          <a:off x="0" y="0"/>
          <a:ext cx="0" cy="0"/>
          <a:chOff x="0" y="0"/>
          <a:chExt cx="0" cy="0"/>
        </a:xfrm>
      </p:grpSpPr>
      <p:sp>
        <p:nvSpPr>
          <p:cNvPr id="6" name="Content Placeholder 5">
            <a:extLst>
              <a:ext uri="{FF2B5EF4-FFF2-40B4-BE49-F238E27FC236}">
                <a16:creationId xmlns:a16="http://schemas.microsoft.com/office/drawing/2014/main" id="{A3521FBB-802D-E379-4159-D9C197C007C5}"/>
              </a:ext>
            </a:extLst>
          </p:cNvPr>
          <p:cNvSpPr>
            <a:spLocks noGrp="1"/>
          </p:cNvSpPr>
          <p:nvPr>
            <p:ph idx="1"/>
          </p:nvPr>
        </p:nvSpPr>
        <p:spPr/>
        <p:txBody>
          <a:bodyPr/>
          <a:lstStyle/>
          <a:p>
            <a:pPr marL="0" indent="0" algn="ctr">
              <a:buNone/>
            </a:pPr>
            <a:r>
              <a:rPr lang="en-US" dirty="0"/>
              <a:t>Exceptions</a:t>
            </a:r>
          </a:p>
          <a:p>
            <a:pPr marL="0" indent="0">
              <a:buNone/>
            </a:pPr>
            <a:r>
              <a:rPr lang="en-US" dirty="0"/>
              <a:t>Input&gt; Splitter: 0</a:t>
            </a:r>
          </a:p>
          <a:p>
            <a:pPr marL="0" indent="0">
              <a:buNone/>
            </a:pPr>
            <a:r>
              <a:rPr lang="en-US" dirty="0"/>
              <a:t>Output&gt; Splitter cannot be 0!</a:t>
            </a:r>
          </a:p>
        </p:txBody>
      </p:sp>
      <p:pic>
        <p:nvPicPr>
          <p:cNvPr id="7" name="Picture 6">
            <a:extLst>
              <a:ext uri="{FF2B5EF4-FFF2-40B4-BE49-F238E27FC236}">
                <a16:creationId xmlns:a16="http://schemas.microsoft.com/office/drawing/2014/main" id="{F2677196-A0B4-28F7-4356-DE52DD32EBE0}"/>
              </a:ext>
            </a:extLst>
          </p:cNvPr>
          <p:cNvPicPr>
            <a:picLocks noChangeAspect="1"/>
          </p:cNvPicPr>
          <p:nvPr/>
        </p:nvPicPr>
        <p:blipFill>
          <a:blip r:embed="rId2"/>
          <a:stretch>
            <a:fillRect/>
          </a:stretch>
        </p:blipFill>
        <p:spPr>
          <a:xfrm>
            <a:off x="0" y="268779"/>
            <a:ext cx="9144000" cy="122841"/>
          </a:xfrm>
          <a:prstGeom prst="rect">
            <a:avLst/>
          </a:prstGeom>
        </p:spPr>
      </p:pic>
      <p:sp>
        <p:nvSpPr>
          <p:cNvPr id="2" name="Rectangle 1">
            <a:extLst>
              <a:ext uri="{FF2B5EF4-FFF2-40B4-BE49-F238E27FC236}">
                <a16:creationId xmlns:a16="http://schemas.microsoft.com/office/drawing/2014/main" id="{767F3B34-D900-2236-3CA5-EC75BE3C0AAD}"/>
              </a:ext>
            </a:extLst>
          </p:cNvPr>
          <p:cNvSpPr>
            <a:spLocks noChangeArrowheads="1"/>
          </p:cNvSpPr>
          <p:nvPr/>
        </p:nvSpPr>
        <p:spPr bwMode="auto">
          <a:xfrm>
            <a:off x="5608151" y="1226296"/>
            <a:ext cx="3182281" cy="2585323"/>
          </a:xfrm>
          <a:prstGeom prst="rect">
            <a:avLst/>
          </a:prstGeom>
          <a:solidFill>
            <a:srgbClr val="1E1F2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CF8E6D"/>
                </a:solidFill>
                <a:effectLst/>
                <a:latin typeface="Arial Unicode MS" panose="020B0604020202020204" pitchFamily="34" charset="-128"/>
                <a:ea typeface="JetBrains Mono"/>
              </a:rPr>
              <a:t>try</a:t>
            </a:r>
            <a:r>
              <a:rPr kumimoji="0" lang="en-US" altLang="en-US" b="0" i="0" u="none" strike="noStrike" cap="none" normalizeH="0" baseline="0" dirty="0">
                <a:ln>
                  <a:noFill/>
                </a:ln>
                <a:solidFill>
                  <a:srgbClr val="BCBEC4"/>
                </a:solidFill>
                <a:effectLst/>
                <a:latin typeface="Arial Unicode MS" panose="020B0604020202020204" pitchFamily="34" charset="-128"/>
                <a:ea typeface="JetBrains Mono"/>
              </a:rPr>
              <a:t>:</a:t>
            </a:r>
            <a:br>
              <a:rPr kumimoji="0" lang="en-US" altLang="en-US" b="0" i="0" u="none" strike="noStrike" cap="none" normalizeH="0" baseline="0" dirty="0">
                <a:ln>
                  <a:noFill/>
                </a:ln>
                <a:solidFill>
                  <a:srgbClr val="BCBEC4"/>
                </a:solidFill>
                <a:effectLst/>
                <a:latin typeface="Arial Unicode MS" panose="020B0604020202020204" pitchFamily="34" charset="-128"/>
                <a:ea typeface="JetBrains Mono"/>
              </a:rPr>
            </a:br>
            <a:r>
              <a:rPr kumimoji="0" lang="en-US" altLang="en-US" b="0" i="0" u="none" strike="noStrike" cap="none" normalizeH="0" baseline="0" dirty="0">
                <a:ln>
                  <a:noFill/>
                </a:ln>
                <a:solidFill>
                  <a:srgbClr val="BCBEC4"/>
                </a:solidFill>
                <a:effectLst/>
                <a:latin typeface="Arial Unicode MS" panose="020B0604020202020204" pitchFamily="34" charset="-128"/>
                <a:ea typeface="JetBrains Mono"/>
              </a:rPr>
              <a:t>    var = </a:t>
            </a:r>
            <a:r>
              <a:rPr kumimoji="0" lang="en-US" altLang="en-US" b="0" i="0" u="none" strike="noStrike" cap="none" normalizeH="0" baseline="0" dirty="0">
                <a:ln>
                  <a:noFill/>
                </a:ln>
                <a:solidFill>
                  <a:srgbClr val="8888C6"/>
                </a:solidFill>
                <a:effectLst/>
                <a:latin typeface="Arial Unicode MS" panose="020B0604020202020204" pitchFamily="34" charset="-128"/>
                <a:ea typeface="JetBrains Mono"/>
              </a:rPr>
              <a:t>int</a:t>
            </a:r>
            <a:r>
              <a:rPr kumimoji="0" lang="en-US" altLang="en-US" b="0" i="0" u="none" strike="noStrike" cap="none" normalizeH="0" baseline="0" dirty="0">
                <a:ln>
                  <a:noFill/>
                </a:ln>
                <a:solidFill>
                  <a:srgbClr val="BCBEC4"/>
                </a:solidFill>
                <a:effectLst/>
                <a:latin typeface="Arial Unicode MS" panose="020B0604020202020204" pitchFamily="34" charset="-128"/>
                <a:ea typeface="JetBrains Mono"/>
              </a:rPr>
              <a:t>(</a:t>
            </a:r>
            <a:r>
              <a:rPr kumimoji="0" lang="en-US" altLang="en-US" b="0" i="0" u="none" strike="noStrike" cap="none" normalizeH="0" baseline="0" dirty="0">
                <a:ln>
                  <a:noFill/>
                </a:ln>
                <a:solidFill>
                  <a:srgbClr val="8888C6"/>
                </a:solidFill>
                <a:effectLst/>
                <a:latin typeface="Arial Unicode MS" panose="020B0604020202020204" pitchFamily="34" charset="-128"/>
                <a:ea typeface="JetBrains Mono"/>
              </a:rPr>
              <a:t>input</a:t>
            </a:r>
            <a:r>
              <a:rPr kumimoji="0" lang="en-US" altLang="en-US" b="0" i="0" u="none" strike="noStrike" cap="none" normalizeH="0" baseline="0" dirty="0">
                <a:ln>
                  <a:noFill/>
                </a:ln>
                <a:solidFill>
                  <a:srgbClr val="BCBEC4"/>
                </a:solidFill>
                <a:effectLst/>
                <a:latin typeface="Arial Unicode MS" panose="020B0604020202020204" pitchFamily="34" charset="-128"/>
                <a:ea typeface="JetBrains Mono"/>
              </a:rPr>
              <a:t>(</a:t>
            </a:r>
            <a:r>
              <a:rPr kumimoji="0" lang="en-US" altLang="en-US" b="0" i="0" u="none" strike="noStrike" cap="none" normalizeH="0" baseline="0" dirty="0">
                <a:ln>
                  <a:noFill/>
                </a:ln>
                <a:solidFill>
                  <a:srgbClr val="6AAB73"/>
                </a:solidFill>
                <a:effectLst/>
                <a:latin typeface="Arial Unicode MS" panose="020B0604020202020204" pitchFamily="34" charset="-128"/>
                <a:ea typeface="JetBrains Mono"/>
              </a:rPr>
              <a:t>"Splitter: "</a:t>
            </a:r>
            <a:r>
              <a:rPr kumimoji="0" lang="en-US" altLang="en-US" b="0" i="0" u="none" strike="noStrike" cap="none" normalizeH="0" baseline="0" dirty="0">
                <a:ln>
                  <a:noFill/>
                </a:ln>
                <a:solidFill>
                  <a:srgbClr val="BCBEC4"/>
                </a:solidFill>
                <a:effectLst/>
                <a:latin typeface="Arial Unicode MS" panose="020B0604020202020204" pitchFamily="34" charset="-128"/>
                <a:ea typeface="JetBrains Mono"/>
              </a:rPr>
              <a:t>))</a:t>
            </a:r>
            <a:br>
              <a:rPr kumimoji="0" lang="en-US" altLang="en-US" b="0" i="0" u="none" strike="noStrike" cap="none" normalizeH="0" baseline="0" dirty="0">
                <a:ln>
                  <a:noFill/>
                </a:ln>
                <a:solidFill>
                  <a:srgbClr val="BCBEC4"/>
                </a:solidFill>
                <a:effectLst/>
                <a:latin typeface="Arial Unicode MS" panose="020B0604020202020204" pitchFamily="34" charset="-128"/>
                <a:ea typeface="JetBrains Mono"/>
              </a:rPr>
            </a:br>
            <a:r>
              <a:rPr kumimoji="0" lang="en-US" altLang="en-US" b="0" i="0" u="none" strike="noStrike" cap="none" normalizeH="0" baseline="0" dirty="0">
                <a:ln>
                  <a:noFill/>
                </a:ln>
                <a:solidFill>
                  <a:srgbClr val="BCBEC4"/>
                </a:solidFill>
                <a:effectLst/>
                <a:latin typeface="Arial Unicode MS" panose="020B0604020202020204" pitchFamily="34" charset="-128"/>
                <a:ea typeface="JetBrains Mono"/>
              </a:rPr>
              <a:t>    defined = </a:t>
            </a:r>
            <a:r>
              <a:rPr kumimoji="0" lang="en-US" altLang="en-US" b="0" i="0" u="none" strike="noStrike" cap="none" normalizeH="0" baseline="0" dirty="0">
                <a:ln>
                  <a:noFill/>
                </a:ln>
                <a:solidFill>
                  <a:srgbClr val="2AACB8"/>
                </a:solidFill>
                <a:effectLst/>
                <a:latin typeface="Arial Unicode MS" panose="020B0604020202020204" pitchFamily="34" charset="-128"/>
                <a:ea typeface="JetBrains Mono"/>
              </a:rPr>
              <a:t>20000</a:t>
            </a:r>
            <a:br>
              <a:rPr kumimoji="0" lang="en-US" altLang="en-US" b="0" i="0" u="none" strike="noStrike" cap="none" normalizeH="0" baseline="0" dirty="0">
                <a:ln>
                  <a:noFill/>
                </a:ln>
                <a:solidFill>
                  <a:srgbClr val="2AACB8"/>
                </a:solidFill>
                <a:effectLst/>
                <a:latin typeface="Arial Unicode MS" panose="020B0604020202020204" pitchFamily="34" charset="-128"/>
                <a:ea typeface="JetBrains Mono"/>
              </a:rPr>
            </a:br>
            <a:r>
              <a:rPr kumimoji="0" lang="en-US" altLang="en-US" b="0" i="0" u="none" strike="noStrike" cap="none" normalizeH="0" baseline="0" dirty="0">
                <a:ln>
                  <a:noFill/>
                </a:ln>
                <a:solidFill>
                  <a:srgbClr val="2AACB8"/>
                </a:solidFill>
                <a:effectLst/>
                <a:latin typeface="Arial Unicode MS" panose="020B0604020202020204" pitchFamily="34" charset="-128"/>
                <a:ea typeface="JetBrains Mono"/>
              </a:rPr>
              <a:t>    </a:t>
            </a:r>
            <a:r>
              <a:rPr kumimoji="0" lang="en-US" altLang="en-US" b="0" i="0" u="none" strike="noStrike" cap="none" normalizeH="0" baseline="0" dirty="0">
                <a:ln>
                  <a:noFill/>
                </a:ln>
                <a:solidFill>
                  <a:srgbClr val="BCBEC4"/>
                </a:solidFill>
                <a:effectLst/>
                <a:latin typeface="Arial Unicode MS" panose="020B0604020202020204" pitchFamily="34" charset="-128"/>
                <a:ea typeface="JetBrains Mono"/>
              </a:rPr>
              <a:t>div = defined / var</a:t>
            </a:r>
            <a:br>
              <a:rPr kumimoji="0" lang="en-US" altLang="en-US" b="0" i="0" u="none" strike="noStrike" cap="none" normalizeH="0" baseline="0" dirty="0">
                <a:ln>
                  <a:noFill/>
                </a:ln>
                <a:solidFill>
                  <a:srgbClr val="BCBEC4"/>
                </a:solidFill>
                <a:effectLst/>
                <a:latin typeface="Arial Unicode MS" panose="020B0604020202020204" pitchFamily="34" charset="-128"/>
                <a:ea typeface="JetBrains Mono"/>
              </a:rPr>
            </a:br>
            <a:r>
              <a:rPr kumimoji="0" lang="en-US" altLang="en-US" b="0" i="0" u="none" strike="noStrike" cap="none" normalizeH="0" baseline="0" dirty="0">
                <a:ln>
                  <a:noFill/>
                </a:ln>
                <a:solidFill>
                  <a:srgbClr val="BCBEC4"/>
                </a:solidFill>
                <a:effectLst/>
                <a:latin typeface="Arial Unicode MS" panose="020B0604020202020204" pitchFamily="34" charset="-128"/>
                <a:ea typeface="JetBrains Mono"/>
              </a:rPr>
              <a:t>    </a:t>
            </a:r>
            <a:r>
              <a:rPr kumimoji="0" lang="en-US" altLang="en-US" b="0" i="0" u="none" strike="noStrike" cap="none" normalizeH="0" baseline="0" dirty="0">
                <a:ln>
                  <a:noFill/>
                </a:ln>
                <a:solidFill>
                  <a:srgbClr val="8888C6"/>
                </a:solidFill>
                <a:effectLst/>
                <a:latin typeface="Arial Unicode MS" panose="020B0604020202020204" pitchFamily="34" charset="-128"/>
                <a:ea typeface="JetBrains Mono"/>
              </a:rPr>
              <a:t>print</a:t>
            </a:r>
            <a:r>
              <a:rPr kumimoji="0" lang="en-US" altLang="en-US" b="0" i="0" u="none" strike="noStrike" cap="none" normalizeH="0" baseline="0" dirty="0">
                <a:ln>
                  <a:noFill/>
                </a:ln>
                <a:solidFill>
                  <a:srgbClr val="BCBEC4"/>
                </a:solidFill>
                <a:effectLst/>
                <a:latin typeface="Arial Unicode MS" panose="020B0604020202020204" pitchFamily="34" charset="-128"/>
                <a:ea typeface="JetBrains Mono"/>
              </a:rPr>
              <a:t>(div)</a:t>
            </a:r>
            <a:br>
              <a:rPr kumimoji="0" lang="en-US" altLang="en-US" b="0" i="0" u="none" strike="noStrike" cap="none" normalizeH="0" baseline="0" dirty="0">
                <a:ln>
                  <a:noFill/>
                </a:ln>
                <a:solidFill>
                  <a:srgbClr val="BCBEC4"/>
                </a:solidFill>
                <a:effectLst/>
                <a:latin typeface="Arial Unicode MS" panose="020B0604020202020204" pitchFamily="34" charset="-128"/>
                <a:ea typeface="JetBrains Mono"/>
              </a:rPr>
            </a:br>
            <a:r>
              <a:rPr kumimoji="0" lang="en-US" altLang="en-US" b="0" i="0" u="none" strike="noStrike" cap="none" normalizeH="0" baseline="0" dirty="0">
                <a:ln>
                  <a:noFill/>
                </a:ln>
                <a:solidFill>
                  <a:srgbClr val="CF8E6D"/>
                </a:solidFill>
                <a:effectLst/>
                <a:latin typeface="Arial Unicode MS" panose="020B0604020202020204" pitchFamily="34" charset="-128"/>
                <a:ea typeface="JetBrains Mono"/>
              </a:rPr>
              <a:t>except </a:t>
            </a:r>
            <a:r>
              <a:rPr kumimoji="0" lang="en-US" altLang="en-US" b="0" i="0" u="none" strike="noStrike" cap="none" normalizeH="0" baseline="0" dirty="0" err="1">
                <a:ln>
                  <a:noFill/>
                </a:ln>
                <a:solidFill>
                  <a:srgbClr val="8888C6"/>
                </a:solidFill>
                <a:effectLst/>
                <a:latin typeface="Arial Unicode MS" panose="020B0604020202020204" pitchFamily="34" charset="-128"/>
                <a:ea typeface="JetBrains Mono"/>
              </a:rPr>
              <a:t>ValueError</a:t>
            </a:r>
            <a:r>
              <a:rPr kumimoji="0" lang="en-US" altLang="en-US" b="0" i="0" u="none" strike="noStrike" cap="none" normalizeH="0" baseline="0" dirty="0">
                <a:ln>
                  <a:noFill/>
                </a:ln>
                <a:solidFill>
                  <a:srgbClr val="BCBEC4"/>
                </a:solidFill>
                <a:effectLst/>
                <a:latin typeface="Arial Unicode MS" panose="020B0604020202020204" pitchFamily="34" charset="-128"/>
                <a:ea typeface="JetBrains Mono"/>
              </a:rPr>
              <a:t>:</a:t>
            </a:r>
            <a:br>
              <a:rPr kumimoji="0" lang="en-US" altLang="en-US" b="0" i="0" u="none" strike="noStrike" cap="none" normalizeH="0" baseline="0" dirty="0">
                <a:ln>
                  <a:noFill/>
                </a:ln>
                <a:solidFill>
                  <a:srgbClr val="BCBEC4"/>
                </a:solidFill>
                <a:effectLst/>
                <a:latin typeface="Arial Unicode MS" panose="020B0604020202020204" pitchFamily="34" charset="-128"/>
                <a:ea typeface="JetBrains Mono"/>
              </a:rPr>
            </a:br>
            <a:r>
              <a:rPr kumimoji="0" lang="en-US" altLang="en-US" b="0" i="0" u="none" strike="noStrike" cap="none" normalizeH="0" baseline="0" dirty="0">
                <a:ln>
                  <a:noFill/>
                </a:ln>
                <a:solidFill>
                  <a:srgbClr val="BCBEC4"/>
                </a:solidFill>
                <a:effectLst/>
                <a:latin typeface="Arial Unicode MS" panose="020B0604020202020204" pitchFamily="34" charset="-128"/>
                <a:ea typeface="JetBrains Mono"/>
              </a:rPr>
              <a:t>    </a:t>
            </a:r>
            <a:r>
              <a:rPr kumimoji="0" lang="en-US" altLang="en-US" b="0" i="0" u="none" strike="noStrike" cap="none" normalizeH="0" baseline="0" dirty="0">
                <a:ln>
                  <a:noFill/>
                </a:ln>
                <a:solidFill>
                  <a:srgbClr val="8888C6"/>
                </a:solidFill>
                <a:effectLst/>
                <a:latin typeface="Arial Unicode MS" panose="020B0604020202020204" pitchFamily="34" charset="-128"/>
                <a:ea typeface="JetBrains Mono"/>
              </a:rPr>
              <a:t>print</a:t>
            </a:r>
            <a:r>
              <a:rPr kumimoji="0" lang="en-US" altLang="en-US" b="0" i="0" u="none" strike="noStrike" cap="none" normalizeH="0" baseline="0" dirty="0">
                <a:ln>
                  <a:noFill/>
                </a:ln>
                <a:solidFill>
                  <a:srgbClr val="BCBEC4"/>
                </a:solidFill>
                <a:effectLst/>
                <a:latin typeface="Arial Unicode MS" panose="020B0604020202020204" pitchFamily="34" charset="-128"/>
                <a:ea typeface="JetBrains Mono"/>
              </a:rPr>
              <a:t>(</a:t>
            </a:r>
            <a:r>
              <a:rPr kumimoji="0" lang="en-US" altLang="en-US" b="0" i="0" u="none" strike="noStrike" cap="none" normalizeH="0" baseline="0" dirty="0">
                <a:ln>
                  <a:noFill/>
                </a:ln>
                <a:solidFill>
                  <a:srgbClr val="6AAB73"/>
                </a:solidFill>
                <a:effectLst/>
                <a:latin typeface="Arial Unicode MS" panose="020B0604020202020204" pitchFamily="34" charset="-128"/>
                <a:ea typeface="JetBrains Mono"/>
              </a:rPr>
              <a:t>'Invalid value!'</a:t>
            </a:r>
            <a:r>
              <a:rPr kumimoji="0" lang="en-US" altLang="en-US" b="0" i="0" u="none" strike="noStrike" cap="none" normalizeH="0" baseline="0" dirty="0">
                <a:ln>
                  <a:noFill/>
                </a:ln>
                <a:solidFill>
                  <a:srgbClr val="BCBEC4"/>
                </a:solidFill>
                <a:effectLst/>
                <a:latin typeface="Arial Unicode MS" panose="020B0604020202020204" pitchFamily="34" charset="-128"/>
                <a:ea typeface="JetBrains Mono"/>
              </a:rPr>
              <a:t>)</a:t>
            </a:r>
            <a:br>
              <a:rPr kumimoji="0" lang="en-US" altLang="en-US" b="0" i="0" u="none" strike="noStrike" cap="none" normalizeH="0" baseline="0" dirty="0">
                <a:ln>
                  <a:noFill/>
                </a:ln>
                <a:solidFill>
                  <a:srgbClr val="BCBEC4"/>
                </a:solidFill>
                <a:effectLst/>
                <a:latin typeface="Arial Unicode MS" panose="020B0604020202020204" pitchFamily="34" charset="-128"/>
                <a:ea typeface="JetBrains Mono"/>
              </a:rPr>
            </a:br>
            <a:r>
              <a:rPr kumimoji="0" lang="en-US" altLang="en-US" b="0" i="0" u="none" strike="noStrike" cap="none" normalizeH="0" baseline="0" dirty="0">
                <a:ln>
                  <a:noFill/>
                </a:ln>
                <a:solidFill>
                  <a:srgbClr val="CF8E6D"/>
                </a:solidFill>
                <a:effectLst/>
                <a:latin typeface="Arial Unicode MS" panose="020B0604020202020204" pitchFamily="34" charset="-128"/>
                <a:ea typeface="JetBrains Mono"/>
              </a:rPr>
              <a:t>except </a:t>
            </a:r>
            <a:r>
              <a:rPr kumimoji="0" lang="en-US" altLang="en-US" b="0" i="0" u="none" strike="noStrike" cap="none" normalizeH="0" baseline="0" dirty="0" err="1">
                <a:ln>
                  <a:noFill/>
                </a:ln>
                <a:solidFill>
                  <a:srgbClr val="8888C6"/>
                </a:solidFill>
                <a:effectLst/>
                <a:latin typeface="Arial Unicode MS" panose="020B0604020202020204" pitchFamily="34" charset="-128"/>
                <a:ea typeface="JetBrains Mono"/>
              </a:rPr>
              <a:t>ZeroDivisionError</a:t>
            </a:r>
            <a:r>
              <a:rPr kumimoji="0" lang="en-US" altLang="en-US" b="0" i="0" u="none" strike="noStrike" cap="none" normalizeH="0" baseline="0" dirty="0">
                <a:ln>
                  <a:noFill/>
                </a:ln>
                <a:solidFill>
                  <a:srgbClr val="BCBEC4"/>
                </a:solidFill>
                <a:effectLst/>
                <a:latin typeface="Arial Unicode MS" panose="020B0604020202020204" pitchFamily="34" charset="-128"/>
                <a:ea typeface="JetBrains Mono"/>
              </a:rPr>
              <a:t>:</a:t>
            </a:r>
            <a:br>
              <a:rPr kumimoji="0" lang="en-US" altLang="en-US" b="0" i="0" u="none" strike="noStrike" cap="none" normalizeH="0" baseline="0" dirty="0">
                <a:ln>
                  <a:noFill/>
                </a:ln>
                <a:solidFill>
                  <a:srgbClr val="BCBEC4"/>
                </a:solidFill>
                <a:effectLst/>
                <a:latin typeface="Arial Unicode MS" panose="020B0604020202020204" pitchFamily="34" charset="-128"/>
                <a:ea typeface="JetBrains Mono"/>
              </a:rPr>
            </a:br>
            <a:r>
              <a:rPr kumimoji="0" lang="en-US" altLang="en-US" b="0" i="0" u="none" strike="noStrike" cap="none" normalizeH="0" baseline="0" dirty="0">
                <a:ln>
                  <a:noFill/>
                </a:ln>
                <a:solidFill>
                  <a:srgbClr val="BCBEC4"/>
                </a:solidFill>
                <a:effectLst/>
                <a:latin typeface="Arial Unicode MS" panose="020B0604020202020204" pitchFamily="34" charset="-128"/>
                <a:ea typeface="JetBrains Mono"/>
              </a:rPr>
              <a:t>    </a:t>
            </a:r>
            <a:r>
              <a:rPr kumimoji="0" lang="en-US" altLang="en-US" b="0" i="0" u="none" strike="noStrike" cap="none" normalizeH="0" baseline="0" dirty="0">
                <a:ln>
                  <a:noFill/>
                </a:ln>
                <a:solidFill>
                  <a:srgbClr val="8888C6"/>
                </a:solidFill>
                <a:effectLst/>
                <a:latin typeface="Arial Unicode MS" panose="020B0604020202020204" pitchFamily="34" charset="-128"/>
                <a:ea typeface="JetBrains Mono"/>
              </a:rPr>
              <a:t>print</a:t>
            </a:r>
            <a:r>
              <a:rPr kumimoji="0" lang="en-US" altLang="en-US" b="0" i="0" u="none" strike="noStrike" cap="none" normalizeH="0" baseline="0" dirty="0">
                <a:ln>
                  <a:noFill/>
                </a:ln>
                <a:solidFill>
                  <a:srgbClr val="BCBEC4"/>
                </a:solidFill>
                <a:effectLst/>
                <a:latin typeface="Arial Unicode MS" panose="020B0604020202020204" pitchFamily="34" charset="-128"/>
                <a:ea typeface="JetBrains Mono"/>
              </a:rPr>
              <a:t>(</a:t>
            </a:r>
            <a:r>
              <a:rPr kumimoji="0" lang="en-US" altLang="en-US" b="0" i="0" u="none" strike="noStrike" cap="none" normalizeH="0" baseline="0" dirty="0">
                <a:ln>
                  <a:noFill/>
                </a:ln>
                <a:solidFill>
                  <a:srgbClr val="6AAB73"/>
                </a:solidFill>
                <a:effectLst/>
                <a:latin typeface="Arial Unicode MS" panose="020B0604020202020204" pitchFamily="34" charset="-128"/>
                <a:ea typeface="JetBrains Mono"/>
              </a:rPr>
              <a:t>'Splitter cannot be 0!'</a:t>
            </a:r>
            <a:r>
              <a:rPr kumimoji="0" lang="en-US" altLang="en-US" b="0" i="0" u="none" strike="noStrike" cap="none" normalizeH="0" baseline="0" dirty="0">
                <a:ln>
                  <a:noFill/>
                </a:ln>
                <a:solidFill>
                  <a:srgbClr val="BCBEC4"/>
                </a:solidFill>
                <a:effectLst/>
                <a:latin typeface="Arial Unicode MS" panose="020B0604020202020204" pitchFamily="34" charset="-128"/>
                <a:ea typeface="JetBrains Mono"/>
              </a:rPr>
              <a:t>)</a:t>
            </a:r>
            <a:endParaRPr kumimoji="0" lang="en-US" altLang="en-US" sz="4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4406151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8BBB3B-A114-E6DF-599E-4367CA9DF9D4}"/>
            </a:ext>
          </a:extLst>
        </p:cNvPr>
        <p:cNvGrpSpPr/>
        <p:nvPr/>
      </p:nvGrpSpPr>
      <p:grpSpPr>
        <a:xfrm>
          <a:off x="0" y="0"/>
          <a:ext cx="0" cy="0"/>
          <a:chOff x="0" y="0"/>
          <a:chExt cx="0" cy="0"/>
        </a:xfrm>
      </p:grpSpPr>
      <p:sp>
        <p:nvSpPr>
          <p:cNvPr id="6" name="Content Placeholder 5">
            <a:extLst>
              <a:ext uri="{FF2B5EF4-FFF2-40B4-BE49-F238E27FC236}">
                <a16:creationId xmlns:a16="http://schemas.microsoft.com/office/drawing/2014/main" id="{0AADC644-639D-290D-15DF-0DA13AD30D71}"/>
              </a:ext>
            </a:extLst>
          </p:cNvPr>
          <p:cNvSpPr>
            <a:spLocks noGrp="1"/>
          </p:cNvSpPr>
          <p:nvPr>
            <p:ph idx="1"/>
          </p:nvPr>
        </p:nvSpPr>
        <p:spPr>
          <a:xfrm>
            <a:off x="30612" y="396047"/>
            <a:ext cx="3008679" cy="5817591"/>
          </a:xfrm>
        </p:spPr>
        <p:txBody>
          <a:bodyPr/>
          <a:lstStyle/>
          <a:p>
            <a:pPr marL="0" indent="0" algn="ctr">
              <a:buNone/>
            </a:pPr>
            <a:r>
              <a:rPr lang="en-US" dirty="0"/>
              <a:t>Classes</a:t>
            </a:r>
          </a:p>
          <a:p>
            <a:pPr latinLnBrk="0">
              <a:buFont typeface="Wingdings" panose="05000000000000000000" pitchFamily="2" charset="2"/>
              <a:buChar char="ü"/>
            </a:pPr>
            <a:r>
              <a:rPr lang="en-US" sz="2000" dirty="0"/>
              <a:t>Classes are extremely important in programming and they're not specific to python, in fact, a lot of other programming languages do support the notion of classes.</a:t>
            </a:r>
          </a:p>
          <a:p>
            <a:pPr latinLnBrk="0">
              <a:buFont typeface="Wingdings" panose="05000000000000000000" pitchFamily="2" charset="2"/>
              <a:buChar char="ü"/>
            </a:pPr>
            <a:r>
              <a:rPr lang="en-US" sz="2000" dirty="0"/>
              <a:t>We use classes to define new types.</a:t>
            </a:r>
          </a:p>
          <a:p>
            <a:pPr marL="0" indent="0" algn="ctr">
              <a:buNone/>
            </a:pPr>
            <a:endParaRPr lang="en-US" dirty="0"/>
          </a:p>
        </p:txBody>
      </p:sp>
      <p:pic>
        <p:nvPicPr>
          <p:cNvPr id="7" name="Picture 6">
            <a:extLst>
              <a:ext uri="{FF2B5EF4-FFF2-40B4-BE49-F238E27FC236}">
                <a16:creationId xmlns:a16="http://schemas.microsoft.com/office/drawing/2014/main" id="{C5C1255C-3B1E-1BC1-897E-9E82DB984006}"/>
              </a:ext>
            </a:extLst>
          </p:cNvPr>
          <p:cNvPicPr>
            <a:picLocks noChangeAspect="1"/>
          </p:cNvPicPr>
          <p:nvPr/>
        </p:nvPicPr>
        <p:blipFill>
          <a:blip r:embed="rId2"/>
          <a:stretch>
            <a:fillRect/>
          </a:stretch>
        </p:blipFill>
        <p:spPr>
          <a:xfrm>
            <a:off x="0" y="268779"/>
            <a:ext cx="9144000" cy="122841"/>
          </a:xfrm>
          <a:prstGeom prst="rect">
            <a:avLst/>
          </a:prstGeom>
        </p:spPr>
      </p:pic>
      <p:sp>
        <p:nvSpPr>
          <p:cNvPr id="2" name="Rectangle 1">
            <a:extLst>
              <a:ext uri="{FF2B5EF4-FFF2-40B4-BE49-F238E27FC236}">
                <a16:creationId xmlns:a16="http://schemas.microsoft.com/office/drawing/2014/main" id="{7DDF1FC1-B9C6-1AE5-D190-8D773280848B}"/>
              </a:ext>
            </a:extLst>
          </p:cNvPr>
          <p:cNvSpPr>
            <a:spLocks noChangeArrowheads="1"/>
          </p:cNvSpPr>
          <p:nvPr/>
        </p:nvSpPr>
        <p:spPr bwMode="auto">
          <a:xfrm>
            <a:off x="3368738" y="391620"/>
            <a:ext cx="5642891" cy="5755422"/>
          </a:xfrm>
          <a:prstGeom prst="rect">
            <a:avLst/>
          </a:prstGeom>
          <a:solidFill>
            <a:srgbClr val="1E1F2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CF8E6D"/>
                </a:solidFill>
                <a:effectLst/>
                <a:latin typeface="Arial Unicode MS" panose="020B0604020202020204" pitchFamily="34" charset="-128"/>
                <a:ea typeface="JetBrains Mono"/>
              </a:rPr>
              <a:t>class </a:t>
            </a:r>
            <a:r>
              <a:rPr kumimoji="0" lang="en-US" altLang="en-US" sz="1600" b="0" i="0" u="none" strike="noStrike" cap="none" normalizeH="0" baseline="0" dirty="0">
                <a:ln>
                  <a:noFill/>
                </a:ln>
                <a:solidFill>
                  <a:srgbClr val="BCBEC4"/>
                </a:solidFill>
                <a:effectLst/>
                <a:latin typeface="Arial Unicode MS" panose="020B0604020202020204" pitchFamily="34" charset="-128"/>
                <a:ea typeface="JetBrains Mono"/>
              </a:rPr>
              <a:t>Point:</a:t>
            </a:r>
            <a:br>
              <a:rPr kumimoji="0" lang="en-US" altLang="en-US" sz="1600" b="0" i="0" u="none" strike="noStrike" cap="none" normalizeH="0" baseline="0" dirty="0">
                <a:ln>
                  <a:noFill/>
                </a:ln>
                <a:solidFill>
                  <a:srgbClr val="BCBEC4"/>
                </a:solidFill>
                <a:effectLst/>
                <a:latin typeface="Arial Unicode MS" panose="020B0604020202020204" pitchFamily="34" charset="-128"/>
                <a:ea typeface="JetBrains Mono"/>
              </a:rPr>
            </a:br>
            <a:r>
              <a:rPr kumimoji="0" lang="en-US" altLang="en-US" sz="1600" b="0" i="0" u="none" strike="noStrike" cap="none" normalizeH="0" baseline="0" dirty="0">
                <a:ln>
                  <a:noFill/>
                </a:ln>
                <a:solidFill>
                  <a:srgbClr val="BCBEC4"/>
                </a:solidFill>
                <a:effectLst/>
                <a:latin typeface="Arial Unicode MS" panose="020B0604020202020204" pitchFamily="34" charset="-128"/>
                <a:ea typeface="JetBrains Mono"/>
              </a:rPr>
              <a:t>    </a:t>
            </a:r>
            <a:r>
              <a:rPr kumimoji="0" lang="en-US" altLang="en-US" sz="1600" b="0" i="0" u="none" strike="noStrike" cap="none" normalizeH="0" baseline="0" dirty="0">
                <a:ln>
                  <a:noFill/>
                </a:ln>
                <a:solidFill>
                  <a:srgbClr val="CF8E6D"/>
                </a:solidFill>
                <a:effectLst/>
                <a:latin typeface="Arial Unicode MS" panose="020B0604020202020204" pitchFamily="34" charset="-128"/>
                <a:ea typeface="JetBrains Mono"/>
              </a:rPr>
              <a:t>def </a:t>
            </a:r>
            <a:r>
              <a:rPr kumimoji="0" lang="en-US" altLang="en-US" sz="1600" b="0" i="0" u="none" strike="noStrike" cap="none" normalizeH="0" baseline="0" dirty="0">
                <a:ln>
                  <a:noFill/>
                </a:ln>
                <a:solidFill>
                  <a:srgbClr val="B200B2"/>
                </a:solidFill>
                <a:effectLst/>
                <a:latin typeface="Arial Unicode MS" panose="020B0604020202020204" pitchFamily="34" charset="-128"/>
                <a:ea typeface="JetBrains Mono"/>
              </a:rPr>
              <a:t>__</a:t>
            </a:r>
            <a:r>
              <a:rPr kumimoji="0" lang="en-US" altLang="en-US" sz="1600" b="0" i="0" u="none" strike="noStrike" cap="none" normalizeH="0" baseline="0" dirty="0" err="1">
                <a:ln>
                  <a:noFill/>
                </a:ln>
                <a:solidFill>
                  <a:srgbClr val="B200B2"/>
                </a:solidFill>
                <a:effectLst/>
                <a:latin typeface="Arial Unicode MS" panose="020B0604020202020204" pitchFamily="34" charset="-128"/>
                <a:ea typeface="JetBrains Mono"/>
              </a:rPr>
              <a:t>init</a:t>
            </a:r>
            <a:r>
              <a:rPr kumimoji="0" lang="en-US" altLang="en-US" sz="1600" b="0" i="0" u="none" strike="noStrike" cap="none" normalizeH="0" baseline="0" dirty="0">
                <a:ln>
                  <a:noFill/>
                </a:ln>
                <a:solidFill>
                  <a:srgbClr val="B200B2"/>
                </a:solidFill>
                <a:effectLst/>
                <a:latin typeface="Arial Unicode MS" panose="020B0604020202020204" pitchFamily="34" charset="-128"/>
                <a:ea typeface="JetBrains Mono"/>
              </a:rPr>
              <a:t>__</a:t>
            </a:r>
            <a:r>
              <a:rPr kumimoji="0" lang="en-US" altLang="en-US" sz="1600" b="0" i="0" u="none" strike="noStrike" cap="none" normalizeH="0" baseline="0" dirty="0">
                <a:ln>
                  <a:noFill/>
                </a:ln>
                <a:solidFill>
                  <a:srgbClr val="BCBEC4"/>
                </a:solidFill>
                <a:effectLst/>
                <a:latin typeface="Arial Unicode MS" panose="020B0604020202020204" pitchFamily="34" charset="-128"/>
                <a:ea typeface="JetBrains Mono"/>
              </a:rPr>
              <a:t>(</a:t>
            </a:r>
            <a:r>
              <a:rPr kumimoji="0" lang="en-US" altLang="en-US" sz="1600" b="0" i="0" u="none" strike="noStrike" cap="none" normalizeH="0" baseline="0" dirty="0" err="1">
                <a:ln>
                  <a:noFill/>
                </a:ln>
                <a:solidFill>
                  <a:srgbClr val="94558D"/>
                </a:solidFill>
                <a:effectLst/>
                <a:latin typeface="Arial Unicode MS" panose="020B0604020202020204" pitchFamily="34" charset="-128"/>
                <a:ea typeface="JetBrains Mono"/>
              </a:rPr>
              <a:t>self</a:t>
            </a:r>
            <a:r>
              <a:rPr kumimoji="0" lang="en-US" altLang="en-US" sz="1600" b="0" i="0" u="none" strike="noStrike" cap="none" normalizeH="0" baseline="0" dirty="0" err="1">
                <a:ln>
                  <a:noFill/>
                </a:ln>
                <a:solidFill>
                  <a:srgbClr val="BCBEC4"/>
                </a:solidFill>
                <a:effectLst/>
                <a:latin typeface="Arial Unicode MS" panose="020B0604020202020204" pitchFamily="34" charset="-128"/>
                <a:ea typeface="JetBrains Mono"/>
              </a:rPr>
              <a:t>,x,y</a:t>
            </a:r>
            <a:r>
              <a:rPr kumimoji="0" lang="en-US" altLang="en-US" sz="1600" b="0" i="0" u="none" strike="noStrike" cap="none" normalizeH="0" baseline="0" dirty="0">
                <a:ln>
                  <a:noFill/>
                </a:ln>
                <a:solidFill>
                  <a:srgbClr val="BCBEC4"/>
                </a:solidFill>
                <a:effectLst/>
                <a:latin typeface="Arial Unicode MS" panose="020B0604020202020204" pitchFamily="34" charset="-128"/>
                <a:ea typeface="JetBrains Mono"/>
              </a:rPr>
              <a:t>):</a:t>
            </a:r>
            <a:r>
              <a:rPr kumimoji="0" lang="en-US" altLang="en-US" sz="1600" b="0" i="0" u="none" strike="noStrike" cap="none" normalizeH="0" baseline="0" dirty="0">
                <a:ln>
                  <a:noFill/>
                </a:ln>
                <a:solidFill>
                  <a:srgbClr val="7A7E85"/>
                </a:solidFill>
                <a:effectLst/>
                <a:latin typeface="Arial Unicode MS" panose="020B0604020202020204" pitchFamily="34" charset="-128"/>
                <a:ea typeface="JetBrains Mono"/>
              </a:rPr>
              <a:t>#Constructor</a:t>
            </a:r>
            <a:br>
              <a:rPr kumimoji="0" lang="en-US" altLang="en-US" sz="1600" b="0" i="0" u="none" strike="noStrike" cap="none" normalizeH="0" baseline="0" dirty="0">
                <a:ln>
                  <a:noFill/>
                </a:ln>
                <a:solidFill>
                  <a:srgbClr val="7A7E85"/>
                </a:solidFill>
                <a:effectLst/>
                <a:latin typeface="Arial Unicode MS" panose="020B0604020202020204" pitchFamily="34" charset="-128"/>
                <a:ea typeface="JetBrains Mono"/>
              </a:rPr>
            </a:br>
            <a:r>
              <a:rPr kumimoji="0" lang="en-US" altLang="en-US" sz="1600" b="0" i="0" u="none" strike="noStrike" cap="none" normalizeH="0" baseline="0" dirty="0">
                <a:ln>
                  <a:noFill/>
                </a:ln>
                <a:solidFill>
                  <a:srgbClr val="7A7E85"/>
                </a:solidFill>
                <a:effectLst/>
                <a:latin typeface="Arial Unicode MS" panose="020B0604020202020204" pitchFamily="34" charset="-128"/>
                <a:ea typeface="JetBrains Mono"/>
              </a:rPr>
              <a:t>        </a:t>
            </a:r>
            <a:r>
              <a:rPr kumimoji="0" lang="en-US" altLang="en-US" sz="1600" b="0" i="0" u="none" strike="noStrike" cap="none" normalizeH="0" baseline="0" dirty="0" err="1">
                <a:ln>
                  <a:noFill/>
                </a:ln>
                <a:solidFill>
                  <a:srgbClr val="94558D"/>
                </a:solidFill>
                <a:effectLst/>
                <a:latin typeface="Arial Unicode MS" panose="020B0604020202020204" pitchFamily="34" charset="-128"/>
                <a:ea typeface="JetBrains Mono"/>
              </a:rPr>
              <a:t>self</a:t>
            </a:r>
            <a:r>
              <a:rPr kumimoji="0" lang="en-US" altLang="en-US" sz="1600" b="0" i="0" u="none" strike="noStrike" cap="none" normalizeH="0" baseline="0" dirty="0" err="1">
                <a:ln>
                  <a:noFill/>
                </a:ln>
                <a:solidFill>
                  <a:srgbClr val="BCBEC4"/>
                </a:solidFill>
                <a:effectLst/>
                <a:latin typeface="Arial Unicode MS" panose="020B0604020202020204" pitchFamily="34" charset="-128"/>
                <a:ea typeface="JetBrains Mono"/>
              </a:rPr>
              <a:t>.x</a:t>
            </a:r>
            <a:r>
              <a:rPr kumimoji="0" lang="en-US" altLang="en-US" sz="1600" b="0" i="0" u="none" strike="noStrike" cap="none" normalizeH="0" baseline="0" dirty="0">
                <a:ln>
                  <a:noFill/>
                </a:ln>
                <a:solidFill>
                  <a:srgbClr val="BCBEC4"/>
                </a:solidFill>
                <a:effectLst/>
                <a:latin typeface="Arial Unicode MS" panose="020B0604020202020204" pitchFamily="34" charset="-128"/>
                <a:ea typeface="JetBrains Mono"/>
              </a:rPr>
              <a:t> = x</a:t>
            </a:r>
            <a:br>
              <a:rPr kumimoji="0" lang="en-US" altLang="en-US" sz="1600" b="0" i="0" u="none" strike="noStrike" cap="none" normalizeH="0" baseline="0" dirty="0">
                <a:ln>
                  <a:noFill/>
                </a:ln>
                <a:solidFill>
                  <a:srgbClr val="BCBEC4"/>
                </a:solidFill>
                <a:effectLst/>
                <a:latin typeface="Arial Unicode MS" panose="020B0604020202020204" pitchFamily="34" charset="-128"/>
                <a:ea typeface="JetBrains Mono"/>
              </a:rPr>
            </a:br>
            <a:r>
              <a:rPr kumimoji="0" lang="en-US" altLang="en-US" sz="1600" b="0" i="0" u="none" strike="noStrike" cap="none" normalizeH="0" baseline="0" dirty="0">
                <a:ln>
                  <a:noFill/>
                </a:ln>
                <a:solidFill>
                  <a:srgbClr val="BCBEC4"/>
                </a:solidFill>
                <a:effectLst/>
                <a:latin typeface="Arial Unicode MS" panose="020B0604020202020204" pitchFamily="34" charset="-128"/>
                <a:ea typeface="JetBrains Mono"/>
              </a:rPr>
              <a:t>        </a:t>
            </a:r>
            <a:r>
              <a:rPr kumimoji="0" lang="en-US" altLang="en-US" sz="1600" b="0" i="0" u="none" strike="noStrike" cap="none" normalizeH="0" baseline="0" dirty="0" err="1">
                <a:ln>
                  <a:noFill/>
                </a:ln>
                <a:solidFill>
                  <a:srgbClr val="94558D"/>
                </a:solidFill>
                <a:effectLst/>
                <a:latin typeface="Arial Unicode MS" panose="020B0604020202020204" pitchFamily="34" charset="-128"/>
                <a:ea typeface="JetBrains Mono"/>
              </a:rPr>
              <a:t>self</a:t>
            </a:r>
            <a:r>
              <a:rPr kumimoji="0" lang="en-US" altLang="en-US" sz="1600" b="0" i="0" u="none" strike="noStrike" cap="none" normalizeH="0" baseline="0" dirty="0" err="1">
                <a:ln>
                  <a:noFill/>
                </a:ln>
                <a:solidFill>
                  <a:srgbClr val="BCBEC4"/>
                </a:solidFill>
                <a:effectLst/>
                <a:latin typeface="Arial Unicode MS" panose="020B0604020202020204" pitchFamily="34" charset="-128"/>
                <a:ea typeface="JetBrains Mono"/>
              </a:rPr>
              <a:t>.y</a:t>
            </a:r>
            <a:r>
              <a:rPr kumimoji="0" lang="en-US" altLang="en-US" sz="1600" b="0" i="0" u="none" strike="noStrike" cap="none" normalizeH="0" baseline="0" dirty="0">
                <a:ln>
                  <a:noFill/>
                </a:ln>
                <a:solidFill>
                  <a:srgbClr val="BCBEC4"/>
                </a:solidFill>
                <a:effectLst/>
                <a:latin typeface="Arial Unicode MS" panose="020B0604020202020204" pitchFamily="34" charset="-128"/>
                <a:ea typeface="JetBrains Mono"/>
              </a:rPr>
              <a:t> = y</a:t>
            </a:r>
            <a:br>
              <a:rPr kumimoji="0" lang="en-US" altLang="en-US" sz="1600" b="0" i="0" u="none" strike="noStrike" cap="none" normalizeH="0" baseline="0" dirty="0">
                <a:ln>
                  <a:noFill/>
                </a:ln>
                <a:solidFill>
                  <a:srgbClr val="BCBEC4"/>
                </a:solidFill>
                <a:effectLst/>
                <a:latin typeface="Arial Unicode MS" panose="020B0604020202020204" pitchFamily="34" charset="-128"/>
                <a:ea typeface="JetBrains Mono"/>
              </a:rPr>
            </a:br>
            <a:br>
              <a:rPr kumimoji="0" lang="en-US" altLang="en-US" sz="1600" b="0" i="0" u="none" strike="noStrike" cap="none" normalizeH="0" baseline="0" dirty="0">
                <a:ln>
                  <a:noFill/>
                </a:ln>
                <a:solidFill>
                  <a:srgbClr val="BCBEC4"/>
                </a:solidFill>
                <a:effectLst/>
                <a:latin typeface="Arial Unicode MS" panose="020B0604020202020204" pitchFamily="34" charset="-128"/>
                <a:ea typeface="JetBrains Mono"/>
              </a:rPr>
            </a:br>
            <a:r>
              <a:rPr kumimoji="0" lang="en-US" altLang="en-US" sz="1600" b="0" i="0" u="none" strike="noStrike" cap="none" normalizeH="0" baseline="0" dirty="0">
                <a:ln>
                  <a:noFill/>
                </a:ln>
                <a:solidFill>
                  <a:srgbClr val="BCBEC4"/>
                </a:solidFill>
                <a:effectLst/>
                <a:latin typeface="Arial Unicode MS" panose="020B0604020202020204" pitchFamily="34" charset="-128"/>
                <a:ea typeface="JetBrains Mono"/>
              </a:rPr>
              <a:t>    </a:t>
            </a:r>
            <a:r>
              <a:rPr kumimoji="0" lang="en-US" altLang="en-US" sz="1600" b="0" i="0" u="none" strike="noStrike" cap="none" normalizeH="0" baseline="0" dirty="0">
                <a:ln>
                  <a:noFill/>
                </a:ln>
                <a:solidFill>
                  <a:srgbClr val="CF8E6D"/>
                </a:solidFill>
                <a:effectLst/>
                <a:latin typeface="Arial Unicode MS" panose="020B0604020202020204" pitchFamily="34" charset="-128"/>
                <a:ea typeface="JetBrains Mono"/>
              </a:rPr>
              <a:t>def </a:t>
            </a:r>
            <a:r>
              <a:rPr kumimoji="0" lang="en-US" altLang="en-US" sz="1600" b="0" i="0" u="none" strike="noStrike" cap="none" normalizeH="0" baseline="0" dirty="0">
                <a:ln>
                  <a:noFill/>
                </a:ln>
                <a:solidFill>
                  <a:srgbClr val="56A8F5"/>
                </a:solidFill>
                <a:effectLst/>
                <a:latin typeface="Arial Unicode MS" panose="020B0604020202020204" pitchFamily="34" charset="-128"/>
                <a:ea typeface="JetBrains Mono"/>
              </a:rPr>
              <a:t>move</a:t>
            </a:r>
            <a:r>
              <a:rPr kumimoji="0" lang="en-US" altLang="en-US" sz="1600" b="0" i="0" u="none" strike="noStrike" cap="none" normalizeH="0" baseline="0" dirty="0">
                <a:ln>
                  <a:noFill/>
                </a:ln>
                <a:solidFill>
                  <a:srgbClr val="BCBEC4"/>
                </a:solidFill>
                <a:effectLst/>
                <a:latin typeface="Arial Unicode MS" panose="020B0604020202020204" pitchFamily="34" charset="-128"/>
                <a:ea typeface="JetBrains Mono"/>
              </a:rPr>
              <a:t>(</a:t>
            </a:r>
            <a:r>
              <a:rPr kumimoji="0" lang="en-US" altLang="en-US" sz="1600" b="0" i="0" u="none" strike="noStrike" cap="none" normalizeH="0" baseline="0" dirty="0">
                <a:ln>
                  <a:noFill/>
                </a:ln>
                <a:solidFill>
                  <a:srgbClr val="94558D"/>
                </a:solidFill>
                <a:effectLst/>
                <a:latin typeface="Arial Unicode MS" panose="020B0604020202020204" pitchFamily="34" charset="-128"/>
                <a:ea typeface="JetBrains Mono"/>
              </a:rPr>
              <a:t>self</a:t>
            </a:r>
            <a:r>
              <a:rPr kumimoji="0" lang="en-US" altLang="en-US" sz="1600" b="0" i="0" u="none" strike="noStrike" cap="none" normalizeH="0" baseline="0" dirty="0">
                <a:ln>
                  <a:noFill/>
                </a:ln>
                <a:solidFill>
                  <a:srgbClr val="BCBEC4"/>
                </a:solidFill>
                <a:effectLst/>
                <a:latin typeface="Arial Unicode MS" panose="020B0604020202020204" pitchFamily="34" charset="-128"/>
                <a:ea typeface="JetBrains Mono"/>
              </a:rPr>
              <a:t>):</a:t>
            </a:r>
            <a:br>
              <a:rPr kumimoji="0" lang="en-US" altLang="en-US" sz="1600" b="0" i="0" u="none" strike="noStrike" cap="none" normalizeH="0" baseline="0" dirty="0">
                <a:ln>
                  <a:noFill/>
                </a:ln>
                <a:solidFill>
                  <a:srgbClr val="BCBEC4"/>
                </a:solidFill>
                <a:effectLst/>
                <a:latin typeface="Arial Unicode MS" panose="020B0604020202020204" pitchFamily="34" charset="-128"/>
                <a:ea typeface="JetBrains Mono"/>
              </a:rPr>
            </a:br>
            <a:r>
              <a:rPr kumimoji="0" lang="en-US" altLang="en-US" sz="1600" b="0" i="0" u="none" strike="noStrike" cap="none" normalizeH="0" baseline="0" dirty="0">
                <a:ln>
                  <a:noFill/>
                </a:ln>
                <a:solidFill>
                  <a:srgbClr val="BCBEC4"/>
                </a:solidFill>
                <a:effectLst/>
                <a:latin typeface="Arial Unicode MS" panose="020B0604020202020204" pitchFamily="34" charset="-128"/>
                <a:ea typeface="JetBrains Mono"/>
              </a:rPr>
              <a:t>        </a:t>
            </a:r>
            <a:r>
              <a:rPr kumimoji="0" lang="en-US" altLang="en-US" sz="1600" b="0" i="0" u="none" strike="noStrike" cap="none" normalizeH="0" baseline="0" dirty="0">
                <a:ln>
                  <a:noFill/>
                </a:ln>
                <a:solidFill>
                  <a:srgbClr val="8888C6"/>
                </a:solidFill>
                <a:effectLst/>
                <a:latin typeface="Arial Unicode MS" panose="020B0604020202020204" pitchFamily="34" charset="-128"/>
                <a:ea typeface="JetBrains Mono"/>
              </a:rPr>
              <a:t>print</a:t>
            </a:r>
            <a:r>
              <a:rPr kumimoji="0" lang="en-US" altLang="en-US" sz="1600" b="0" i="0" u="none" strike="noStrike" cap="none" normalizeH="0" baseline="0" dirty="0">
                <a:ln>
                  <a:noFill/>
                </a:ln>
                <a:solidFill>
                  <a:srgbClr val="BCBEC4"/>
                </a:solidFill>
                <a:effectLst/>
                <a:latin typeface="Arial Unicode MS" panose="020B0604020202020204" pitchFamily="34" charset="-128"/>
                <a:ea typeface="JetBrains Mono"/>
              </a:rPr>
              <a:t>(</a:t>
            </a:r>
            <a:r>
              <a:rPr kumimoji="0" lang="en-US" altLang="en-US" sz="1600" b="0" i="0" u="none" strike="noStrike" cap="none" normalizeH="0" baseline="0" dirty="0">
                <a:ln>
                  <a:noFill/>
                </a:ln>
                <a:solidFill>
                  <a:srgbClr val="6AAB73"/>
                </a:solidFill>
                <a:effectLst/>
                <a:latin typeface="Arial Unicode MS" panose="020B0604020202020204" pitchFamily="34" charset="-128"/>
                <a:ea typeface="JetBrains Mono"/>
              </a:rPr>
              <a:t>"move"</a:t>
            </a:r>
            <a:r>
              <a:rPr kumimoji="0" lang="en-US" altLang="en-US" sz="1600" b="0" i="0" u="none" strike="noStrike" cap="none" normalizeH="0" baseline="0" dirty="0">
                <a:ln>
                  <a:noFill/>
                </a:ln>
                <a:solidFill>
                  <a:srgbClr val="BCBEC4"/>
                </a:solidFill>
                <a:effectLst/>
                <a:latin typeface="Arial Unicode MS" panose="020B0604020202020204" pitchFamily="34" charset="-128"/>
                <a:ea typeface="JetBrains Mono"/>
              </a:rPr>
              <a:t>)</a:t>
            </a:r>
            <a:br>
              <a:rPr kumimoji="0" lang="en-US" altLang="en-US" sz="1600" b="0" i="0" u="none" strike="noStrike" cap="none" normalizeH="0" baseline="0" dirty="0">
                <a:ln>
                  <a:noFill/>
                </a:ln>
                <a:solidFill>
                  <a:srgbClr val="BCBEC4"/>
                </a:solidFill>
                <a:effectLst/>
                <a:latin typeface="Arial Unicode MS" panose="020B0604020202020204" pitchFamily="34" charset="-128"/>
                <a:ea typeface="JetBrains Mono"/>
              </a:rPr>
            </a:br>
            <a:br>
              <a:rPr kumimoji="0" lang="en-US" altLang="en-US" sz="1600" b="0" i="0" u="none" strike="noStrike" cap="none" normalizeH="0" baseline="0" dirty="0">
                <a:ln>
                  <a:noFill/>
                </a:ln>
                <a:solidFill>
                  <a:srgbClr val="BCBEC4"/>
                </a:solidFill>
                <a:effectLst/>
                <a:latin typeface="Arial Unicode MS" panose="020B0604020202020204" pitchFamily="34" charset="-128"/>
                <a:ea typeface="JetBrains Mono"/>
              </a:rPr>
            </a:br>
            <a:r>
              <a:rPr kumimoji="0" lang="en-US" altLang="en-US" sz="1600" b="0" i="0" u="none" strike="noStrike" cap="none" normalizeH="0" baseline="0" dirty="0">
                <a:ln>
                  <a:noFill/>
                </a:ln>
                <a:solidFill>
                  <a:srgbClr val="BCBEC4"/>
                </a:solidFill>
                <a:effectLst/>
                <a:latin typeface="Arial Unicode MS" panose="020B0604020202020204" pitchFamily="34" charset="-128"/>
                <a:ea typeface="JetBrains Mono"/>
              </a:rPr>
              <a:t>    </a:t>
            </a:r>
            <a:r>
              <a:rPr kumimoji="0" lang="en-US" altLang="en-US" sz="1600" b="0" i="0" u="none" strike="noStrike" cap="none" normalizeH="0" baseline="0" dirty="0">
                <a:ln>
                  <a:noFill/>
                </a:ln>
                <a:solidFill>
                  <a:srgbClr val="CF8E6D"/>
                </a:solidFill>
                <a:effectLst/>
                <a:latin typeface="Arial Unicode MS" panose="020B0604020202020204" pitchFamily="34" charset="-128"/>
                <a:ea typeface="JetBrains Mono"/>
              </a:rPr>
              <a:t>def </a:t>
            </a:r>
            <a:r>
              <a:rPr kumimoji="0" lang="en-US" altLang="en-US" sz="1600" b="0" i="0" u="none" strike="noStrike" cap="none" normalizeH="0" baseline="0" dirty="0">
                <a:ln>
                  <a:noFill/>
                </a:ln>
                <a:solidFill>
                  <a:srgbClr val="56A8F5"/>
                </a:solidFill>
                <a:effectLst/>
                <a:latin typeface="Arial Unicode MS" panose="020B0604020202020204" pitchFamily="34" charset="-128"/>
                <a:ea typeface="JetBrains Mono"/>
              </a:rPr>
              <a:t>draw</a:t>
            </a:r>
            <a:r>
              <a:rPr kumimoji="0" lang="en-US" altLang="en-US" sz="1600" b="0" i="0" u="none" strike="noStrike" cap="none" normalizeH="0" baseline="0" dirty="0">
                <a:ln>
                  <a:noFill/>
                </a:ln>
                <a:solidFill>
                  <a:srgbClr val="BCBEC4"/>
                </a:solidFill>
                <a:effectLst/>
                <a:latin typeface="Arial Unicode MS" panose="020B0604020202020204" pitchFamily="34" charset="-128"/>
                <a:ea typeface="JetBrains Mono"/>
              </a:rPr>
              <a:t>(</a:t>
            </a:r>
            <a:r>
              <a:rPr kumimoji="0" lang="en-US" altLang="en-US" sz="1600" b="0" i="0" u="none" strike="noStrike" cap="none" normalizeH="0" baseline="0" dirty="0">
                <a:ln>
                  <a:noFill/>
                </a:ln>
                <a:solidFill>
                  <a:srgbClr val="94558D"/>
                </a:solidFill>
                <a:effectLst/>
                <a:latin typeface="Arial Unicode MS" panose="020B0604020202020204" pitchFamily="34" charset="-128"/>
                <a:ea typeface="JetBrains Mono"/>
              </a:rPr>
              <a:t>self</a:t>
            </a:r>
            <a:r>
              <a:rPr kumimoji="0" lang="en-US" altLang="en-US" sz="1600" b="0" i="0" u="none" strike="noStrike" cap="none" normalizeH="0" baseline="0" dirty="0">
                <a:ln>
                  <a:noFill/>
                </a:ln>
                <a:solidFill>
                  <a:srgbClr val="BCBEC4"/>
                </a:solidFill>
                <a:effectLst/>
                <a:latin typeface="Arial Unicode MS" panose="020B0604020202020204" pitchFamily="34" charset="-128"/>
                <a:ea typeface="JetBrains Mono"/>
              </a:rPr>
              <a:t>):</a:t>
            </a:r>
            <a:br>
              <a:rPr kumimoji="0" lang="en-US" altLang="en-US" sz="1600" b="0" i="0" u="none" strike="noStrike" cap="none" normalizeH="0" baseline="0" dirty="0">
                <a:ln>
                  <a:noFill/>
                </a:ln>
                <a:solidFill>
                  <a:srgbClr val="BCBEC4"/>
                </a:solidFill>
                <a:effectLst/>
                <a:latin typeface="Arial Unicode MS" panose="020B0604020202020204" pitchFamily="34" charset="-128"/>
                <a:ea typeface="JetBrains Mono"/>
              </a:rPr>
            </a:br>
            <a:r>
              <a:rPr kumimoji="0" lang="en-US" altLang="en-US" sz="1600" b="0" i="0" u="none" strike="noStrike" cap="none" normalizeH="0" baseline="0" dirty="0">
                <a:ln>
                  <a:noFill/>
                </a:ln>
                <a:solidFill>
                  <a:srgbClr val="BCBEC4"/>
                </a:solidFill>
                <a:effectLst/>
                <a:latin typeface="Arial Unicode MS" panose="020B0604020202020204" pitchFamily="34" charset="-128"/>
                <a:ea typeface="JetBrains Mono"/>
              </a:rPr>
              <a:t>        </a:t>
            </a:r>
            <a:r>
              <a:rPr kumimoji="0" lang="en-US" altLang="en-US" sz="1600" b="0" i="0" u="none" strike="noStrike" cap="none" normalizeH="0" baseline="0" dirty="0">
                <a:ln>
                  <a:noFill/>
                </a:ln>
                <a:solidFill>
                  <a:srgbClr val="8888C6"/>
                </a:solidFill>
                <a:effectLst/>
                <a:latin typeface="Arial Unicode MS" panose="020B0604020202020204" pitchFamily="34" charset="-128"/>
                <a:ea typeface="JetBrains Mono"/>
              </a:rPr>
              <a:t>print</a:t>
            </a:r>
            <a:r>
              <a:rPr kumimoji="0" lang="en-US" altLang="en-US" sz="1600" b="0" i="0" u="none" strike="noStrike" cap="none" normalizeH="0" baseline="0" dirty="0">
                <a:ln>
                  <a:noFill/>
                </a:ln>
                <a:solidFill>
                  <a:srgbClr val="BCBEC4"/>
                </a:solidFill>
                <a:effectLst/>
                <a:latin typeface="Arial Unicode MS" panose="020B0604020202020204" pitchFamily="34" charset="-128"/>
                <a:ea typeface="JetBrains Mono"/>
              </a:rPr>
              <a:t>(</a:t>
            </a:r>
            <a:r>
              <a:rPr kumimoji="0" lang="en-US" altLang="en-US" sz="1600" b="0" i="0" u="none" strike="noStrike" cap="none" normalizeH="0" baseline="0" dirty="0">
                <a:ln>
                  <a:noFill/>
                </a:ln>
                <a:solidFill>
                  <a:srgbClr val="6AAB73"/>
                </a:solidFill>
                <a:effectLst/>
                <a:latin typeface="Arial Unicode MS" panose="020B0604020202020204" pitchFamily="34" charset="-128"/>
                <a:ea typeface="JetBrains Mono"/>
              </a:rPr>
              <a:t>"draw"</a:t>
            </a:r>
            <a:r>
              <a:rPr kumimoji="0" lang="en-US" altLang="en-US" sz="1600" b="0" i="0" u="none" strike="noStrike" cap="none" normalizeH="0" baseline="0" dirty="0">
                <a:ln>
                  <a:noFill/>
                </a:ln>
                <a:solidFill>
                  <a:srgbClr val="BCBEC4"/>
                </a:solidFill>
                <a:effectLst/>
                <a:latin typeface="Arial Unicode MS" panose="020B0604020202020204" pitchFamily="34" charset="-128"/>
                <a:ea typeface="JetBrains Mono"/>
              </a:rPr>
              <a:t>)</a:t>
            </a:r>
            <a:br>
              <a:rPr kumimoji="0" lang="en-US" altLang="en-US" sz="1600" b="0" i="0" u="none" strike="noStrike" cap="none" normalizeH="0" baseline="0" dirty="0">
                <a:ln>
                  <a:noFill/>
                </a:ln>
                <a:solidFill>
                  <a:srgbClr val="BCBEC4"/>
                </a:solidFill>
                <a:effectLst/>
                <a:latin typeface="Arial Unicode MS" panose="020B0604020202020204" pitchFamily="34" charset="-128"/>
                <a:ea typeface="JetBrains Mono"/>
              </a:rPr>
            </a:br>
            <a:br>
              <a:rPr kumimoji="0" lang="en-US" altLang="en-US" sz="1600" b="0" i="0" u="none" strike="noStrike" cap="none" normalizeH="0" baseline="0" dirty="0">
                <a:ln>
                  <a:noFill/>
                </a:ln>
                <a:solidFill>
                  <a:srgbClr val="BCBEC4"/>
                </a:solidFill>
                <a:effectLst/>
                <a:latin typeface="Arial Unicode MS" panose="020B0604020202020204" pitchFamily="34" charset="-128"/>
                <a:ea typeface="JetBrains Mono"/>
              </a:rPr>
            </a:br>
            <a:br>
              <a:rPr kumimoji="0" lang="en-US" altLang="en-US" sz="1600" b="0" i="0" u="none" strike="noStrike" cap="none" normalizeH="0" baseline="0" dirty="0">
                <a:ln>
                  <a:noFill/>
                </a:ln>
                <a:solidFill>
                  <a:srgbClr val="BCBEC4"/>
                </a:solidFill>
                <a:effectLst/>
                <a:latin typeface="Arial Unicode MS" panose="020B0604020202020204" pitchFamily="34" charset="-128"/>
                <a:ea typeface="JetBrains Mono"/>
              </a:rPr>
            </a:br>
            <a:r>
              <a:rPr kumimoji="0" lang="en-US" altLang="en-US" sz="1600" b="0" i="0" u="none" strike="noStrike" cap="none" normalizeH="0" baseline="0" dirty="0">
                <a:ln>
                  <a:noFill/>
                </a:ln>
                <a:solidFill>
                  <a:srgbClr val="7A7E85"/>
                </a:solidFill>
                <a:effectLst/>
                <a:latin typeface="Arial Unicode MS" panose="020B0604020202020204" pitchFamily="34" charset="-128"/>
                <a:ea typeface="JetBrains Mono"/>
              </a:rPr>
              <a:t>#point1 = Point()# creating a new instance of the Point class</a:t>
            </a:r>
            <a:br>
              <a:rPr kumimoji="0" lang="en-US" altLang="en-US" sz="1600" b="0" i="0" u="none" strike="noStrike" cap="none" normalizeH="0" baseline="0" dirty="0">
                <a:ln>
                  <a:noFill/>
                </a:ln>
                <a:solidFill>
                  <a:srgbClr val="7A7E85"/>
                </a:solidFill>
                <a:effectLst/>
                <a:latin typeface="Arial Unicode MS" panose="020B0604020202020204" pitchFamily="34" charset="-128"/>
                <a:ea typeface="JetBrains Mono"/>
              </a:rPr>
            </a:br>
            <a:r>
              <a:rPr kumimoji="0" lang="en-US" altLang="en-US" sz="1600" b="0" i="0" u="none" strike="noStrike" cap="none" normalizeH="0" baseline="0" dirty="0">
                <a:ln>
                  <a:noFill/>
                </a:ln>
                <a:solidFill>
                  <a:srgbClr val="7A7E85"/>
                </a:solidFill>
                <a:effectLst/>
                <a:latin typeface="Arial Unicode MS" panose="020B0604020202020204" pitchFamily="34" charset="-128"/>
                <a:ea typeface="JetBrains Mono"/>
              </a:rPr>
              <a:t>#point1.x = 10 #attributes can be assigned to the object</a:t>
            </a:r>
            <a:br>
              <a:rPr kumimoji="0" lang="en-US" altLang="en-US" sz="1600" b="0" i="0" u="none" strike="noStrike" cap="none" normalizeH="0" baseline="0" dirty="0">
                <a:ln>
                  <a:noFill/>
                </a:ln>
                <a:solidFill>
                  <a:srgbClr val="7A7E85"/>
                </a:solidFill>
                <a:effectLst/>
                <a:latin typeface="Arial Unicode MS" panose="020B0604020202020204" pitchFamily="34" charset="-128"/>
                <a:ea typeface="JetBrains Mono"/>
              </a:rPr>
            </a:br>
            <a:r>
              <a:rPr kumimoji="0" lang="en-US" altLang="en-US" sz="1600" b="0" i="0" u="none" strike="noStrike" cap="none" normalizeH="0" baseline="0" dirty="0">
                <a:ln>
                  <a:noFill/>
                </a:ln>
                <a:solidFill>
                  <a:srgbClr val="7A7E85"/>
                </a:solidFill>
                <a:effectLst/>
                <a:latin typeface="Arial Unicode MS" panose="020B0604020202020204" pitchFamily="34" charset="-128"/>
                <a:ea typeface="JetBrains Mono"/>
              </a:rPr>
              <a:t>#point1.y = 20</a:t>
            </a:r>
            <a:br>
              <a:rPr kumimoji="0" lang="en-US" altLang="en-US" sz="1600" b="0" i="0" u="none" strike="noStrike" cap="none" normalizeH="0" baseline="0" dirty="0">
                <a:ln>
                  <a:noFill/>
                </a:ln>
                <a:solidFill>
                  <a:srgbClr val="7A7E85"/>
                </a:solidFill>
                <a:effectLst/>
                <a:latin typeface="Arial Unicode MS" panose="020B0604020202020204" pitchFamily="34" charset="-128"/>
                <a:ea typeface="JetBrains Mono"/>
              </a:rPr>
            </a:br>
            <a:br>
              <a:rPr kumimoji="0" lang="en-US" altLang="en-US" sz="1600" b="0" i="0" u="none" strike="noStrike" cap="none" normalizeH="0" baseline="0" dirty="0">
                <a:ln>
                  <a:noFill/>
                </a:ln>
                <a:solidFill>
                  <a:srgbClr val="7A7E85"/>
                </a:solidFill>
                <a:effectLst/>
                <a:latin typeface="Arial Unicode MS" panose="020B0604020202020204" pitchFamily="34" charset="-128"/>
                <a:ea typeface="JetBrains Mono"/>
              </a:rPr>
            </a:br>
            <a:r>
              <a:rPr kumimoji="0" lang="en-US" altLang="en-US" sz="1600" b="0" i="0" u="none" strike="noStrike" cap="none" normalizeH="0" baseline="0" dirty="0">
                <a:ln>
                  <a:noFill/>
                </a:ln>
                <a:solidFill>
                  <a:srgbClr val="7A7E85"/>
                </a:solidFill>
                <a:effectLst/>
                <a:latin typeface="Arial Unicode MS" panose="020B0604020202020204" pitchFamily="34" charset="-128"/>
                <a:ea typeface="JetBrains Mono"/>
              </a:rPr>
              <a:t>#print(point1.x)</a:t>
            </a:r>
            <a:br>
              <a:rPr kumimoji="0" lang="en-US" altLang="en-US" sz="1600" b="0" i="0" u="none" strike="noStrike" cap="none" normalizeH="0" baseline="0" dirty="0">
                <a:ln>
                  <a:noFill/>
                </a:ln>
                <a:solidFill>
                  <a:srgbClr val="7A7E85"/>
                </a:solidFill>
                <a:effectLst/>
                <a:latin typeface="Arial Unicode MS" panose="020B0604020202020204" pitchFamily="34" charset="-128"/>
                <a:ea typeface="JetBrains Mono"/>
              </a:rPr>
            </a:br>
            <a:br>
              <a:rPr kumimoji="0" lang="en-US" altLang="en-US" sz="1600" b="0" i="0" u="none" strike="noStrike" cap="none" normalizeH="0" baseline="0" dirty="0">
                <a:ln>
                  <a:noFill/>
                </a:ln>
                <a:solidFill>
                  <a:srgbClr val="7A7E85"/>
                </a:solidFill>
                <a:effectLst/>
                <a:latin typeface="Arial Unicode MS" panose="020B0604020202020204" pitchFamily="34" charset="-128"/>
                <a:ea typeface="JetBrains Mono"/>
              </a:rPr>
            </a:br>
            <a:r>
              <a:rPr kumimoji="0" lang="en-US" altLang="en-US" sz="1600" b="0" i="0" u="none" strike="noStrike" cap="none" normalizeH="0" baseline="0" dirty="0">
                <a:ln>
                  <a:noFill/>
                </a:ln>
                <a:solidFill>
                  <a:srgbClr val="BCBEC4"/>
                </a:solidFill>
                <a:effectLst/>
                <a:latin typeface="Arial Unicode MS" panose="020B0604020202020204" pitchFamily="34" charset="-128"/>
                <a:ea typeface="JetBrains Mono"/>
              </a:rPr>
              <a:t>point2 = Point(</a:t>
            </a:r>
            <a:r>
              <a:rPr kumimoji="0" lang="en-US" altLang="en-US" sz="1600" b="0" i="0" u="none" strike="noStrike" cap="none" normalizeH="0" baseline="0" dirty="0">
                <a:ln>
                  <a:noFill/>
                </a:ln>
                <a:solidFill>
                  <a:srgbClr val="2AACB8"/>
                </a:solidFill>
                <a:effectLst/>
                <a:latin typeface="Arial Unicode MS" panose="020B0604020202020204" pitchFamily="34" charset="-128"/>
                <a:ea typeface="JetBrains Mono"/>
              </a:rPr>
              <a:t>10</a:t>
            </a:r>
            <a:r>
              <a:rPr kumimoji="0" lang="en-US" altLang="en-US" sz="1600" b="0" i="0" u="none" strike="noStrike" cap="none" normalizeH="0" baseline="0" dirty="0">
                <a:ln>
                  <a:noFill/>
                </a:ln>
                <a:solidFill>
                  <a:srgbClr val="BCBEC4"/>
                </a:solidFill>
                <a:effectLst/>
                <a:latin typeface="Arial Unicode MS" panose="020B0604020202020204" pitchFamily="34" charset="-128"/>
                <a:ea typeface="JetBrains Mono"/>
              </a:rPr>
              <a:t>, </a:t>
            </a:r>
            <a:r>
              <a:rPr kumimoji="0" lang="en-US" altLang="en-US" sz="1600" b="0" i="0" u="none" strike="noStrike" cap="none" normalizeH="0" baseline="0" dirty="0">
                <a:ln>
                  <a:noFill/>
                </a:ln>
                <a:solidFill>
                  <a:srgbClr val="2AACB8"/>
                </a:solidFill>
                <a:effectLst/>
                <a:latin typeface="Arial Unicode MS" panose="020B0604020202020204" pitchFamily="34" charset="-128"/>
                <a:ea typeface="JetBrains Mono"/>
              </a:rPr>
              <a:t>20</a:t>
            </a:r>
            <a:r>
              <a:rPr kumimoji="0" lang="en-US" altLang="en-US" sz="1600" b="0" i="0" u="none" strike="noStrike" cap="none" normalizeH="0" baseline="0" dirty="0">
                <a:ln>
                  <a:noFill/>
                </a:ln>
                <a:solidFill>
                  <a:srgbClr val="BCBEC4"/>
                </a:solidFill>
                <a:effectLst/>
                <a:latin typeface="Arial Unicode MS" panose="020B0604020202020204" pitchFamily="34" charset="-128"/>
                <a:ea typeface="JetBrains Mono"/>
              </a:rPr>
              <a:t>)</a:t>
            </a:r>
            <a:br>
              <a:rPr kumimoji="0" lang="en-US" altLang="en-US" sz="1600" b="0" i="0" u="none" strike="noStrike" cap="none" normalizeH="0" baseline="0" dirty="0">
                <a:ln>
                  <a:noFill/>
                </a:ln>
                <a:solidFill>
                  <a:srgbClr val="BCBEC4"/>
                </a:solidFill>
                <a:effectLst/>
                <a:latin typeface="Arial Unicode MS" panose="020B0604020202020204" pitchFamily="34" charset="-128"/>
                <a:ea typeface="JetBrains Mono"/>
              </a:rPr>
            </a:br>
            <a:r>
              <a:rPr kumimoji="0" lang="en-US" altLang="en-US" sz="1600" b="0" i="0" u="none" strike="noStrike" cap="none" normalizeH="0" baseline="0" dirty="0">
                <a:ln>
                  <a:noFill/>
                </a:ln>
                <a:solidFill>
                  <a:srgbClr val="7A7E85"/>
                </a:solidFill>
                <a:effectLst/>
                <a:latin typeface="Arial Unicode MS" panose="020B0604020202020204" pitchFamily="34" charset="-128"/>
                <a:ea typeface="JetBrains Mono"/>
              </a:rPr>
              <a:t>#point2.x = 10</a:t>
            </a:r>
            <a:br>
              <a:rPr kumimoji="0" lang="en-US" altLang="en-US" sz="1600" b="0" i="0" u="none" strike="noStrike" cap="none" normalizeH="0" baseline="0" dirty="0">
                <a:ln>
                  <a:noFill/>
                </a:ln>
                <a:solidFill>
                  <a:srgbClr val="7A7E85"/>
                </a:solidFill>
                <a:effectLst/>
                <a:latin typeface="Arial Unicode MS" panose="020B0604020202020204" pitchFamily="34" charset="-128"/>
                <a:ea typeface="JetBrains Mono"/>
              </a:rPr>
            </a:br>
            <a:r>
              <a:rPr kumimoji="0" lang="en-US" altLang="en-US" sz="1600" b="0" i="0" u="none" strike="noStrike" cap="none" normalizeH="0" baseline="0" dirty="0">
                <a:ln>
                  <a:noFill/>
                </a:ln>
                <a:solidFill>
                  <a:srgbClr val="8888C6"/>
                </a:solidFill>
                <a:effectLst/>
                <a:latin typeface="Arial Unicode MS" panose="020B0604020202020204" pitchFamily="34" charset="-128"/>
                <a:ea typeface="JetBrains Mono"/>
              </a:rPr>
              <a:t>print</a:t>
            </a:r>
            <a:r>
              <a:rPr kumimoji="0" lang="en-US" altLang="en-US" sz="1600" b="0" i="0" u="none" strike="noStrike" cap="none" normalizeH="0" baseline="0" dirty="0">
                <a:ln>
                  <a:noFill/>
                </a:ln>
                <a:solidFill>
                  <a:srgbClr val="BCBEC4"/>
                </a:solidFill>
                <a:effectLst/>
                <a:latin typeface="Arial Unicode MS" panose="020B0604020202020204" pitchFamily="34" charset="-128"/>
                <a:ea typeface="JetBrains Mono"/>
              </a:rPr>
              <a:t>(point2.x)</a:t>
            </a:r>
            <a:r>
              <a:rPr kumimoji="0" lang="en-US" altLang="en-US" sz="1600" b="0" i="0" u="none" strike="noStrike" cap="none" normalizeH="0" baseline="0" dirty="0">
                <a:ln>
                  <a:noFill/>
                </a:ln>
                <a:solidFill>
                  <a:srgbClr val="7A7E85"/>
                </a:solidFill>
                <a:effectLst/>
                <a:latin typeface="Arial Unicode MS" panose="020B0604020202020204" pitchFamily="34" charset="-128"/>
                <a:ea typeface="JetBrains Mono"/>
              </a:rPr>
              <a:t># returns above sent value</a:t>
            </a:r>
            <a:br>
              <a:rPr kumimoji="0" lang="en-US" altLang="en-US" sz="1600" b="0" i="0" u="none" strike="noStrike" cap="none" normalizeH="0" baseline="0" dirty="0">
                <a:ln>
                  <a:noFill/>
                </a:ln>
                <a:solidFill>
                  <a:srgbClr val="7A7E85"/>
                </a:solidFill>
                <a:effectLst/>
                <a:latin typeface="Arial Unicode MS" panose="020B0604020202020204" pitchFamily="34" charset="-128"/>
                <a:ea typeface="JetBrains Mono"/>
              </a:rPr>
            </a:br>
            <a:br>
              <a:rPr kumimoji="0" lang="en-US" altLang="en-US" sz="1600" b="0" i="0" u="none" strike="noStrike" cap="none" normalizeH="0" baseline="0" dirty="0">
                <a:ln>
                  <a:noFill/>
                </a:ln>
                <a:solidFill>
                  <a:srgbClr val="7A7E85"/>
                </a:solidFill>
                <a:effectLst/>
                <a:latin typeface="Arial Unicode MS" panose="020B0604020202020204" pitchFamily="34" charset="-128"/>
                <a:ea typeface="JetBrains Mono"/>
              </a:rPr>
            </a:br>
            <a:r>
              <a:rPr kumimoji="0" lang="en-US" altLang="en-US" sz="1600" b="0" i="0" u="none" strike="noStrike" cap="none" normalizeH="0" baseline="0" dirty="0">
                <a:ln>
                  <a:noFill/>
                </a:ln>
                <a:solidFill>
                  <a:srgbClr val="7A7E85"/>
                </a:solidFill>
                <a:effectLst/>
                <a:latin typeface="Arial Unicode MS" panose="020B0604020202020204" pitchFamily="34" charset="-128"/>
                <a:ea typeface="JetBrains Mono"/>
              </a:rPr>
              <a:t>#point1.draw() #draw</a:t>
            </a:r>
            <a:endParaRPr kumimoji="0" lang="en-US" altLang="en-US" sz="40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9103640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AD7459-08DA-D3F4-952C-04D0A02B531D}"/>
            </a:ext>
          </a:extLst>
        </p:cNvPr>
        <p:cNvGrpSpPr/>
        <p:nvPr/>
      </p:nvGrpSpPr>
      <p:grpSpPr>
        <a:xfrm>
          <a:off x="0" y="0"/>
          <a:ext cx="0" cy="0"/>
          <a:chOff x="0" y="0"/>
          <a:chExt cx="0" cy="0"/>
        </a:xfrm>
      </p:grpSpPr>
      <p:sp>
        <p:nvSpPr>
          <p:cNvPr id="6" name="Content Placeholder 5">
            <a:extLst>
              <a:ext uri="{FF2B5EF4-FFF2-40B4-BE49-F238E27FC236}">
                <a16:creationId xmlns:a16="http://schemas.microsoft.com/office/drawing/2014/main" id="{C5615E3E-AFA9-92C9-1364-67C813AE2F28}"/>
              </a:ext>
            </a:extLst>
          </p:cNvPr>
          <p:cNvSpPr>
            <a:spLocks noGrp="1"/>
          </p:cNvSpPr>
          <p:nvPr>
            <p:ph idx="1"/>
          </p:nvPr>
        </p:nvSpPr>
        <p:spPr>
          <a:xfrm>
            <a:off x="249065" y="330199"/>
            <a:ext cx="8473440" cy="5469827"/>
          </a:xfrm>
        </p:spPr>
        <p:txBody>
          <a:bodyPr/>
          <a:lstStyle/>
          <a:p>
            <a:pPr marL="0" indent="0" algn="ctr">
              <a:buNone/>
            </a:pPr>
            <a:r>
              <a:rPr lang="en-US" dirty="0"/>
              <a:t>Inheritance</a:t>
            </a:r>
          </a:p>
        </p:txBody>
      </p:sp>
      <p:pic>
        <p:nvPicPr>
          <p:cNvPr id="7" name="Picture 6">
            <a:extLst>
              <a:ext uri="{FF2B5EF4-FFF2-40B4-BE49-F238E27FC236}">
                <a16:creationId xmlns:a16="http://schemas.microsoft.com/office/drawing/2014/main" id="{F82F074F-C7BE-8589-FDE7-A912C58FFE9C}"/>
              </a:ext>
            </a:extLst>
          </p:cNvPr>
          <p:cNvPicPr>
            <a:picLocks noChangeAspect="1"/>
          </p:cNvPicPr>
          <p:nvPr/>
        </p:nvPicPr>
        <p:blipFill>
          <a:blip r:embed="rId2"/>
          <a:stretch>
            <a:fillRect/>
          </a:stretch>
        </p:blipFill>
        <p:spPr>
          <a:xfrm>
            <a:off x="0" y="268779"/>
            <a:ext cx="9144000" cy="122841"/>
          </a:xfrm>
          <a:prstGeom prst="rect">
            <a:avLst/>
          </a:prstGeom>
        </p:spPr>
      </p:pic>
      <p:sp>
        <p:nvSpPr>
          <p:cNvPr id="2" name="Rectangle 1">
            <a:extLst>
              <a:ext uri="{FF2B5EF4-FFF2-40B4-BE49-F238E27FC236}">
                <a16:creationId xmlns:a16="http://schemas.microsoft.com/office/drawing/2014/main" id="{9266A2E2-3ACC-51E3-6205-E3F3CC557E62}"/>
              </a:ext>
            </a:extLst>
          </p:cNvPr>
          <p:cNvSpPr>
            <a:spLocks noChangeArrowheads="1"/>
          </p:cNvSpPr>
          <p:nvPr/>
        </p:nvSpPr>
        <p:spPr bwMode="auto">
          <a:xfrm>
            <a:off x="690168" y="700098"/>
            <a:ext cx="7763664" cy="4247317"/>
          </a:xfrm>
          <a:prstGeom prst="rect">
            <a:avLst/>
          </a:prstGeom>
          <a:solidFill>
            <a:srgbClr val="1E1F2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CF8E6D"/>
                </a:solidFill>
                <a:effectLst/>
                <a:latin typeface="Arial Unicode MS" panose="020B0604020202020204" pitchFamily="34" charset="-128"/>
                <a:ea typeface="JetBrains Mono"/>
              </a:rPr>
              <a:t>class </a:t>
            </a:r>
            <a:r>
              <a:rPr kumimoji="0" lang="en-US" altLang="en-US" b="0" i="0" u="none" strike="noStrike" cap="none" normalizeH="0" baseline="0" dirty="0">
                <a:ln>
                  <a:noFill/>
                </a:ln>
                <a:solidFill>
                  <a:srgbClr val="BCBEC4"/>
                </a:solidFill>
                <a:effectLst/>
                <a:latin typeface="Arial Unicode MS" panose="020B0604020202020204" pitchFamily="34" charset="-128"/>
                <a:ea typeface="JetBrains Mono"/>
              </a:rPr>
              <a:t>Animal:</a:t>
            </a:r>
            <a:br>
              <a:rPr kumimoji="0" lang="en-US" altLang="en-US" b="0" i="0" u="none" strike="noStrike" cap="none" normalizeH="0" baseline="0" dirty="0">
                <a:ln>
                  <a:noFill/>
                </a:ln>
                <a:solidFill>
                  <a:srgbClr val="BCBEC4"/>
                </a:solidFill>
                <a:effectLst/>
                <a:latin typeface="Arial Unicode MS" panose="020B0604020202020204" pitchFamily="34" charset="-128"/>
                <a:ea typeface="JetBrains Mono"/>
              </a:rPr>
            </a:br>
            <a:r>
              <a:rPr kumimoji="0" lang="en-US" altLang="en-US" b="0" i="0" u="none" strike="noStrike" cap="none" normalizeH="0" baseline="0" dirty="0">
                <a:ln>
                  <a:noFill/>
                </a:ln>
                <a:solidFill>
                  <a:srgbClr val="BCBEC4"/>
                </a:solidFill>
                <a:effectLst/>
                <a:latin typeface="Arial Unicode MS" panose="020B0604020202020204" pitchFamily="34" charset="-128"/>
                <a:ea typeface="JetBrains Mono"/>
              </a:rPr>
              <a:t>    </a:t>
            </a:r>
            <a:r>
              <a:rPr kumimoji="0" lang="en-US" altLang="en-US" b="0" i="0" u="none" strike="noStrike" cap="none" normalizeH="0" baseline="0" dirty="0">
                <a:ln>
                  <a:noFill/>
                </a:ln>
                <a:solidFill>
                  <a:srgbClr val="CF8E6D"/>
                </a:solidFill>
                <a:effectLst/>
                <a:latin typeface="Arial Unicode MS" panose="020B0604020202020204" pitchFamily="34" charset="-128"/>
                <a:ea typeface="JetBrains Mono"/>
              </a:rPr>
              <a:t>def </a:t>
            </a:r>
            <a:r>
              <a:rPr kumimoji="0" lang="en-US" altLang="en-US" b="0" i="0" u="none" strike="noStrike" cap="none" normalizeH="0" baseline="0" dirty="0">
                <a:ln>
                  <a:noFill/>
                </a:ln>
                <a:solidFill>
                  <a:srgbClr val="56A8F5"/>
                </a:solidFill>
                <a:effectLst/>
                <a:latin typeface="Arial Unicode MS" panose="020B0604020202020204" pitchFamily="34" charset="-128"/>
                <a:ea typeface="JetBrains Mono"/>
              </a:rPr>
              <a:t>walk</a:t>
            </a:r>
            <a:r>
              <a:rPr kumimoji="0" lang="en-US" altLang="en-US" b="0" i="0" u="none" strike="noStrike" cap="none" normalizeH="0" baseline="0" dirty="0">
                <a:ln>
                  <a:noFill/>
                </a:ln>
                <a:solidFill>
                  <a:srgbClr val="BCBEC4"/>
                </a:solidFill>
                <a:effectLst/>
                <a:latin typeface="Arial Unicode MS" panose="020B0604020202020204" pitchFamily="34" charset="-128"/>
                <a:ea typeface="JetBrains Mono"/>
              </a:rPr>
              <a:t>(</a:t>
            </a:r>
            <a:r>
              <a:rPr kumimoji="0" lang="en-US" altLang="en-US" b="0" i="0" u="none" strike="noStrike" cap="none" normalizeH="0" baseline="0" dirty="0">
                <a:ln>
                  <a:noFill/>
                </a:ln>
                <a:solidFill>
                  <a:srgbClr val="94558D"/>
                </a:solidFill>
                <a:effectLst/>
                <a:latin typeface="Arial Unicode MS" panose="020B0604020202020204" pitchFamily="34" charset="-128"/>
                <a:ea typeface="JetBrains Mono"/>
              </a:rPr>
              <a:t>self</a:t>
            </a:r>
            <a:r>
              <a:rPr kumimoji="0" lang="en-US" altLang="en-US" b="0" i="0" u="none" strike="noStrike" cap="none" normalizeH="0" baseline="0" dirty="0">
                <a:ln>
                  <a:noFill/>
                </a:ln>
                <a:solidFill>
                  <a:srgbClr val="BCBEC4"/>
                </a:solidFill>
                <a:effectLst/>
                <a:latin typeface="Arial Unicode MS" panose="020B0604020202020204" pitchFamily="34" charset="-128"/>
                <a:ea typeface="JetBrains Mono"/>
              </a:rPr>
              <a:t>):</a:t>
            </a:r>
            <a:br>
              <a:rPr kumimoji="0" lang="en-US" altLang="en-US" b="0" i="0" u="none" strike="noStrike" cap="none" normalizeH="0" baseline="0" dirty="0">
                <a:ln>
                  <a:noFill/>
                </a:ln>
                <a:solidFill>
                  <a:srgbClr val="BCBEC4"/>
                </a:solidFill>
                <a:effectLst/>
                <a:latin typeface="Arial Unicode MS" panose="020B0604020202020204" pitchFamily="34" charset="-128"/>
                <a:ea typeface="JetBrains Mono"/>
              </a:rPr>
            </a:br>
            <a:r>
              <a:rPr kumimoji="0" lang="en-US" altLang="en-US" b="0" i="0" u="none" strike="noStrike" cap="none" normalizeH="0" baseline="0" dirty="0">
                <a:ln>
                  <a:noFill/>
                </a:ln>
                <a:solidFill>
                  <a:srgbClr val="BCBEC4"/>
                </a:solidFill>
                <a:effectLst/>
                <a:latin typeface="Arial Unicode MS" panose="020B0604020202020204" pitchFamily="34" charset="-128"/>
                <a:ea typeface="JetBrains Mono"/>
              </a:rPr>
              <a:t>        </a:t>
            </a:r>
            <a:r>
              <a:rPr kumimoji="0" lang="en-US" altLang="en-US" b="0" i="0" u="none" strike="noStrike" cap="none" normalizeH="0" baseline="0" dirty="0">
                <a:ln>
                  <a:noFill/>
                </a:ln>
                <a:solidFill>
                  <a:srgbClr val="8888C6"/>
                </a:solidFill>
                <a:effectLst/>
                <a:latin typeface="Arial Unicode MS" panose="020B0604020202020204" pitchFamily="34" charset="-128"/>
                <a:ea typeface="JetBrains Mono"/>
              </a:rPr>
              <a:t>print</a:t>
            </a:r>
            <a:r>
              <a:rPr kumimoji="0" lang="en-US" altLang="en-US" b="0" i="0" u="none" strike="noStrike" cap="none" normalizeH="0" baseline="0" dirty="0">
                <a:ln>
                  <a:noFill/>
                </a:ln>
                <a:solidFill>
                  <a:srgbClr val="BCBEC4"/>
                </a:solidFill>
                <a:effectLst/>
                <a:latin typeface="Arial Unicode MS" panose="020B0604020202020204" pitchFamily="34" charset="-128"/>
                <a:ea typeface="JetBrains Mono"/>
              </a:rPr>
              <a:t>(</a:t>
            </a:r>
            <a:r>
              <a:rPr kumimoji="0" lang="en-US" altLang="en-US" b="0" i="0" u="none" strike="noStrike" cap="none" normalizeH="0" baseline="0" dirty="0">
                <a:ln>
                  <a:noFill/>
                </a:ln>
                <a:solidFill>
                  <a:srgbClr val="6AAB73"/>
                </a:solidFill>
                <a:effectLst/>
                <a:latin typeface="Arial Unicode MS" panose="020B0604020202020204" pitchFamily="34" charset="-128"/>
                <a:ea typeface="JetBrains Mono"/>
              </a:rPr>
              <a:t>"walk"</a:t>
            </a:r>
            <a:r>
              <a:rPr kumimoji="0" lang="en-US" altLang="en-US" b="0" i="0" u="none" strike="noStrike" cap="none" normalizeH="0" baseline="0" dirty="0">
                <a:ln>
                  <a:noFill/>
                </a:ln>
                <a:solidFill>
                  <a:srgbClr val="BCBEC4"/>
                </a:solidFill>
                <a:effectLst/>
                <a:latin typeface="Arial Unicode MS" panose="020B0604020202020204" pitchFamily="34" charset="-128"/>
                <a:ea typeface="JetBrains Mono"/>
              </a:rPr>
              <a:t>)</a:t>
            </a:r>
            <a:br>
              <a:rPr kumimoji="0" lang="en-US" altLang="en-US" b="0" i="0" u="none" strike="noStrike" cap="none" normalizeH="0" baseline="0" dirty="0">
                <a:ln>
                  <a:noFill/>
                </a:ln>
                <a:solidFill>
                  <a:srgbClr val="BCBEC4"/>
                </a:solidFill>
                <a:effectLst/>
                <a:latin typeface="Arial Unicode MS" panose="020B0604020202020204" pitchFamily="34" charset="-128"/>
                <a:ea typeface="JetBrains Mono"/>
              </a:rPr>
            </a:br>
            <a:br>
              <a:rPr kumimoji="0" lang="en-US" altLang="en-US" b="0" i="0" u="none" strike="noStrike" cap="none" normalizeH="0" baseline="0" dirty="0">
                <a:ln>
                  <a:noFill/>
                </a:ln>
                <a:solidFill>
                  <a:srgbClr val="BCBEC4"/>
                </a:solidFill>
                <a:effectLst/>
                <a:latin typeface="Arial Unicode MS" panose="020B0604020202020204" pitchFamily="34" charset="-128"/>
                <a:ea typeface="JetBrains Mono"/>
              </a:rPr>
            </a:br>
            <a:br>
              <a:rPr kumimoji="0" lang="en-US" altLang="en-US" b="0" i="0" u="none" strike="noStrike" cap="none" normalizeH="0" baseline="0" dirty="0">
                <a:ln>
                  <a:noFill/>
                </a:ln>
                <a:solidFill>
                  <a:srgbClr val="BCBEC4"/>
                </a:solidFill>
                <a:effectLst/>
                <a:latin typeface="Arial Unicode MS" panose="020B0604020202020204" pitchFamily="34" charset="-128"/>
                <a:ea typeface="JetBrains Mono"/>
              </a:rPr>
            </a:br>
            <a:r>
              <a:rPr kumimoji="0" lang="en-US" altLang="en-US" b="0" i="0" u="none" strike="noStrike" cap="none" normalizeH="0" baseline="0" dirty="0">
                <a:ln>
                  <a:noFill/>
                </a:ln>
                <a:solidFill>
                  <a:srgbClr val="CF8E6D"/>
                </a:solidFill>
                <a:effectLst/>
                <a:latin typeface="Arial Unicode MS" panose="020B0604020202020204" pitchFamily="34" charset="-128"/>
                <a:ea typeface="JetBrains Mono"/>
              </a:rPr>
              <a:t>class </a:t>
            </a:r>
            <a:r>
              <a:rPr kumimoji="0" lang="en-US" altLang="en-US" b="0" i="0" u="none" strike="noStrike" cap="none" normalizeH="0" baseline="0" dirty="0">
                <a:ln>
                  <a:noFill/>
                </a:ln>
                <a:solidFill>
                  <a:srgbClr val="BCBEC4"/>
                </a:solidFill>
                <a:effectLst/>
                <a:latin typeface="Arial Unicode MS" panose="020B0604020202020204" pitchFamily="34" charset="-128"/>
                <a:ea typeface="JetBrains Mono"/>
              </a:rPr>
              <a:t>Dog(Animal):</a:t>
            </a:r>
            <a:br>
              <a:rPr kumimoji="0" lang="en-US" altLang="en-US" b="0" i="0" u="none" strike="noStrike" cap="none" normalizeH="0" baseline="0" dirty="0">
                <a:ln>
                  <a:noFill/>
                </a:ln>
                <a:solidFill>
                  <a:srgbClr val="BCBEC4"/>
                </a:solidFill>
                <a:effectLst/>
                <a:latin typeface="Arial Unicode MS" panose="020B0604020202020204" pitchFamily="34" charset="-128"/>
                <a:ea typeface="JetBrains Mono"/>
              </a:rPr>
            </a:br>
            <a:r>
              <a:rPr kumimoji="0" lang="en-US" altLang="en-US" b="0" i="0" u="none" strike="noStrike" cap="none" normalizeH="0" baseline="0" dirty="0">
                <a:ln>
                  <a:noFill/>
                </a:ln>
                <a:solidFill>
                  <a:srgbClr val="BCBEC4"/>
                </a:solidFill>
                <a:effectLst/>
                <a:latin typeface="Arial Unicode MS" panose="020B0604020202020204" pitchFamily="34" charset="-128"/>
                <a:ea typeface="JetBrains Mono"/>
              </a:rPr>
              <a:t>    </a:t>
            </a:r>
            <a:r>
              <a:rPr kumimoji="0" lang="en-US" altLang="en-US" b="0" i="0" u="none" strike="noStrike" cap="none" normalizeH="0" baseline="0" dirty="0">
                <a:ln>
                  <a:noFill/>
                </a:ln>
                <a:solidFill>
                  <a:srgbClr val="7A7E85"/>
                </a:solidFill>
                <a:effectLst/>
                <a:latin typeface="Arial Unicode MS" panose="020B0604020202020204" pitchFamily="34" charset="-128"/>
                <a:ea typeface="JetBrains Mono"/>
              </a:rPr>
              <a:t>#pass #means nothing just continue</a:t>
            </a:r>
            <a:br>
              <a:rPr kumimoji="0" lang="en-US" altLang="en-US" b="0" i="0" u="none" strike="noStrike" cap="none" normalizeH="0" baseline="0" dirty="0">
                <a:ln>
                  <a:noFill/>
                </a:ln>
                <a:solidFill>
                  <a:srgbClr val="7A7E85"/>
                </a:solidFill>
                <a:effectLst/>
                <a:latin typeface="Arial Unicode MS" panose="020B0604020202020204" pitchFamily="34" charset="-128"/>
                <a:ea typeface="JetBrains Mono"/>
              </a:rPr>
            </a:br>
            <a:r>
              <a:rPr kumimoji="0" lang="en-US" altLang="en-US" b="0" i="0" u="none" strike="noStrike" cap="none" normalizeH="0" baseline="0" dirty="0">
                <a:ln>
                  <a:noFill/>
                </a:ln>
                <a:solidFill>
                  <a:srgbClr val="7A7E85"/>
                </a:solidFill>
                <a:effectLst/>
                <a:latin typeface="Arial Unicode MS" panose="020B0604020202020204" pitchFamily="34" charset="-128"/>
                <a:ea typeface="JetBrains Mono"/>
              </a:rPr>
              <a:t>    </a:t>
            </a:r>
            <a:r>
              <a:rPr kumimoji="0" lang="en-US" altLang="en-US" b="0" i="0" u="none" strike="noStrike" cap="none" normalizeH="0" baseline="0" dirty="0">
                <a:ln>
                  <a:noFill/>
                </a:ln>
                <a:solidFill>
                  <a:srgbClr val="CF8E6D"/>
                </a:solidFill>
                <a:effectLst/>
                <a:latin typeface="Arial Unicode MS" panose="020B0604020202020204" pitchFamily="34" charset="-128"/>
                <a:ea typeface="JetBrains Mono"/>
              </a:rPr>
              <a:t>def </a:t>
            </a:r>
            <a:r>
              <a:rPr kumimoji="0" lang="en-US" altLang="en-US" b="0" i="0" u="none" strike="noStrike" cap="none" normalizeH="0" baseline="0" dirty="0">
                <a:ln>
                  <a:noFill/>
                </a:ln>
                <a:solidFill>
                  <a:srgbClr val="56A8F5"/>
                </a:solidFill>
                <a:effectLst/>
                <a:latin typeface="Arial Unicode MS" panose="020B0604020202020204" pitchFamily="34" charset="-128"/>
                <a:ea typeface="JetBrains Mono"/>
              </a:rPr>
              <a:t>bark</a:t>
            </a:r>
            <a:r>
              <a:rPr kumimoji="0" lang="en-US" altLang="en-US" b="0" i="0" u="none" strike="noStrike" cap="none" normalizeH="0" baseline="0" dirty="0">
                <a:ln>
                  <a:noFill/>
                </a:ln>
                <a:solidFill>
                  <a:srgbClr val="BCBEC4"/>
                </a:solidFill>
                <a:effectLst/>
                <a:latin typeface="Arial Unicode MS" panose="020B0604020202020204" pitchFamily="34" charset="-128"/>
                <a:ea typeface="JetBrains Mono"/>
              </a:rPr>
              <a:t>(</a:t>
            </a:r>
            <a:r>
              <a:rPr kumimoji="0" lang="en-US" altLang="en-US" b="0" i="0" u="none" strike="noStrike" cap="none" normalizeH="0" baseline="0" dirty="0">
                <a:ln>
                  <a:noFill/>
                </a:ln>
                <a:solidFill>
                  <a:srgbClr val="94558D"/>
                </a:solidFill>
                <a:effectLst/>
                <a:latin typeface="Arial Unicode MS" panose="020B0604020202020204" pitchFamily="34" charset="-128"/>
                <a:ea typeface="JetBrains Mono"/>
              </a:rPr>
              <a:t>self</a:t>
            </a:r>
            <a:r>
              <a:rPr kumimoji="0" lang="en-US" altLang="en-US" b="0" i="0" u="none" strike="noStrike" cap="none" normalizeH="0" baseline="0" dirty="0">
                <a:ln>
                  <a:noFill/>
                </a:ln>
                <a:solidFill>
                  <a:srgbClr val="BCBEC4"/>
                </a:solidFill>
                <a:effectLst/>
                <a:latin typeface="Arial Unicode MS" panose="020B0604020202020204" pitchFamily="34" charset="-128"/>
                <a:ea typeface="JetBrains Mono"/>
              </a:rPr>
              <a:t>):</a:t>
            </a:r>
            <a:br>
              <a:rPr kumimoji="0" lang="en-US" altLang="en-US" b="0" i="0" u="none" strike="noStrike" cap="none" normalizeH="0" baseline="0" dirty="0">
                <a:ln>
                  <a:noFill/>
                </a:ln>
                <a:solidFill>
                  <a:srgbClr val="BCBEC4"/>
                </a:solidFill>
                <a:effectLst/>
                <a:latin typeface="Arial Unicode MS" panose="020B0604020202020204" pitchFamily="34" charset="-128"/>
                <a:ea typeface="JetBrains Mono"/>
              </a:rPr>
            </a:br>
            <a:r>
              <a:rPr kumimoji="0" lang="en-US" altLang="en-US" b="0" i="0" u="none" strike="noStrike" cap="none" normalizeH="0" baseline="0" dirty="0">
                <a:ln>
                  <a:noFill/>
                </a:ln>
                <a:solidFill>
                  <a:srgbClr val="BCBEC4"/>
                </a:solidFill>
                <a:effectLst/>
                <a:latin typeface="Arial Unicode MS" panose="020B0604020202020204" pitchFamily="34" charset="-128"/>
                <a:ea typeface="JetBrains Mono"/>
              </a:rPr>
              <a:t>        </a:t>
            </a:r>
            <a:r>
              <a:rPr kumimoji="0" lang="en-US" altLang="en-US" b="0" i="0" u="none" strike="noStrike" cap="none" normalizeH="0" baseline="0" dirty="0">
                <a:ln>
                  <a:noFill/>
                </a:ln>
                <a:solidFill>
                  <a:srgbClr val="8888C6"/>
                </a:solidFill>
                <a:effectLst/>
                <a:latin typeface="Arial Unicode MS" panose="020B0604020202020204" pitchFamily="34" charset="-128"/>
                <a:ea typeface="JetBrains Mono"/>
              </a:rPr>
              <a:t>print</a:t>
            </a:r>
            <a:r>
              <a:rPr kumimoji="0" lang="en-US" altLang="en-US" b="0" i="0" u="none" strike="noStrike" cap="none" normalizeH="0" baseline="0" dirty="0">
                <a:ln>
                  <a:noFill/>
                </a:ln>
                <a:solidFill>
                  <a:srgbClr val="BCBEC4"/>
                </a:solidFill>
                <a:effectLst/>
                <a:latin typeface="Arial Unicode MS" panose="020B0604020202020204" pitchFamily="34" charset="-128"/>
                <a:ea typeface="JetBrains Mono"/>
              </a:rPr>
              <a:t>(</a:t>
            </a:r>
            <a:r>
              <a:rPr kumimoji="0" lang="en-US" altLang="en-US" b="0" i="0" u="none" strike="noStrike" cap="none" normalizeH="0" baseline="0" dirty="0">
                <a:ln>
                  <a:noFill/>
                </a:ln>
                <a:solidFill>
                  <a:srgbClr val="6AAB73"/>
                </a:solidFill>
                <a:effectLst/>
                <a:latin typeface="Arial Unicode MS" panose="020B0604020202020204" pitchFamily="34" charset="-128"/>
                <a:ea typeface="JetBrains Mono"/>
              </a:rPr>
              <a:t>"bark"</a:t>
            </a:r>
            <a:r>
              <a:rPr kumimoji="0" lang="en-US" altLang="en-US" b="0" i="0" u="none" strike="noStrike" cap="none" normalizeH="0" baseline="0" dirty="0">
                <a:ln>
                  <a:noFill/>
                </a:ln>
                <a:solidFill>
                  <a:srgbClr val="BCBEC4"/>
                </a:solidFill>
                <a:effectLst/>
                <a:latin typeface="Arial Unicode MS" panose="020B0604020202020204" pitchFamily="34" charset="-128"/>
                <a:ea typeface="JetBrains Mono"/>
              </a:rPr>
              <a:t>)</a:t>
            </a:r>
            <a:br>
              <a:rPr kumimoji="0" lang="en-US" altLang="en-US" b="0" i="0" u="none" strike="noStrike" cap="none" normalizeH="0" baseline="0" dirty="0">
                <a:ln>
                  <a:noFill/>
                </a:ln>
                <a:solidFill>
                  <a:srgbClr val="BCBEC4"/>
                </a:solidFill>
                <a:effectLst/>
                <a:latin typeface="Arial Unicode MS" panose="020B0604020202020204" pitchFamily="34" charset="-128"/>
                <a:ea typeface="JetBrains Mono"/>
              </a:rPr>
            </a:br>
            <a:br>
              <a:rPr kumimoji="0" lang="en-US" altLang="en-US" b="0" i="0" u="none" strike="noStrike" cap="none" normalizeH="0" baseline="0" dirty="0">
                <a:ln>
                  <a:noFill/>
                </a:ln>
                <a:solidFill>
                  <a:srgbClr val="BCBEC4"/>
                </a:solidFill>
                <a:effectLst/>
                <a:latin typeface="Arial Unicode MS" panose="020B0604020202020204" pitchFamily="34" charset="-128"/>
                <a:ea typeface="JetBrains Mono"/>
              </a:rPr>
            </a:br>
            <a:br>
              <a:rPr kumimoji="0" lang="en-US" altLang="en-US" b="0" i="0" u="none" strike="noStrike" cap="none" normalizeH="0" baseline="0" dirty="0">
                <a:ln>
                  <a:noFill/>
                </a:ln>
                <a:solidFill>
                  <a:srgbClr val="BCBEC4"/>
                </a:solidFill>
                <a:effectLst/>
                <a:latin typeface="Arial Unicode MS" panose="020B0604020202020204" pitchFamily="34" charset="-128"/>
                <a:ea typeface="JetBrains Mono"/>
              </a:rPr>
            </a:br>
            <a:r>
              <a:rPr kumimoji="0" lang="en-US" altLang="en-US" b="0" i="0" u="none" strike="noStrike" cap="none" normalizeH="0" baseline="0" dirty="0">
                <a:ln>
                  <a:noFill/>
                </a:ln>
                <a:solidFill>
                  <a:srgbClr val="CF8E6D"/>
                </a:solidFill>
                <a:effectLst/>
                <a:latin typeface="Arial Unicode MS" panose="020B0604020202020204" pitchFamily="34" charset="-128"/>
                <a:ea typeface="JetBrains Mono"/>
              </a:rPr>
              <a:t>class </a:t>
            </a:r>
            <a:r>
              <a:rPr kumimoji="0" lang="en-US" altLang="en-US" b="0" i="0" u="none" strike="noStrike" cap="none" normalizeH="0" baseline="0" dirty="0">
                <a:ln>
                  <a:noFill/>
                </a:ln>
                <a:solidFill>
                  <a:srgbClr val="BCBEC4"/>
                </a:solidFill>
                <a:effectLst/>
                <a:latin typeface="Arial Unicode MS" panose="020B0604020202020204" pitchFamily="34" charset="-128"/>
                <a:ea typeface="JetBrains Mono"/>
              </a:rPr>
              <a:t>Cat(Animal):</a:t>
            </a:r>
            <a:br>
              <a:rPr kumimoji="0" lang="en-US" altLang="en-US" b="0" i="0" u="none" strike="noStrike" cap="none" normalizeH="0" baseline="0" dirty="0">
                <a:ln>
                  <a:noFill/>
                </a:ln>
                <a:solidFill>
                  <a:srgbClr val="BCBEC4"/>
                </a:solidFill>
                <a:effectLst/>
                <a:latin typeface="Arial Unicode MS" panose="020B0604020202020204" pitchFamily="34" charset="-128"/>
                <a:ea typeface="JetBrains Mono"/>
              </a:rPr>
            </a:br>
            <a:r>
              <a:rPr kumimoji="0" lang="en-US" altLang="en-US" b="0" i="0" u="none" strike="noStrike" cap="none" normalizeH="0" baseline="0" dirty="0">
                <a:ln>
                  <a:noFill/>
                </a:ln>
                <a:solidFill>
                  <a:srgbClr val="BCBEC4"/>
                </a:solidFill>
                <a:effectLst/>
                <a:latin typeface="Arial Unicode MS" panose="020B0604020202020204" pitchFamily="34" charset="-128"/>
                <a:ea typeface="JetBrains Mono"/>
              </a:rPr>
              <a:t>    </a:t>
            </a:r>
            <a:r>
              <a:rPr kumimoji="0" lang="en-US" altLang="en-US" b="0" i="0" u="none" strike="noStrike" cap="none" normalizeH="0" baseline="0" dirty="0">
                <a:ln>
                  <a:noFill/>
                </a:ln>
                <a:solidFill>
                  <a:srgbClr val="CF8E6D"/>
                </a:solidFill>
                <a:effectLst/>
                <a:latin typeface="Arial Unicode MS" panose="020B0604020202020204" pitchFamily="34" charset="-128"/>
                <a:ea typeface="JetBrains Mono"/>
              </a:rPr>
              <a:t>pass </a:t>
            </a:r>
            <a:r>
              <a:rPr kumimoji="0" lang="en-US" altLang="en-US" b="0" i="0" u="none" strike="noStrike" cap="none" normalizeH="0" baseline="0" dirty="0">
                <a:ln>
                  <a:noFill/>
                </a:ln>
                <a:solidFill>
                  <a:srgbClr val="7A7E85"/>
                </a:solidFill>
                <a:effectLst/>
                <a:latin typeface="Arial Unicode MS" panose="020B0604020202020204" pitchFamily="34" charset="-128"/>
                <a:ea typeface="JetBrains Mono"/>
              </a:rPr>
              <a:t># if we add `pass` here it does not mean just continues to next line</a:t>
            </a:r>
            <a:br>
              <a:rPr kumimoji="0" lang="en-US" altLang="en-US" b="0" i="0" u="none" strike="noStrike" cap="none" normalizeH="0" baseline="0" dirty="0">
                <a:ln>
                  <a:noFill/>
                </a:ln>
                <a:solidFill>
                  <a:srgbClr val="7A7E85"/>
                </a:solidFill>
                <a:effectLst/>
                <a:latin typeface="Arial Unicode MS" panose="020B0604020202020204" pitchFamily="34" charset="-128"/>
                <a:ea typeface="JetBrains Mono"/>
              </a:rPr>
            </a:br>
            <a:r>
              <a:rPr kumimoji="0" lang="en-US" altLang="en-US" b="0" i="0" u="none" strike="noStrike" cap="none" normalizeH="0" baseline="0" dirty="0">
                <a:ln>
                  <a:noFill/>
                </a:ln>
                <a:solidFill>
                  <a:srgbClr val="7A7E85"/>
                </a:solidFill>
                <a:effectLst/>
                <a:latin typeface="Arial Unicode MS" panose="020B0604020202020204" pitchFamily="34" charset="-128"/>
                <a:ea typeface="JetBrains Mono"/>
              </a:rPr>
              <a:t>    </a:t>
            </a:r>
            <a:r>
              <a:rPr kumimoji="0" lang="en-US" altLang="en-US" b="0" i="0" u="none" strike="noStrike" cap="none" normalizeH="0" baseline="0" dirty="0">
                <a:ln>
                  <a:noFill/>
                </a:ln>
                <a:solidFill>
                  <a:srgbClr val="CF8E6D"/>
                </a:solidFill>
                <a:effectLst/>
                <a:latin typeface="Arial Unicode MS" panose="020B0604020202020204" pitchFamily="34" charset="-128"/>
                <a:ea typeface="JetBrains Mono"/>
              </a:rPr>
              <a:t>def </a:t>
            </a:r>
            <a:r>
              <a:rPr kumimoji="0" lang="en-US" altLang="en-US" b="0" i="0" u="none" strike="noStrike" cap="none" normalizeH="0" baseline="0" dirty="0" err="1">
                <a:ln>
                  <a:noFill/>
                </a:ln>
                <a:solidFill>
                  <a:srgbClr val="56A8F5"/>
                </a:solidFill>
                <a:effectLst/>
                <a:latin typeface="Arial Unicode MS" panose="020B0604020202020204" pitchFamily="34" charset="-128"/>
                <a:ea typeface="JetBrains Mono"/>
              </a:rPr>
              <a:t>be_annoying</a:t>
            </a:r>
            <a:r>
              <a:rPr kumimoji="0" lang="en-US" altLang="en-US" b="0" i="0" u="none" strike="noStrike" cap="none" normalizeH="0" baseline="0" dirty="0">
                <a:ln>
                  <a:noFill/>
                </a:ln>
                <a:solidFill>
                  <a:srgbClr val="BCBEC4"/>
                </a:solidFill>
                <a:effectLst/>
                <a:latin typeface="Arial Unicode MS" panose="020B0604020202020204" pitchFamily="34" charset="-128"/>
                <a:ea typeface="JetBrains Mono"/>
              </a:rPr>
              <a:t>(</a:t>
            </a:r>
            <a:r>
              <a:rPr kumimoji="0" lang="en-US" altLang="en-US" b="0" i="0" u="none" strike="noStrike" cap="none" normalizeH="0" baseline="0" dirty="0">
                <a:ln>
                  <a:noFill/>
                </a:ln>
                <a:solidFill>
                  <a:srgbClr val="94558D"/>
                </a:solidFill>
                <a:effectLst/>
                <a:latin typeface="Arial Unicode MS" panose="020B0604020202020204" pitchFamily="34" charset="-128"/>
                <a:ea typeface="JetBrains Mono"/>
              </a:rPr>
              <a:t>self</a:t>
            </a:r>
            <a:r>
              <a:rPr kumimoji="0" lang="en-US" altLang="en-US" b="0" i="0" u="none" strike="noStrike" cap="none" normalizeH="0" baseline="0" dirty="0">
                <a:ln>
                  <a:noFill/>
                </a:ln>
                <a:solidFill>
                  <a:srgbClr val="BCBEC4"/>
                </a:solidFill>
                <a:effectLst/>
                <a:latin typeface="Arial Unicode MS" panose="020B0604020202020204" pitchFamily="34" charset="-128"/>
                <a:ea typeface="JetBrains Mono"/>
              </a:rPr>
              <a:t>):</a:t>
            </a:r>
            <a:br>
              <a:rPr kumimoji="0" lang="en-US" altLang="en-US" b="0" i="0" u="none" strike="noStrike" cap="none" normalizeH="0" baseline="0" dirty="0">
                <a:ln>
                  <a:noFill/>
                </a:ln>
                <a:solidFill>
                  <a:srgbClr val="BCBEC4"/>
                </a:solidFill>
                <a:effectLst/>
                <a:latin typeface="Arial Unicode MS" panose="020B0604020202020204" pitchFamily="34" charset="-128"/>
                <a:ea typeface="JetBrains Mono"/>
              </a:rPr>
            </a:br>
            <a:r>
              <a:rPr kumimoji="0" lang="en-US" altLang="en-US" b="0" i="0" u="none" strike="noStrike" cap="none" normalizeH="0" baseline="0" dirty="0">
                <a:ln>
                  <a:noFill/>
                </a:ln>
                <a:solidFill>
                  <a:srgbClr val="BCBEC4"/>
                </a:solidFill>
                <a:effectLst/>
                <a:latin typeface="Arial Unicode MS" panose="020B0604020202020204" pitchFamily="34" charset="-128"/>
                <a:ea typeface="JetBrains Mono"/>
              </a:rPr>
              <a:t>        </a:t>
            </a:r>
            <a:r>
              <a:rPr kumimoji="0" lang="en-US" altLang="en-US" b="0" i="0" u="none" strike="noStrike" cap="none" normalizeH="0" baseline="0" dirty="0">
                <a:ln>
                  <a:noFill/>
                </a:ln>
                <a:solidFill>
                  <a:srgbClr val="8888C6"/>
                </a:solidFill>
                <a:effectLst/>
                <a:latin typeface="Arial Unicode MS" panose="020B0604020202020204" pitchFamily="34" charset="-128"/>
                <a:ea typeface="JetBrains Mono"/>
              </a:rPr>
              <a:t>print</a:t>
            </a:r>
            <a:r>
              <a:rPr kumimoji="0" lang="en-US" altLang="en-US" b="0" i="0" u="none" strike="noStrike" cap="none" normalizeH="0" baseline="0" dirty="0">
                <a:ln>
                  <a:noFill/>
                </a:ln>
                <a:solidFill>
                  <a:srgbClr val="BCBEC4"/>
                </a:solidFill>
                <a:effectLst/>
                <a:latin typeface="Arial Unicode MS" panose="020B0604020202020204" pitchFamily="34" charset="-128"/>
                <a:ea typeface="JetBrains Mono"/>
              </a:rPr>
              <a:t>(</a:t>
            </a:r>
            <a:r>
              <a:rPr kumimoji="0" lang="en-US" altLang="en-US" b="0" i="0" u="none" strike="noStrike" cap="none" normalizeH="0" baseline="0" dirty="0">
                <a:ln>
                  <a:noFill/>
                </a:ln>
                <a:solidFill>
                  <a:srgbClr val="6AAB73"/>
                </a:solidFill>
                <a:effectLst/>
                <a:latin typeface="Arial Unicode MS" panose="020B0604020202020204" pitchFamily="34" charset="-128"/>
                <a:ea typeface="JetBrains Mono"/>
              </a:rPr>
              <a:t>"Be annoying"</a:t>
            </a:r>
            <a:r>
              <a:rPr kumimoji="0" lang="en-US" altLang="en-US" b="0" i="0" u="none" strike="noStrike" cap="none" normalizeH="0" baseline="0" dirty="0">
                <a:ln>
                  <a:noFill/>
                </a:ln>
                <a:solidFill>
                  <a:srgbClr val="BCBEC4"/>
                </a:solidFill>
                <a:effectLst/>
                <a:latin typeface="Arial Unicode MS" panose="020B0604020202020204" pitchFamily="34" charset="-128"/>
                <a:ea typeface="JetBrains Mono"/>
              </a:rPr>
              <a:t>)</a:t>
            </a:r>
            <a:endParaRPr kumimoji="0" lang="en-US" altLang="en-US" sz="4400" b="0" i="0" u="none" strike="noStrike" cap="none" normalizeH="0" baseline="0" dirty="0">
              <a:ln>
                <a:noFill/>
              </a:ln>
              <a:solidFill>
                <a:schemeClr val="tx1"/>
              </a:solidFill>
              <a:effectLst/>
              <a:latin typeface="Arial" panose="020B0604020202020204" pitchFamily="34" charset="0"/>
            </a:endParaRPr>
          </a:p>
        </p:txBody>
      </p:sp>
      <p:sp>
        <p:nvSpPr>
          <p:cNvPr id="5" name="TextBox 4">
            <a:extLst>
              <a:ext uri="{FF2B5EF4-FFF2-40B4-BE49-F238E27FC236}">
                <a16:creationId xmlns:a16="http://schemas.microsoft.com/office/drawing/2014/main" id="{37045E21-4863-96A4-049B-5764C576EB07}"/>
              </a:ext>
            </a:extLst>
          </p:cNvPr>
          <p:cNvSpPr txBox="1"/>
          <p:nvPr/>
        </p:nvSpPr>
        <p:spPr>
          <a:xfrm>
            <a:off x="579990" y="4957573"/>
            <a:ext cx="4444856" cy="1200329"/>
          </a:xfrm>
          <a:prstGeom prst="rect">
            <a:avLst/>
          </a:prstGeom>
          <a:noFill/>
        </p:spPr>
        <p:txBody>
          <a:bodyPr wrap="square" rtlCol="0">
            <a:spAutoFit/>
          </a:bodyPr>
          <a:lstStyle/>
          <a:p>
            <a:r>
              <a:rPr lang="en-US" dirty="0">
                <a:latin typeface="Consolas" panose="020B0609020204030204" pitchFamily="49" charset="0"/>
              </a:rPr>
              <a:t>dog1 = Dog()</a:t>
            </a:r>
          </a:p>
          <a:p>
            <a:r>
              <a:rPr lang="en-US" dirty="0">
                <a:latin typeface="Consolas" panose="020B0609020204030204" pitchFamily="49" charset="0"/>
              </a:rPr>
              <a:t>dog1.walk() #walk</a:t>
            </a:r>
          </a:p>
          <a:p>
            <a:r>
              <a:rPr lang="en-US" dirty="0">
                <a:latin typeface="Consolas" panose="020B0609020204030204" pitchFamily="49" charset="0"/>
              </a:rPr>
              <a:t>cat1 = Cat()</a:t>
            </a:r>
          </a:p>
          <a:p>
            <a:r>
              <a:rPr lang="en-US" dirty="0">
                <a:latin typeface="Consolas" panose="020B0609020204030204" pitchFamily="49" charset="0"/>
              </a:rPr>
              <a:t>cat1.be_annoying() #Be annoying</a:t>
            </a:r>
          </a:p>
        </p:txBody>
      </p:sp>
    </p:spTree>
    <p:extLst>
      <p:ext uri="{BB962C8B-B14F-4D97-AF65-F5344CB8AC3E}">
        <p14:creationId xmlns:p14="http://schemas.microsoft.com/office/powerpoint/2010/main" val="11342021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0241DC-4116-72E9-4B1C-04CF8A18BED3}"/>
            </a:ext>
          </a:extLst>
        </p:cNvPr>
        <p:cNvGrpSpPr/>
        <p:nvPr/>
      </p:nvGrpSpPr>
      <p:grpSpPr>
        <a:xfrm>
          <a:off x="0" y="0"/>
          <a:ext cx="0" cy="0"/>
          <a:chOff x="0" y="0"/>
          <a:chExt cx="0" cy="0"/>
        </a:xfrm>
      </p:grpSpPr>
      <p:sp>
        <p:nvSpPr>
          <p:cNvPr id="6" name="Content Placeholder 5">
            <a:extLst>
              <a:ext uri="{FF2B5EF4-FFF2-40B4-BE49-F238E27FC236}">
                <a16:creationId xmlns:a16="http://schemas.microsoft.com/office/drawing/2014/main" id="{10CE932A-0598-FB70-35F2-FBE2A7115F7D}"/>
              </a:ext>
            </a:extLst>
          </p:cNvPr>
          <p:cNvSpPr>
            <a:spLocks noGrp="1"/>
          </p:cNvSpPr>
          <p:nvPr>
            <p:ph idx="1"/>
          </p:nvPr>
        </p:nvSpPr>
        <p:spPr>
          <a:xfrm>
            <a:off x="335280" y="471158"/>
            <a:ext cx="8473440" cy="5469827"/>
          </a:xfrm>
        </p:spPr>
        <p:txBody>
          <a:bodyPr/>
          <a:lstStyle/>
          <a:p>
            <a:pPr marL="0" indent="0" algn="ctr">
              <a:buNone/>
            </a:pPr>
            <a:r>
              <a:rPr lang="en-US" dirty="0"/>
              <a:t>Modules</a:t>
            </a:r>
          </a:p>
          <a:p>
            <a:pPr marL="0" indent="0">
              <a:buNone/>
            </a:pPr>
            <a:endParaRPr lang="en-US" dirty="0"/>
          </a:p>
        </p:txBody>
      </p:sp>
      <p:pic>
        <p:nvPicPr>
          <p:cNvPr id="7" name="Picture 6">
            <a:extLst>
              <a:ext uri="{FF2B5EF4-FFF2-40B4-BE49-F238E27FC236}">
                <a16:creationId xmlns:a16="http://schemas.microsoft.com/office/drawing/2014/main" id="{9772D39D-BAEA-7BE5-2B47-08925F70CDA3}"/>
              </a:ext>
            </a:extLst>
          </p:cNvPr>
          <p:cNvPicPr>
            <a:picLocks noChangeAspect="1"/>
          </p:cNvPicPr>
          <p:nvPr/>
        </p:nvPicPr>
        <p:blipFill>
          <a:blip r:embed="rId2"/>
          <a:stretch>
            <a:fillRect/>
          </a:stretch>
        </p:blipFill>
        <p:spPr>
          <a:xfrm>
            <a:off x="0" y="268779"/>
            <a:ext cx="9144000" cy="122841"/>
          </a:xfrm>
          <a:prstGeom prst="rect">
            <a:avLst/>
          </a:prstGeom>
        </p:spPr>
      </p:pic>
      <p:sp>
        <p:nvSpPr>
          <p:cNvPr id="2" name="Rectangle 1">
            <a:extLst>
              <a:ext uri="{FF2B5EF4-FFF2-40B4-BE49-F238E27FC236}">
                <a16:creationId xmlns:a16="http://schemas.microsoft.com/office/drawing/2014/main" id="{C77B0983-8D14-C183-2ABA-1E1A795D6B5E}"/>
              </a:ext>
            </a:extLst>
          </p:cNvPr>
          <p:cNvSpPr>
            <a:spLocks noChangeArrowheads="1"/>
          </p:cNvSpPr>
          <p:nvPr/>
        </p:nvSpPr>
        <p:spPr bwMode="auto">
          <a:xfrm>
            <a:off x="548640" y="917015"/>
            <a:ext cx="7759336" cy="1846659"/>
          </a:xfrm>
          <a:prstGeom prst="rect">
            <a:avLst/>
          </a:prstGeom>
          <a:solidFill>
            <a:srgbClr val="1E1F2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defTabSz="914400" eaLnBrk="0" fontAlgn="base" latinLnBrk="0" hangingPunct="0">
              <a:spcBef>
                <a:spcPct val="0"/>
              </a:spcBef>
              <a:spcAft>
                <a:spcPct val="0"/>
              </a:spcAft>
            </a:pPr>
            <a:r>
              <a:rPr lang="en-US" altLang="en-US" dirty="0">
                <a:solidFill>
                  <a:srgbClr val="7A7E85"/>
                </a:solidFill>
                <a:latin typeface="Arial Unicode MS" panose="020B0604020202020204" pitchFamily="34" charset="-128"/>
              </a:rPr>
              <a:t>#Converters.py</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CF8E6D"/>
                </a:solidFill>
                <a:effectLst/>
                <a:latin typeface="Arial Unicode MS" panose="020B0604020202020204" pitchFamily="34" charset="-128"/>
                <a:ea typeface="JetBrains Mono"/>
              </a:rPr>
              <a:t>def </a:t>
            </a:r>
            <a:r>
              <a:rPr kumimoji="0" lang="en-US" altLang="en-US" sz="1600" b="0" i="0" u="none" strike="noStrike" cap="none" normalizeH="0" baseline="0" dirty="0" err="1">
                <a:ln>
                  <a:noFill/>
                </a:ln>
                <a:solidFill>
                  <a:srgbClr val="56A8F5"/>
                </a:solidFill>
                <a:effectLst/>
                <a:latin typeface="Arial Unicode MS" panose="020B0604020202020204" pitchFamily="34" charset="-128"/>
                <a:ea typeface="JetBrains Mono"/>
              </a:rPr>
              <a:t>lbs_to_kg</a:t>
            </a:r>
            <a:r>
              <a:rPr kumimoji="0" lang="en-US" altLang="en-US" sz="1600" b="0" i="0" u="none" strike="noStrike" cap="none" normalizeH="0" baseline="0" dirty="0">
                <a:ln>
                  <a:noFill/>
                </a:ln>
                <a:solidFill>
                  <a:srgbClr val="BCBEC4"/>
                </a:solidFill>
                <a:effectLst/>
                <a:latin typeface="Arial Unicode MS" panose="020B0604020202020204" pitchFamily="34" charset="-128"/>
                <a:ea typeface="JetBrains Mono"/>
              </a:rPr>
              <a:t>(weight):</a:t>
            </a:r>
            <a:br>
              <a:rPr kumimoji="0" lang="en-US" altLang="en-US" sz="1600" b="0" i="0" u="none" strike="noStrike" cap="none" normalizeH="0" baseline="0" dirty="0">
                <a:ln>
                  <a:noFill/>
                </a:ln>
                <a:solidFill>
                  <a:srgbClr val="BCBEC4"/>
                </a:solidFill>
                <a:effectLst/>
                <a:latin typeface="Arial Unicode MS" panose="020B0604020202020204" pitchFamily="34" charset="-128"/>
                <a:ea typeface="JetBrains Mono"/>
              </a:rPr>
            </a:br>
            <a:r>
              <a:rPr kumimoji="0" lang="en-US" altLang="en-US" sz="1600" b="0" i="0" u="none" strike="noStrike" cap="none" normalizeH="0" baseline="0" dirty="0">
                <a:ln>
                  <a:noFill/>
                </a:ln>
                <a:solidFill>
                  <a:srgbClr val="BCBEC4"/>
                </a:solidFill>
                <a:effectLst/>
                <a:latin typeface="Arial Unicode MS" panose="020B0604020202020204" pitchFamily="34" charset="-128"/>
                <a:ea typeface="JetBrains Mono"/>
              </a:rPr>
              <a:t>    </a:t>
            </a:r>
            <a:r>
              <a:rPr kumimoji="0" lang="en-US" altLang="en-US" sz="1600" b="0" i="0" u="none" strike="noStrike" cap="none" normalizeH="0" baseline="0" dirty="0">
                <a:ln>
                  <a:noFill/>
                </a:ln>
                <a:solidFill>
                  <a:srgbClr val="CF8E6D"/>
                </a:solidFill>
                <a:effectLst/>
                <a:latin typeface="Arial Unicode MS" panose="020B0604020202020204" pitchFamily="34" charset="-128"/>
                <a:ea typeface="JetBrains Mono"/>
              </a:rPr>
              <a:t>return </a:t>
            </a:r>
            <a:r>
              <a:rPr kumimoji="0" lang="en-US" altLang="en-US" sz="1600" b="0" i="0" u="none" strike="noStrike" cap="none" normalizeH="0" baseline="0" dirty="0">
                <a:ln>
                  <a:noFill/>
                </a:ln>
                <a:solidFill>
                  <a:srgbClr val="BCBEC4"/>
                </a:solidFill>
                <a:effectLst/>
                <a:latin typeface="Arial Unicode MS" panose="020B0604020202020204" pitchFamily="34" charset="-128"/>
                <a:ea typeface="JetBrains Mono"/>
              </a:rPr>
              <a:t>weight * </a:t>
            </a:r>
            <a:r>
              <a:rPr kumimoji="0" lang="en-US" altLang="en-US" sz="1600" b="0" i="0" u="none" strike="noStrike" cap="none" normalizeH="0" baseline="0" dirty="0">
                <a:ln>
                  <a:noFill/>
                </a:ln>
                <a:solidFill>
                  <a:srgbClr val="2AACB8"/>
                </a:solidFill>
                <a:effectLst/>
                <a:latin typeface="Arial Unicode MS" panose="020B0604020202020204" pitchFamily="34" charset="-128"/>
                <a:ea typeface="JetBrains Mono"/>
              </a:rPr>
              <a:t>0.45</a:t>
            </a:r>
            <a:br>
              <a:rPr kumimoji="0" lang="en-US" altLang="en-US" sz="1600" b="0" i="0" u="none" strike="noStrike" cap="none" normalizeH="0" baseline="0" dirty="0">
                <a:ln>
                  <a:noFill/>
                </a:ln>
                <a:solidFill>
                  <a:srgbClr val="2AACB8"/>
                </a:solidFill>
                <a:effectLst/>
                <a:latin typeface="Arial Unicode MS" panose="020B0604020202020204" pitchFamily="34" charset="-128"/>
                <a:ea typeface="JetBrains Mono"/>
              </a:rPr>
            </a:br>
            <a:br>
              <a:rPr kumimoji="0" lang="en-US" altLang="en-US" sz="1600" b="0" i="0" u="none" strike="noStrike" cap="none" normalizeH="0" baseline="0" dirty="0">
                <a:ln>
                  <a:noFill/>
                </a:ln>
                <a:solidFill>
                  <a:srgbClr val="2AACB8"/>
                </a:solidFill>
                <a:effectLst/>
                <a:latin typeface="Arial Unicode MS" panose="020B0604020202020204" pitchFamily="34" charset="-128"/>
                <a:ea typeface="JetBrains Mono"/>
              </a:rPr>
            </a:br>
            <a:br>
              <a:rPr kumimoji="0" lang="en-US" altLang="en-US" sz="1600" b="0" i="0" u="none" strike="noStrike" cap="none" normalizeH="0" baseline="0" dirty="0">
                <a:ln>
                  <a:noFill/>
                </a:ln>
                <a:solidFill>
                  <a:srgbClr val="2AACB8"/>
                </a:solidFill>
                <a:effectLst/>
                <a:latin typeface="Arial Unicode MS" panose="020B0604020202020204" pitchFamily="34" charset="-128"/>
                <a:ea typeface="JetBrains Mono"/>
              </a:rPr>
            </a:br>
            <a:r>
              <a:rPr kumimoji="0" lang="en-US" altLang="en-US" sz="1600" b="0" i="0" u="none" strike="noStrike" cap="none" normalizeH="0" baseline="0" dirty="0">
                <a:ln>
                  <a:noFill/>
                </a:ln>
                <a:solidFill>
                  <a:srgbClr val="CF8E6D"/>
                </a:solidFill>
                <a:effectLst/>
                <a:latin typeface="Arial Unicode MS" panose="020B0604020202020204" pitchFamily="34" charset="-128"/>
                <a:ea typeface="JetBrains Mono"/>
              </a:rPr>
              <a:t>def </a:t>
            </a:r>
            <a:r>
              <a:rPr kumimoji="0" lang="en-US" altLang="en-US" sz="1600" b="0" i="0" u="none" strike="noStrike" cap="none" normalizeH="0" baseline="0" dirty="0" err="1">
                <a:ln>
                  <a:noFill/>
                </a:ln>
                <a:solidFill>
                  <a:srgbClr val="56A8F5"/>
                </a:solidFill>
                <a:effectLst/>
                <a:latin typeface="Arial Unicode MS" panose="020B0604020202020204" pitchFamily="34" charset="-128"/>
                <a:ea typeface="JetBrains Mono"/>
              </a:rPr>
              <a:t>kg_to_lbs</a:t>
            </a:r>
            <a:r>
              <a:rPr kumimoji="0" lang="en-US" altLang="en-US" sz="1600" b="0" i="0" u="none" strike="noStrike" cap="none" normalizeH="0" baseline="0" dirty="0">
                <a:ln>
                  <a:noFill/>
                </a:ln>
                <a:solidFill>
                  <a:srgbClr val="BCBEC4"/>
                </a:solidFill>
                <a:effectLst/>
                <a:latin typeface="Arial Unicode MS" panose="020B0604020202020204" pitchFamily="34" charset="-128"/>
                <a:ea typeface="JetBrains Mono"/>
              </a:rPr>
              <a:t>(weight):</a:t>
            </a:r>
            <a:br>
              <a:rPr kumimoji="0" lang="en-US" altLang="en-US" sz="1600" b="0" i="0" u="none" strike="noStrike" cap="none" normalizeH="0" baseline="0" dirty="0">
                <a:ln>
                  <a:noFill/>
                </a:ln>
                <a:solidFill>
                  <a:srgbClr val="BCBEC4"/>
                </a:solidFill>
                <a:effectLst/>
                <a:latin typeface="Arial Unicode MS" panose="020B0604020202020204" pitchFamily="34" charset="-128"/>
                <a:ea typeface="JetBrains Mono"/>
              </a:rPr>
            </a:br>
            <a:r>
              <a:rPr kumimoji="0" lang="en-US" altLang="en-US" sz="1600" b="0" i="0" u="none" strike="noStrike" cap="none" normalizeH="0" baseline="0" dirty="0">
                <a:ln>
                  <a:noFill/>
                </a:ln>
                <a:solidFill>
                  <a:srgbClr val="BCBEC4"/>
                </a:solidFill>
                <a:effectLst/>
                <a:latin typeface="Arial Unicode MS" panose="020B0604020202020204" pitchFamily="34" charset="-128"/>
                <a:ea typeface="JetBrains Mono"/>
              </a:rPr>
              <a:t>    </a:t>
            </a:r>
            <a:r>
              <a:rPr kumimoji="0" lang="en-US" altLang="en-US" sz="1600" b="0" i="0" u="none" strike="noStrike" cap="none" normalizeH="0" baseline="0" dirty="0">
                <a:ln>
                  <a:noFill/>
                </a:ln>
                <a:solidFill>
                  <a:srgbClr val="CF8E6D"/>
                </a:solidFill>
                <a:effectLst/>
                <a:latin typeface="Arial Unicode MS" panose="020B0604020202020204" pitchFamily="34" charset="-128"/>
                <a:ea typeface="JetBrains Mono"/>
              </a:rPr>
              <a:t>return </a:t>
            </a:r>
            <a:r>
              <a:rPr kumimoji="0" lang="en-US" altLang="en-US" sz="1600" b="0" i="0" u="none" strike="noStrike" cap="none" normalizeH="0" baseline="0" dirty="0">
                <a:ln>
                  <a:noFill/>
                </a:ln>
                <a:solidFill>
                  <a:srgbClr val="BCBEC4"/>
                </a:solidFill>
                <a:effectLst/>
                <a:latin typeface="Arial Unicode MS" panose="020B0604020202020204" pitchFamily="34" charset="-128"/>
                <a:ea typeface="JetBrains Mono"/>
              </a:rPr>
              <a:t>weight / </a:t>
            </a:r>
            <a:r>
              <a:rPr kumimoji="0" lang="en-US" altLang="en-US" sz="1600" b="0" i="0" u="none" strike="noStrike" cap="none" normalizeH="0" baseline="0" dirty="0">
                <a:ln>
                  <a:noFill/>
                </a:ln>
                <a:solidFill>
                  <a:srgbClr val="2AACB8"/>
                </a:solidFill>
                <a:effectLst/>
                <a:latin typeface="Arial Unicode MS" panose="020B0604020202020204" pitchFamily="34" charset="-128"/>
                <a:ea typeface="JetBrains Mono"/>
              </a:rPr>
              <a:t>0.45</a:t>
            </a:r>
            <a:endParaRPr kumimoji="0" lang="en-US" altLang="en-US" sz="4000" b="0" i="0" u="none" strike="noStrike" cap="none" normalizeH="0" baseline="0" dirty="0">
              <a:ln>
                <a:noFill/>
              </a:ln>
              <a:solidFill>
                <a:schemeClr val="tx1"/>
              </a:solidFill>
              <a:effectLst/>
              <a:latin typeface="Arial" panose="020B0604020202020204" pitchFamily="34" charset="0"/>
            </a:endParaRPr>
          </a:p>
        </p:txBody>
      </p:sp>
      <p:sp>
        <p:nvSpPr>
          <p:cNvPr id="3" name="Rectangle 2">
            <a:extLst>
              <a:ext uri="{FF2B5EF4-FFF2-40B4-BE49-F238E27FC236}">
                <a16:creationId xmlns:a16="http://schemas.microsoft.com/office/drawing/2014/main" id="{7D49295F-319F-7428-3675-0F41F0F883C0}"/>
              </a:ext>
            </a:extLst>
          </p:cNvPr>
          <p:cNvSpPr>
            <a:spLocks noChangeArrowheads="1"/>
          </p:cNvSpPr>
          <p:nvPr/>
        </p:nvSpPr>
        <p:spPr bwMode="auto">
          <a:xfrm>
            <a:off x="548640" y="2839893"/>
            <a:ext cx="7759337" cy="3416320"/>
          </a:xfrm>
          <a:prstGeom prst="rect">
            <a:avLst/>
          </a:prstGeom>
          <a:solidFill>
            <a:srgbClr val="1E1F2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7A7E85"/>
                </a:solidFill>
                <a:effectLst/>
                <a:latin typeface="Arial Unicode MS" panose="020B0604020202020204" pitchFamily="34" charset="-128"/>
                <a:ea typeface="JetBrains Mono"/>
              </a:rPr>
              <a:t>#Modules.py</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7A7E85"/>
                </a:solidFill>
                <a:effectLst/>
                <a:latin typeface="Arial Unicode MS" panose="020B0604020202020204" pitchFamily="34" charset="-128"/>
                <a:ea typeface="JetBrains Mono"/>
              </a:rPr>
              <a:t>#import converters</a:t>
            </a:r>
            <a:br>
              <a:rPr kumimoji="0" lang="en-US" altLang="en-US" b="0" i="0" u="none" strike="noStrike" cap="none" normalizeH="0" baseline="0" dirty="0">
                <a:ln>
                  <a:noFill/>
                </a:ln>
                <a:solidFill>
                  <a:srgbClr val="7A7E85"/>
                </a:solidFill>
                <a:effectLst/>
                <a:latin typeface="Arial Unicode MS" panose="020B0604020202020204" pitchFamily="34" charset="-128"/>
                <a:ea typeface="JetBrains Mono"/>
              </a:rPr>
            </a:br>
            <a:r>
              <a:rPr kumimoji="0" lang="en-US" altLang="en-US" b="0" i="0" u="none" strike="noStrike" cap="none" normalizeH="0" baseline="0" dirty="0">
                <a:ln>
                  <a:noFill/>
                </a:ln>
                <a:solidFill>
                  <a:srgbClr val="7A7E85"/>
                </a:solidFill>
                <a:effectLst/>
                <a:latin typeface="Arial Unicode MS" panose="020B0604020202020204" pitchFamily="34" charset="-128"/>
                <a:ea typeface="JetBrains Mono"/>
              </a:rPr>
              <a:t>#import converters as con</a:t>
            </a:r>
            <a:br>
              <a:rPr kumimoji="0" lang="en-US" altLang="en-US" b="0" i="0" u="none" strike="noStrike" cap="none" normalizeH="0" baseline="0" dirty="0">
                <a:ln>
                  <a:noFill/>
                </a:ln>
                <a:solidFill>
                  <a:srgbClr val="7A7E85"/>
                </a:solidFill>
                <a:effectLst/>
                <a:latin typeface="Arial Unicode MS" panose="020B0604020202020204" pitchFamily="34" charset="-128"/>
                <a:ea typeface="JetBrains Mono"/>
              </a:rPr>
            </a:br>
            <a:br>
              <a:rPr kumimoji="0" lang="en-US" altLang="en-US" b="0" i="0" u="none" strike="noStrike" cap="none" normalizeH="0" baseline="0" dirty="0">
                <a:ln>
                  <a:noFill/>
                </a:ln>
                <a:solidFill>
                  <a:srgbClr val="7A7E85"/>
                </a:solidFill>
                <a:effectLst/>
                <a:latin typeface="Arial Unicode MS" panose="020B0604020202020204" pitchFamily="34" charset="-128"/>
                <a:ea typeface="JetBrains Mono"/>
              </a:rPr>
            </a:br>
            <a:r>
              <a:rPr kumimoji="0" lang="en-US" altLang="en-US" b="0" i="0" u="none" strike="noStrike" cap="none" normalizeH="0" baseline="0" dirty="0">
                <a:ln>
                  <a:noFill/>
                </a:ln>
                <a:solidFill>
                  <a:srgbClr val="CF8E6D"/>
                </a:solidFill>
                <a:effectLst/>
                <a:latin typeface="Arial Unicode MS" panose="020B0604020202020204" pitchFamily="34" charset="-128"/>
                <a:ea typeface="JetBrains Mono"/>
              </a:rPr>
              <a:t>from </a:t>
            </a:r>
            <a:r>
              <a:rPr kumimoji="0" lang="en-US" altLang="en-US" b="0" i="0" u="none" strike="noStrike" cap="none" normalizeH="0" baseline="0" dirty="0">
                <a:ln>
                  <a:noFill/>
                </a:ln>
                <a:solidFill>
                  <a:srgbClr val="BCBEC4"/>
                </a:solidFill>
                <a:effectLst/>
                <a:latin typeface="Arial Unicode MS" panose="020B0604020202020204" pitchFamily="34" charset="-128"/>
                <a:ea typeface="JetBrains Mono"/>
              </a:rPr>
              <a:t>converters </a:t>
            </a:r>
            <a:r>
              <a:rPr kumimoji="0" lang="en-US" altLang="en-US" b="0" i="0" u="none" strike="noStrike" cap="none" normalizeH="0" baseline="0" dirty="0">
                <a:ln>
                  <a:noFill/>
                </a:ln>
                <a:solidFill>
                  <a:srgbClr val="CF8E6D"/>
                </a:solidFill>
                <a:effectLst/>
                <a:latin typeface="Arial Unicode MS" panose="020B0604020202020204" pitchFamily="34" charset="-128"/>
                <a:ea typeface="JetBrains Mono"/>
              </a:rPr>
              <a:t>import </a:t>
            </a:r>
            <a:r>
              <a:rPr kumimoji="0" lang="en-US" altLang="en-US" b="0" i="0" u="none" strike="noStrike" cap="none" normalizeH="0" baseline="0" dirty="0" err="1">
                <a:ln>
                  <a:noFill/>
                </a:ln>
                <a:solidFill>
                  <a:srgbClr val="BCBEC4"/>
                </a:solidFill>
                <a:effectLst/>
                <a:latin typeface="Arial Unicode MS" panose="020B0604020202020204" pitchFamily="34" charset="-128"/>
                <a:ea typeface="JetBrains Mono"/>
              </a:rPr>
              <a:t>kg_to_lbs</a:t>
            </a:r>
            <a:r>
              <a:rPr kumimoji="0" lang="en-US" altLang="en-US" b="0" i="0" u="none" strike="noStrike" cap="none" normalizeH="0" baseline="0" dirty="0">
                <a:ln>
                  <a:noFill/>
                </a:ln>
                <a:solidFill>
                  <a:srgbClr val="BCBEC4"/>
                </a:solidFill>
                <a:effectLst/>
                <a:latin typeface="Arial Unicode MS" panose="020B0604020202020204" pitchFamily="34" charset="-128"/>
                <a:ea typeface="JetBrains Mono"/>
              </a:rPr>
              <a:t>, </a:t>
            </a:r>
            <a:r>
              <a:rPr kumimoji="0" lang="en-US" altLang="en-US" b="0" i="0" u="none" strike="noStrike" cap="none" normalizeH="0" baseline="0" dirty="0" err="1">
                <a:ln>
                  <a:noFill/>
                </a:ln>
                <a:solidFill>
                  <a:srgbClr val="BCBEC4"/>
                </a:solidFill>
                <a:effectLst/>
                <a:latin typeface="Arial Unicode MS" panose="020B0604020202020204" pitchFamily="34" charset="-128"/>
                <a:ea typeface="JetBrains Mono"/>
              </a:rPr>
              <a:t>lbs_to_kg</a:t>
            </a:r>
            <a:br>
              <a:rPr kumimoji="0" lang="en-US" altLang="en-US" b="0" i="0" u="none" strike="noStrike" cap="none" normalizeH="0" baseline="0" dirty="0">
                <a:ln>
                  <a:noFill/>
                </a:ln>
                <a:solidFill>
                  <a:srgbClr val="BCBEC4"/>
                </a:solidFill>
                <a:effectLst/>
                <a:latin typeface="Arial Unicode MS" panose="020B0604020202020204" pitchFamily="34" charset="-128"/>
                <a:ea typeface="JetBrains Mono"/>
              </a:rPr>
            </a:br>
            <a:br>
              <a:rPr kumimoji="0" lang="en-US" altLang="en-US" b="0" i="0" u="none" strike="noStrike" cap="none" normalizeH="0" baseline="0" dirty="0">
                <a:ln>
                  <a:noFill/>
                </a:ln>
                <a:solidFill>
                  <a:srgbClr val="BCBEC4"/>
                </a:solidFill>
                <a:effectLst/>
                <a:latin typeface="Arial Unicode MS" panose="020B0604020202020204" pitchFamily="34" charset="-128"/>
                <a:ea typeface="JetBrains Mono"/>
              </a:rPr>
            </a:br>
            <a:r>
              <a:rPr kumimoji="0" lang="en-US" altLang="en-US" b="0" i="0" u="none" strike="noStrike" cap="none" normalizeH="0" baseline="0" dirty="0">
                <a:ln>
                  <a:noFill/>
                </a:ln>
                <a:solidFill>
                  <a:srgbClr val="BCBEC4"/>
                </a:solidFill>
                <a:effectLst/>
                <a:latin typeface="Arial Unicode MS" panose="020B0604020202020204" pitchFamily="34" charset="-128"/>
                <a:ea typeface="JetBrains Mono"/>
              </a:rPr>
              <a:t>res = </a:t>
            </a:r>
            <a:r>
              <a:rPr kumimoji="0" lang="en-US" altLang="en-US" b="0" i="0" u="none" strike="noStrike" cap="none" normalizeH="0" baseline="0" dirty="0" err="1">
                <a:ln>
                  <a:noFill/>
                </a:ln>
                <a:solidFill>
                  <a:srgbClr val="BCBEC4"/>
                </a:solidFill>
                <a:effectLst/>
                <a:latin typeface="Arial Unicode MS" panose="020B0604020202020204" pitchFamily="34" charset="-128"/>
                <a:ea typeface="JetBrains Mono"/>
              </a:rPr>
              <a:t>kg_to_lbs</a:t>
            </a:r>
            <a:r>
              <a:rPr kumimoji="0" lang="en-US" altLang="en-US" b="0" i="0" u="none" strike="noStrike" cap="none" normalizeH="0" baseline="0" dirty="0">
                <a:ln>
                  <a:noFill/>
                </a:ln>
                <a:solidFill>
                  <a:srgbClr val="BCBEC4"/>
                </a:solidFill>
                <a:effectLst/>
                <a:latin typeface="Arial Unicode MS" panose="020B0604020202020204" pitchFamily="34" charset="-128"/>
                <a:ea typeface="JetBrains Mono"/>
              </a:rPr>
              <a:t>(</a:t>
            </a:r>
            <a:r>
              <a:rPr kumimoji="0" lang="en-US" altLang="en-US" b="0" i="0" u="none" strike="noStrike" cap="none" normalizeH="0" baseline="0" dirty="0">
                <a:ln>
                  <a:noFill/>
                </a:ln>
                <a:solidFill>
                  <a:srgbClr val="2AACB8"/>
                </a:solidFill>
                <a:effectLst/>
                <a:latin typeface="Arial Unicode MS" panose="020B0604020202020204" pitchFamily="34" charset="-128"/>
                <a:ea typeface="JetBrains Mono"/>
              </a:rPr>
              <a:t>100</a:t>
            </a:r>
            <a:r>
              <a:rPr kumimoji="0" lang="en-US" altLang="en-US" b="0" i="0" u="none" strike="noStrike" cap="none" normalizeH="0" baseline="0" dirty="0">
                <a:ln>
                  <a:noFill/>
                </a:ln>
                <a:solidFill>
                  <a:srgbClr val="BCBEC4"/>
                </a:solidFill>
                <a:effectLst/>
                <a:latin typeface="Arial Unicode MS" panose="020B0604020202020204" pitchFamily="34" charset="-128"/>
                <a:ea typeface="JetBrains Mono"/>
              </a:rPr>
              <a:t>)</a:t>
            </a:r>
            <a:br>
              <a:rPr kumimoji="0" lang="en-US" altLang="en-US" b="0" i="0" u="none" strike="noStrike" cap="none" normalizeH="0" baseline="0" dirty="0">
                <a:ln>
                  <a:noFill/>
                </a:ln>
                <a:solidFill>
                  <a:srgbClr val="BCBEC4"/>
                </a:solidFill>
                <a:effectLst/>
                <a:latin typeface="Arial Unicode MS" panose="020B0604020202020204" pitchFamily="34" charset="-128"/>
                <a:ea typeface="JetBrains Mono"/>
              </a:rPr>
            </a:br>
            <a:r>
              <a:rPr kumimoji="0" lang="en-US" altLang="en-US" b="0" i="0" u="none" strike="noStrike" cap="none" normalizeH="0" baseline="0" dirty="0">
                <a:ln>
                  <a:noFill/>
                </a:ln>
                <a:solidFill>
                  <a:srgbClr val="7A7E85"/>
                </a:solidFill>
                <a:effectLst/>
                <a:latin typeface="Arial Unicode MS" panose="020B0604020202020204" pitchFamily="34" charset="-128"/>
                <a:ea typeface="JetBrains Mono"/>
              </a:rPr>
              <a:t>#res2 = </a:t>
            </a:r>
            <a:r>
              <a:rPr kumimoji="0" lang="en-US" altLang="en-US" b="0" i="0" u="none" strike="noStrike" cap="none" normalizeH="0" baseline="0" dirty="0" err="1">
                <a:ln>
                  <a:noFill/>
                </a:ln>
                <a:solidFill>
                  <a:srgbClr val="7A7E85"/>
                </a:solidFill>
                <a:effectLst/>
                <a:latin typeface="Arial Unicode MS" panose="020B0604020202020204" pitchFamily="34" charset="-128"/>
                <a:ea typeface="JetBrains Mono"/>
              </a:rPr>
              <a:t>converters.lbs_to_kg</a:t>
            </a:r>
            <a:r>
              <a:rPr kumimoji="0" lang="en-US" altLang="en-US" b="0" i="0" u="none" strike="noStrike" cap="none" normalizeH="0" baseline="0" dirty="0">
                <a:ln>
                  <a:noFill/>
                </a:ln>
                <a:solidFill>
                  <a:srgbClr val="7A7E85"/>
                </a:solidFill>
                <a:effectLst/>
                <a:latin typeface="Arial Unicode MS" panose="020B0604020202020204" pitchFamily="34" charset="-128"/>
                <a:ea typeface="JetBrains Mono"/>
              </a:rPr>
              <a:t>() #if has alias, then </a:t>
            </a:r>
            <a:r>
              <a:rPr kumimoji="0" lang="en-US" altLang="en-US" b="0" i="0" u="none" strike="noStrike" cap="none" normalizeH="0" baseline="0" dirty="0" err="1">
                <a:ln>
                  <a:noFill/>
                </a:ln>
                <a:solidFill>
                  <a:srgbClr val="7A7E85"/>
                </a:solidFill>
                <a:effectLst/>
                <a:latin typeface="Arial Unicode MS" panose="020B0604020202020204" pitchFamily="34" charset="-128"/>
                <a:ea typeface="JetBrains Mono"/>
              </a:rPr>
              <a:t>con.lbs_to_kg</a:t>
            </a:r>
            <a:r>
              <a:rPr kumimoji="0" lang="en-US" altLang="en-US" b="0" i="0" u="none" strike="noStrike" cap="none" normalizeH="0" baseline="0" dirty="0">
                <a:ln>
                  <a:noFill/>
                </a:ln>
                <a:solidFill>
                  <a:srgbClr val="7A7E85"/>
                </a:solidFill>
                <a:effectLst/>
                <a:latin typeface="Arial Unicode MS" panose="020B0604020202020204" pitchFamily="34" charset="-128"/>
                <a:ea typeface="JetBrains Mono"/>
              </a:rPr>
              <a:t>()</a:t>
            </a:r>
            <a:br>
              <a:rPr kumimoji="0" lang="en-US" altLang="en-US" b="0" i="0" u="none" strike="noStrike" cap="none" normalizeH="0" baseline="0" dirty="0">
                <a:ln>
                  <a:noFill/>
                </a:ln>
                <a:solidFill>
                  <a:srgbClr val="7A7E85"/>
                </a:solidFill>
                <a:effectLst/>
                <a:latin typeface="Arial Unicode MS" panose="020B0604020202020204" pitchFamily="34" charset="-128"/>
                <a:ea typeface="JetBrains Mono"/>
              </a:rPr>
            </a:br>
            <a:r>
              <a:rPr kumimoji="0" lang="en-US" altLang="en-US" b="0" i="0" u="none" strike="noStrike" cap="none" normalizeH="0" baseline="0" dirty="0">
                <a:ln>
                  <a:noFill/>
                </a:ln>
                <a:solidFill>
                  <a:srgbClr val="BCBEC4"/>
                </a:solidFill>
                <a:effectLst/>
                <a:latin typeface="Arial Unicode MS" panose="020B0604020202020204" pitchFamily="34" charset="-128"/>
                <a:ea typeface="JetBrains Mono"/>
              </a:rPr>
              <a:t>res2 = </a:t>
            </a:r>
            <a:r>
              <a:rPr kumimoji="0" lang="en-US" altLang="en-US" b="0" i="0" u="none" strike="noStrike" cap="none" normalizeH="0" baseline="0" dirty="0" err="1">
                <a:ln>
                  <a:noFill/>
                </a:ln>
                <a:solidFill>
                  <a:srgbClr val="BCBEC4"/>
                </a:solidFill>
                <a:effectLst/>
                <a:latin typeface="Arial Unicode MS" panose="020B0604020202020204" pitchFamily="34" charset="-128"/>
                <a:ea typeface="JetBrains Mono"/>
              </a:rPr>
              <a:t>lbs_to_kg</a:t>
            </a:r>
            <a:r>
              <a:rPr kumimoji="0" lang="en-US" altLang="en-US" b="0" i="0" u="none" strike="noStrike" cap="none" normalizeH="0" baseline="0" dirty="0">
                <a:ln>
                  <a:noFill/>
                </a:ln>
                <a:solidFill>
                  <a:srgbClr val="BCBEC4"/>
                </a:solidFill>
                <a:effectLst/>
                <a:latin typeface="Arial Unicode MS" panose="020B0604020202020204" pitchFamily="34" charset="-128"/>
                <a:ea typeface="JetBrains Mono"/>
              </a:rPr>
              <a:t>(</a:t>
            </a:r>
            <a:r>
              <a:rPr kumimoji="0" lang="en-US" altLang="en-US" b="0" i="0" u="none" strike="noStrike" cap="none" normalizeH="0" baseline="0" dirty="0">
                <a:ln>
                  <a:noFill/>
                </a:ln>
                <a:solidFill>
                  <a:srgbClr val="2AACB8"/>
                </a:solidFill>
                <a:effectLst/>
                <a:latin typeface="Arial Unicode MS" panose="020B0604020202020204" pitchFamily="34" charset="-128"/>
                <a:ea typeface="JetBrains Mono"/>
              </a:rPr>
              <a:t>22.222</a:t>
            </a:r>
            <a:r>
              <a:rPr kumimoji="0" lang="en-US" altLang="en-US" b="0" i="0" u="none" strike="noStrike" cap="none" normalizeH="0" baseline="0" dirty="0">
                <a:ln>
                  <a:noFill/>
                </a:ln>
                <a:solidFill>
                  <a:srgbClr val="BCBEC4"/>
                </a:solidFill>
                <a:effectLst/>
                <a:latin typeface="Arial Unicode MS" panose="020B0604020202020204" pitchFamily="34" charset="-128"/>
                <a:ea typeface="JetBrains Mono"/>
              </a:rPr>
              <a:t>)</a:t>
            </a:r>
            <a:br>
              <a:rPr kumimoji="0" lang="en-US" altLang="en-US" b="0" i="0" u="none" strike="noStrike" cap="none" normalizeH="0" baseline="0" dirty="0">
                <a:ln>
                  <a:noFill/>
                </a:ln>
                <a:solidFill>
                  <a:srgbClr val="BCBEC4"/>
                </a:solidFill>
                <a:effectLst/>
                <a:latin typeface="Arial Unicode MS" panose="020B0604020202020204" pitchFamily="34" charset="-128"/>
                <a:ea typeface="JetBrains Mono"/>
              </a:rPr>
            </a:br>
            <a:br>
              <a:rPr kumimoji="0" lang="en-US" altLang="en-US" b="0" i="0" u="none" strike="noStrike" cap="none" normalizeH="0" baseline="0" dirty="0">
                <a:ln>
                  <a:noFill/>
                </a:ln>
                <a:solidFill>
                  <a:srgbClr val="BCBEC4"/>
                </a:solidFill>
                <a:effectLst/>
                <a:latin typeface="Arial Unicode MS" panose="020B0604020202020204" pitchFamily="34" charset="-128"/>
                <a:ea typeface="JetBrains Mono"/>
              </a:rPr>
            </a:br>
            <a:r>
              <a:rPr kumimoji="0" lang="en-US" altLang="en-US" b="0" i="0" u="none" strike="noStrike" cap="none" normalizeH="0" baseline="0" dirty="0">
                <a:ln>
                  <a:noFill/>
                </a:ln>
                <a:solidFill>
                  <a:srgbClr val="8888C6"/>
                </a:solidFill>
                <a:effectLst/>
                <a:latin typeface="Arial Unicode MS" panose="020B0604020202020204" pitchFamily="34" charset="-128"/>
                <a:ea typeface="JetBrains Mono"/>
              </a:rPr>
              <a:t>print</a:t>
            </a:r>
            <a:r>
              <a:rPr kumimoji="0" lang="en-US" altLang="en-US" b="0" i="0" u="none" strike="noStrike" cap="none" normalizeH="0" baseline="0" dirty="0">
                <a:ln>
                  <a:noFill/>
                </a:ln>
                <a:solidFill>
                  <a:srgbClr val="BCBEC4"/>
                </a:solidFill>
                <a:effectLst/>
                <a:latin typeface="Arial Unicode MS" panose="020B0604020202020204" pitchFamily="34" charset="-128"/>
                <a:ea typeface="JetBrains Mono"/>
              </a:rPr>
              <a:t>(res) </a:t>
            </a:r>
            <a:r>
              <a:rPr lang="en-US" altLang="en-US" dirty="0">
                <a:solidFill>
                  <a:srgbClr val="7A7E85"/>
                </a:solidFill>
                <a:latin typeface="Arial Unicode MS" panose="020B0604020202020204" pitchFamily="34" charset="-128"/>
              </a:rPr>
              <a:t># 222.22222222222223</a:t>
            </a:r>
            <a:br>
              <a:rPr kumimoji="0" lang="en-US" altLang="en-US" b="0" i="0" u="none" strike="noStrike" cap="none" normalizeH="0" baseline="0" dirty="0">
                <a:ln>
                  <a:noFill/>
                </a:ln>
                <a:solidFill>
                  <a:srgbClr val="BCBEC4"/>
                </a:solidFill>
                <a:effectLst/>
                <a:latin typeface="Arial Unicode MS" panose="020B0604020202020204" pitchFamily="34" charset="-128"/>
                <a:ea typeface="JetBrains Mono"/>
              </a:rPr>
            </a:br>
            <a:r>
              <a:rPr kumimoji="0" lang="en-US" altLang="en-US" b="0" i="0" u="none" strike="noStrike" cap="none" normalizeH="0" baseline="0" dirty="0">
                <a:ln>
                  <a:noFill/>
                </a:ln>
                <a:solidFill>
                  <a:srgbClr val="8888C6"/>
                </a:solidFill>
                <a:effectLst/>
                <a:latin typeface="Arial Unicode MS" panose="020B0604020202020204" pitchFamily="34" charset="-128"/>
                <a:ea typeface="JetBrains Mono"/>
              </a:rPr>
              <a:t>print</a:t>
            </a:r>
            <a:r>
              <a:rPr kumimoji="0" lang="en-US" altLang="en-US" b="0" i="0" u="none" strike="noStrike" cap="none" normalizeH="0" baseline="0" dirty="0">
                <a:ln>
                  <a:noFill/>
                </a:ln>
                <a:solidFill>
                  <a:srgbClr val="BCBEC4"/>
                </a:solidFill>
                <a:effectLst/>
                <a:latin typeface="Arial Unicode MS" panose="020B0604020202020204" pitchFamily="34" charset="-128"/>
                <a:ea typeface="JetBrains Mono"/>
              </a:rPr>
              <a:t>(res2) </a:t>
            </a:r>
            <a:r>
              <a:rPr lang="en-US" altLang="en-US" dirty="0">
                <a:solidFill>
                  <a:srgbClr val="7A7E85"/>
                </a:solidFill>
                <a:latin typeface="Arial Unicode MS" panose="020B0604020202020204" pitchFamily="34" charset="-128"/>
              </a:rPr>
              <a:t># 9.9999</a:t>
            </a:r>
          </a:p>
        </p:txBody>
      </p:sp>
    </p:spTree>
    <p:extLst>
      <p:ext uri="{BB962C8B-B14F-4D97-AF65-F5344CB8AC3E}">
        <p14:creationId xmlns:p14="http://schemas.microsoft.com/office/powerpoint/2010/main" val="24343797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875620-C90A-DC71-3E31-BDFE2E1B814D}"/>
            </a:ext>
          </a:extLst>
        </p:cNvPr>
        <p:cNvGrpSpPr/>
        <p:nvPr/>
      </p:nvGrpSpPr>
      <p:grpSpPr>
        <a:xfrm>
          <a:off x="0" y="0"/>
          <a:ext cx="0" cy="0"/>
          <a:chOff x="0" y="0"/>
          <a:chExt cx="0" cy="0"/>
        </a:xfrm>
      </p:grpSpPr>
      <p:sp>
        <p:nvSpPr>
          <p:cNvPr id="6" name="Content Placeholder 5">
            <a:extLst>
              <a:ext uri="{FF2B5EF4-FFF2-40B4-BE49-F238E27FC236}">
                <a16:creationId xmlns:a16="http://schemas.microsoft.com/office/drawing/2014/main" id="{D49DA57C-343F-E5BE-6DC8-6818E385B3D8}"/>
              </a:ext>
            </a:extLst>
          </p:cNvPr>
          <p:cNvSpPr>
            <a:spLocks noGrp="1"/>
          </p:cNvSpPr>
          <p:nvPr>
            <p:ph idx="1"/>
          </p:nvPr>
        </p:nvSpPr>
        <p:spPr>
          <a:xfrm>
            <a:off x="335280" y="330199"/>
            <a:ext cx="8473440" cy="5469827"/>
          </a:xfrm>
        </p:spPr>
        <p:txBody>
          <a:bodyPr/>
          <a:lstStyle/>
          <a:p>
            <a:pPr marL="0" indent="0" algn="ctr">
              <a:buNone/>
            </a:pPr>
            <a:r>
              <a:rPr lang="en-US" dirty="0"/>
              <a:t>Directories</a:t>
            </a:r>
          </a:p>
          <a:p>
            <a:pPr marL="0" indent="0">
              <a:buNone/>
            </a:pPr>
            <a:endParaRPr lang="en-US" dirty="0"/>
          </a:p>
        </p:txBody>
      </p:sp>
      <p:pic>
        <p:nvPicPr>
          <p:cNvPr id="7" name="Picture 6">
            <a:extLst>
              <a:ext uri="{FF2B5EF4-FFF2-40B4-BE49-F238E27FC236}">
                <a16:creationId xmlns:a16="http://schemas.microsoft.com/office/drawing/2014/main" id="{52C6FED0-6C7B-C6DF-D9F9-E238AC4E478D}"/>
              </a:ext>
            </a:extLst>
          </p:cNvPr>
          <p:cNvPicPr>
            <a:picLocks noChangeAspect="1"/>
          </p:cNvPicPr>
          <p:nvPr/>
        </p:nvPicPr>
        <p:blipFill>
          <a:blip r:embed="rId2"/>
          <a:stretch>
            <a:fillRect/>
          </a:stretch>
        </p:blipFill>
        <p:spPr>
          <a:xfrm>
            <a:off x="0" y="268779"/>
            <a:ext cx="9144000" cy="122841"/>
          </a:xfrm>
          <a:prstGeom prst="rect">
            <a:avLst/>
          </a:prstGeom>
        </p:spPr>
      </p:pic>
      <p:sp>
        <p:nvSpPr>
          <p:cNvPr id="2" name="Rectangle 1">
            <a:extLst>
              <a:ext uri="{FF2B5EF4-FFF2-40B4-BE49-F238E27FC236}">
                <a16:creationId xmlns:a16="http://schemas.microsoft.com/office/drawing/2014/main" id="{049BE37D-B16F-0665-FC86-7891E0A0B44D}"/>
              </a:ext>
            </a:extLst>
          </p:cNvPr>
          <p:cNvSpPr>
            <a:spLocks noChangeArrowheads="1"/>
          </p:cNvSpPr>
          <p:nvPr/>
        </p:nvSpPr>
        <p:spPr bwMode="auto">
          <a:xfrm>
            <a:off x="1663337" y="721704"/>
            <a:ext cx="6250429" cy="5632311"/>
          </a:xfrm>
          <a:prstGeom prst="rect">
            <a:avLst/>
          </a:prstGeom>
          <a:solidFill>
            <a:srgbClr val="1E1F2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CF8E6D"/>
                </a:solidFill>
                <a:effectLst/>
                <a:latin typeface="Arial Unicode MS" panose="020B0604020202020204" pitchFamily="34" charset="-128"/>
                <a:ea typeface="JetBrains Mono"/>
              </a:rPr>
              <a:t>from </a:t>
            </a:r>
            <a:r>
              <a:rPr kumimoji="0" lang="en-US" altLang="en-US" b="0" i="0" u="none" strike="noStrike" cap="none" normalizeH="0" baseline="0" dirty="0" err="1">
                <a:ln>
                  <a:noFill/>
                </a:ln>
                <a:solidFill>
                  <a:srgbClr val="BCBEC4"/>
                </a:solidFill>
                <a:effectLst/>
                <a:latin typeface="Arial Unicode MS" panose="020B0604020202020204" pitchFamily="34" charset="-128"/>
                <a:ea typeface="JetBrains Mono"/>
              </a:rPr>
              <a:t>pathlib</a:t>
            </a:r>
            <a:r>
              <a:rPr kumimoji="0" lang="en-US" altLang="en-US" b="0" i="0" u="none" strike="noStrike" cap="none" normalizeH="0" baseline="0" dirty="0">
                <a:ln>
                  <a:noFill/>
                </a:ln>
                <a:solidFill>
                  <a:srgbClr val="BCBEC4"/>
                </a:solidFill>
                <a:effectLst/>
                <a:latin typeface="Arial Unicode MS" panose="020B0604020202020204" pitchFamily="34" charset="-128"/>
                <a:ea typeface="JetBrains Mono"/>
              </a:rPr>
              <a:t> </a:t>
            </a:r>
            <a:r>
              <a:rPr kumimoji="0" lang="en-US" altLang="en-US" b="0" i="0" u="none" strike="noStrike" cap="none" normalizeH="0" baseline="0" dirty="0">
                <a:ln>
                  <a:noFill/>
                </a:ln>
                <a:solidFill>
                  <a:srgbClr val="CF8E6D"/>
                </a:solidFill>
                <a:effectLst/>
                <a:latin typeface="Arial Unicode MS" panose="020B0604020202020204" pitchFamily="34" charset="-128"/>
                <a:ea typeface="JetBrains Mono"/>
              </a:rPr>
              <a:t>import </a:t>
            </a:r>
            <a:r>
              <a:rPr kumimoji="0" lang="en-US" altLang="en-US" b="0" i="0" u="none" strike="noStrike" cap="none" normalizeH="0" baseline="0" dirty="0">
                <a:ln>
                  <a:noFill/>
                </a:ln>
                <a:solidFill>
                  <a:srgbClr val="BCBEC4"/>
                </a:solidFill>
                <a:effectLst/>
                <a:latin typeface="Arial Unicode MS" panose="020B0604020202020204" pitchFamily="34" charset="-128"/>
                <a:ea typeface="JetBrains Mono"/>
              </a:rPr>
              <a:t>Path</a:t>
            </a:r>
            <a:br>
              <a:rPr kumimoji="0" lang="en-US" altLang="en-US" b="0" i="0" u="none" strike="noStrike" cap="none" normalizeH="0" baseline="0" dirty="0">
                <a:ln>
                  <a:noFill/>
                </a:ln>
                <a:solidFill>
                  <a:srgbClr val="BCBEC4"/>
                </a:solidFill>
                <a:effectLst/>
                <a:latin typeface="Arial Unicode MS" panose="020B0604020202020204" pitchFamily="34" charset="-128"/>
                <a:ea typeface="JetBrains Mono"/>
              </a:rPr>
            </a:br>
            <a:br>
              <a:rPr kumimoji="0" lang="en-US" altLang="en-US" b="0" i="0" u="none" strike="noStrike" cap="none" normalizeH="0" baseline="0" dirty="0">
                <a:ln>
                  <a:noFill/>
                </a:ln>
                <a:solidFill>
                  <a:srgbClr val="BCBEC4"/>
                </a:solidFill>
                <a:effectLst/>
                <a:latin typeface="Arial Unicode MS" panose="020B0604020202020204" pitchFamily="34" charset="-128"/>
                <a:ea typeface="JetBrains Mono"/>
              </a:rPr>
            </a:br>
            <a:r>
              <a:rPr kumimoji="0" lang="en-US" altLang="en-US" b="0" i="0" u="none" strike="noStrike" cap="none" normalizeH="0" baseline="0" dirty="0">
                <a:ln>
                  <a:noFill/>
                </a:ln>
                <a:solidFill>
                  <a:srgbClr val="7A7E85"/>
                </a:solidFill>
                <a:effectLst/>
                <a:latin typeface="Arial Unicode MS" panose="020B0604020202020204" pitchFamily="34" charset="-128"/>
                <a:ea typeface="JetBrains Mono"/>
              </a:rPr>
              <a:t>#Absolute path</a:t>
            </a:r>
            <a:br>
              <a:rPr kumimoji="0" lang="en-US" altLang="en-US" b="0" i="0" u="none" strike="noStrike" cap="none" normalizeH="0" baseline="0" dirty="0">
                <a:ln>
                  <a:noFill/>
                </a:ln>
                <a:solidFill>
                  <a:srgbClr val="7A7E85"/>
                </a:solidFill>
                <a:effectLst/>
                <a:latin typeface="Arial Unicode MS" panose="020B0604020202020204" pitchFamily="34" charset="-128"/>
                <a:ea typeface="JetBrains Mono"/>
              </a:rPr>
            </a:br>
            <a:r>
              <a:rPr kumimoji="0" lang="en-US" altLang="en-US" b="0" i="0" u="none" strike="noStrike" cap="none" normalizeH="0" baseline="0" dirty="0">
                <a:ln>
                  <a:noFill/>
                </a:ln>
                <a:solidFill>
                  <a:srgbClr val="7A7E85"/>
                </a:solidFill>
                <a:effectLst/>
                <a:latin typeface="Arial Unicode MS" panose="020B0604020202020204" pitchFamily="34" charset="-128"/>
                <a:ea typeface="JetBrains Mono"/>
              </a:rPr>
              <a:t>#C:\Program Files\Microsoft\</a:t>
            </a:r>
            <a:br>
              <a:rPr kumimoji="0" lang="en-US" altLang="en-US" b="0" i="0" u="none" strike="noStrike" cap="none" normalizeH="0" baseline="0" dirty="0">
                <a:ln>
                  <a:noFill/>
                </a:ln>
                <a:solidFill>
                  <a:srgbClr val="7A7E85"/>
                </a:solidFill>
                <a:effectLst/>
                <a:latin typeface="Arial Unicode MS" panose="020B0604020202020204" pitchFamily="34" charset="-128"/>
                <a:ea typeface="JetBrains Mono"/>
              </a:rPr>
            </a:br>
            <a:br>
              <a:rPr kumimoji="0" lang="en-US" altLang="en-US" b="0" i="0" u="none" strike="noStrike" cap="none" normalizeH="0" baseline="0" dirty="0">
                <a:ln>
                  <a:noFill/>
                </a:ln>
                <a:solidFill>
                  <a:srgbClr val="7A7E85"/>
                </a:solidFill>
                <a:effectLst/>
                <a:latin typeface="Arial Unicode MS" panose="020B0604020202020204" pitchFamily="34" charset="-128"/>
                <a:ea typeface="JetBrains Mono"/>
              </a:rPr>
            </a:br>
            <a:r>
              <a:rPr kumimoji="0" lang="en-US" altLang="en-US" b="0" i="0" u="none" strike="noStrike" cap="none" normalizeH="0" baseline="0" dirty="0">
                <a:ln>
                  <a:noFill/>
                </a:ln>
                <a:solidFill>
                  <a:srgbClr val="7A7E85"/>
                </a:solidFill>
                <a:effectLst/>
                <a:latin typeface="Arial Unicode MS" panose="020B0604020202020204" pitchFamily="34" charset="-128"/>
                <a:ea typeface="JetBrains Mono"/>
              </a:rPr>
              <a:t>#Relative path</a:t>
            </a:r>
            <a:br>
              <a:rPr kumimoji="0" lang="en-US" altLang="en-US" b="0" i="0" u="none" strike="noStrike" cap="none" normalizeH="0" baseline="0" dirty="0">
                <a:ln>
                  <a:noFill/>
                </a:ln>
                <a:solidFill>
                  <a:srgbClr val="7A7E85"/>
                </a:solidFill>
                <a:effectLst/>
                <a:latin typeface="Arial Unicode MS" panose="020B0604020202020204" pitchFamily="34" charset="-128"/>
                <a:ea typeface="JetBrains Mono"/>
              </a:rPr>
            </a:br>
            <a:r>
              <a:rPr kumimoji="0" lang="en-US" altLang="en-US" b="0" i="0" u="none" strike="noStrike" cap="none" normalizeH="0" baseline="0" dirty="0">
                <a:ln>
                  <a:noFill/>
                </a:ln>
                <a:solidFill>
                  <a:srgbClr val="7A7E85"/>
                </a:solidFill>
                <a:effectLst/>
                <a:latin typeface="Arial Unicode MS" panose="020B0604020202020204" pitchFamily="34" charset="-128"/>
                <a:ea typeface="JetBrains Mono"/>
              </a:rPr>
              <a:t>#ecommerce</a:t>
            </a:r>
            <a:br>
              <a:rPr kumimoji="0" lang="en-US" altLang="en-US" b="0" i="0" u="none" strike="noStrike" cap="none" normalizeH="0" baseline="0" dirty="0">
                <a:ln>
                  <a:noFill/>
                </a:ln>
                <a:solidFill>
                  <a:srgbClr val="7A7E85"/>
                </a:solidFill>
                <a:effectLst/>
                <a:latin typeface="Arial Unicode MS" panose="020B0604020202020204" pitchFamily="34" charset="-128"/>
                <a:ea typeface="JetBrains Mono"/>
              </a:rPr>
            </a:br>
            <a:br>
              <a:rPr kumimoji="0" lang="en-US" altLang="en-US" b="0" i="0" u="none" strike="noStrike" cap="none" normalizeH="0" baseline="0" dirty="0">
                <a:ln>
                  <a:noFill/>
                </a:ln>
                <a:solidFill>
                  <a:srgbClr val="7A7E85"/>
                </a:solidFill>
                <a:effectLst/>
                <a:latin typeface="Arial Unicode MS" panose="020B0604020202020204" pitchFamily="34" charset="-128"/>
                <a:ea typeface="JetBrains Mono"/>
              </a:rPr>
            </a:br>
            <a:r>
              <a:rPr kumimoji="0" lang="en-US" altLang="en-US" b="0" i="0" u="none" strike="noStrike" cap="none" normalizeH="0" baseline="0" dirty="0">
                <a:ln>
                  <a:noFill/>
                </a:ln>
                <a:solidFill>
                  <a:srgbClr val="BCBEC4"/>
                </a:solidFill>
                <a:effectLst/>
                <a:latin typeface="Arial Unicode MS" panose="020B0604020202020204" pitchFamily="34" charset="-128"/>
                <a:ea typeface="JetBrains Mono"/>
              </a:rPr>
              <a:t>path = Path(</a:t>
            </a:r>
            <a:r>
              <a:rPr kumimoji="0" lang="en-US" altLang="en-US" b="0" i="0" u="none" strike="noStrike" cap="none" normalizeH="0" baseline="0" dirty="0">
                <a:ln>
                  <a:noFill/>
                </a:ln>
                <a:solidFill>
                  <a:srgbClr val="6AAB73"/>
                </a:solidFill>
                <a:effectLst/>
                <a:latin typeface="Arial Unicode MS" panose="020B0604020202020204" pitchFamily="34" charset="-128"/>
                <a:ea typeface="JetBrains Mono"/>
              </a:rPr>
              <a:t>"ecommerce"</a:t>
            </a:r>
            <a:r>
              <a:rPr kumimoji="0" lang="en-US" altLang="en-US" b="0" i="0" u="none" strike="noStrike" cap="none" normalizeH="0" baseline="0" dirty="0">
                <a:ln>
                  <a:noFill/>
                </a:ln>
                <a:solidFill>
                  <a:srgbClr val="BCBEC4"/>
                </a:solidFill>
                <a:effectLst/>
                <a:latin typeface="Arial Unicode MS" panose="020B0604020202020204" pitchFamily="34" charset="-128"/>
                <a:ea typeface="JetBrains Mono"/>
              </a:rPr>
              <a:t>)</a:t>
            </a:r>
            <a:br>
              <a:rPr kumimoji="0" lang="en-US" altLang="en-US" b="0" i="0" u="none" strike="noStrike" cap="none" normalizeH="0" baseline="0" dirty="0">
                <a:ln>
                  <a:noFill/>
                </a:ln>
                <a:solidFill>
                  <a:srgbClr val="BCBEC4"/>
                </a:solidFill>
                <a:effectLst/>
                <a:latin typeface="Arial Unicode MS" panose="020B0604020202020204" pitchFamily="34" charset="-128"/>
                <a:ea typeface="JetBrains Mono"/>
              </a:rPr>
            </a:br>
            <a:r>
              <a:rPr kumimoji="0" lang="en-US" altLang="en-US" b="0" i="0" u="none" strike="noStrike" cap="none" normalizeH="0" baseline="0" dirty="0">
                <a:ln>
                  <a:noFill/>
                </a:ln>
                <a:solidFill>
                  <a:srgbClr val="8888C6"/>
                </a:solidFill>
                <a:effectLst/>
                <a:latin typeface="Arial Unicode MS" panose="020B0604020202020204" pitchFamily="34" charset="-128"/>
                <a:ea typeface="JetBrains Mono"/>
              </a:rPr>
              <a:t>print</a:t>
            </a:r>
            <a:r>
              <a:rPr kumimoji="0" lang="en-US" altLang="en-US" b="0" i="0" u="none" strike="noStrike" cap="none" normalizeH="0" baseline="0" dirty="0">
                <a:ln>
                  <a:noFill/>
                </a:ln>
                <a:solidFill>
                  <a:srgbClr val="BCBEC4"/>
                </a:solidFill>
                <a:effectLst/>
                <a:latin typeface="Arial Unicode MS" panose="020B0604020202020204" pitchFamily="34" charset="-128"/>
                <a:ea typeface="JetBrains Mono"/>
              </a:rPr>
              <a:t>(</a:t>
            </a:r>
            <a:r>
              <a:rPr kumimoji="0" lang="en-US" altLang="en-US" b="0" i="0" u="none" strike="noStrike" cap="none" normalizeH="0" baseline="0" dirty="0" err="1">
                <a:ln>
                  <a:noFill/>
                </a:ln>
                <a:solidFill>
                  <a:srgbClr val="BCBEC4"/>
                </a:solidFill>
                <a:effectLst/>
                <a:latin typeface="Arial Unicode MS" panose="020B0604020202020204" pitchFamily="34" charset="-128"/>
                <a:ea typeface="JetBrains Mono"/>
              </a:rPr>
              <a:t>path.exists</a:t>
            </a:r>
            <a:r>
              <a:rPr kumimoji="0" lang="en-US" altLang="en-US" b="0" i="0" u="none" strike="noStrike" cap="none" normalizeH="0" baseline="0" dirty="0">
                <a:ln>
                  <a:noFill/>
                </a:ln>
                <a:solidFill>
                  <a:srgbClr val="BCBEC4"/>
                </a:solidFill>
                <a:effectLst/>
                <a:latin typeface="Arial Unicode MS" panose="020B0604020202020204" pitchFamily="34" charset="-128"/>
                <a:ea typeface="JetBrains Mono"/>
              </a:rPr>
              <a:t>()) </a:t>
            </a:r>
            <a:r>
              <a:rPr kumimoji="0" lang="en-US" altLang="en-US" b="0" i="0" u="none" strike="noStrike" cap="none" normalizeH="0" baseline="0" dirty="0">
                <a:ln>
                  <a:noFill/>
                </a:ln>
                <a:solidFill>
                  <a:srgbClr val="7A7E85"/>
                </a:solidFill>
                <a:effectLst/>
                <a:latin typeface="Arial Unicode MS" panose="020B0604020202020204" pitchFamily="34" charset="-128"/>
                <a:ea typeface="JetBrains Mono"/>
              </a:rPr>
              <a:t>#True</a:t>
            </a:r>
            <a:br>
              <a:rPr kumimoji="0" lang="en-US" altLang="en-US" b="0" i="0" u="none" strike="noStrike" cap="none" normalizeH="0" baseline="0" dirty="0">
                <a:ln>
                  <a:noFill/>
                </a:ln>
                <a:solidFill>
                  <a:srgbClr val="7A7E85"/>
                </a:solidFill>
                <a:effectLst/>
                <a:latin typeface="Arial Unicode MS" panose="020B0604020202020204" pitchFamily="34" charset="-128"/>
                <a:ea typeface="JetBrains Mono"/>
              </a:rPr>
            </a:br>
            <a:br>
              <a:rPr kumimoji="0" lang="en-US" altLang="en-US" b="0" i="0" u="none" strike="noStrike" cap="none" normalizeH="0" baseline="0" dirty="0">
                <a:ln>
                  <a:noFill/>
                </a:ln>
                <a:solidFill>
                  <a:srgbClr val="7A7E85"/>
                </a:solidFill>
                <a:effectLst/>
                <a:latin typeface="Arial Unicode MS" panose="020B0604020202020204" pitchFamily="34" charset="-128"/>
                <a:ea typeface="JetBrains Mono"/>
              </a:rPr>
            </a:br>
            <a:r>
              <a:rPr kumimoji="0" lang="en-US" altLang="en-US" b="0" i="0" u="none" strike="noStrike" cap="none" normalizeH="0" baseline="0" dirty="0">
                <a:ln>
                  <a:noFill/>
                </a:ln>
                <a:solidFill>
                  <a:srgbClr val="BCBEC4"/>
                </a:solidFill>
                <a:effectLst/>
                <a:latin typeface="Arial Unicode MS" panose="020B0604020202020204" pitchFamily="34" charset="-128"/>
                <a:ea typeface="JetBrains Mono"/>
              </a:rPr>
              <a:t>path2 = Path(</a:t>
            </a:r>
            <a:r>
              <a:rPr kumimoji="0" lang="en-US" altLang="en-US" b="0" i="0" u="none" strike="noStrike" cap="none" normalizeH="0" baseline="0" dirty="0">
                <a:ln>
                  <a:noFill/>
                </a:ln>
                <a:solidFill>
                  <a:srgbClr val="6AAB73"/>
                </a:solidFill>
                <a:effectLst/>
                <a:latin typeface="Arial Unicode MS" panose="020B0604020202020204" pitchFamily="34" charset="-128"/>
                <a:ea typeface="JetBrains Mono"/>
              </a:rPr>
              <a:t>"email"</a:t>
            </a:r>
            <a:r>
              <a:rPr kumimoji="0" lang="en-US" altLang="en-US" b="0" i="0" u="none" strike="noStrike" cap="none" normalizeH="0" baseline="0" dirty="0">
                <a:ln>
                  <a:noFill/>
                </a:ln>
                <a:solidFill>
                  <a:srgbClr val="BCBEC4"/>
                </a:solidFill>
                <a:effectLst/>
                <a:latin typeface="Arial Unicode MS" panose="020B0604020202020204" pitchFamily="34" charset="-128"/>
                <a:ea typeface="JetBrains Mono"/>
              </a:rPr>
              <a:t>)</a:t>
            </a:r>
            <a:br>
              <a:rPr kumimoji="0" lang="en-US" altLang="en-US" b="0" i="0" u="none" strike="noStrike" cap="none" normalizeH="0" baseline="0" dirty="0">
                <a:ln>
                  <a:noFill/>
                </a:ln>
                <a:solidFill>
                  <a:srgbClr val="BCBEC4"/>
                </a:solidFill>
                <a:effectLst/>
                <a:latin typeface="Arial Unicode MS" panose="020B0604020202020204" pitchFamily="34" charset="-128"/>
                <a:ea typeface="JetBrains Mono"/>
              </a:rPr>
            </a:br>
            <a:r>
              <a:rPr kumimoji="0" lang="en-US" altLang="en-US" b="0" i="0" u="none" strike="noStrike" cap="none" normalizeH="0" baseline="0" dirty="0">
                <a:ln>
                  <a:noFill/>
                </a:ln>
                <a:solidFill>
                  <a:srgbClr val="8888C6"/>
                </a:solidFill>
                <a:effectLst/>
                <a:latin typeface="Arial Unicode MS" panose="020B0604020202020204" pitchFamily="34" charset="-128"/>
                <a:ea typeface="JetBrains Mono"/>
              </a:rPr>
              <a:t>print</a:t>
            </a:r>
            <a:r>
              <a:rPr kumimoji="0" lang="en-US" altLang="en-US" b="0" i="0" u="none" strike="noStrike" cap="none" normalizeH="0" baseline="0" dirty="0">
                <a:ln>
                  <a:noFill/>
                </a:ln>
                <a:solidFill>
                  <a:srgbClr val="BCBEC4"/>
                </a:solidFill>
                <a:effectLst/>
                <a:latin typeface="Arial Unicode MS" panose="020B0604020202020204" pitchFamily="34" charset="-128"/>
                <a:ea typeface="JetBrains Mono"/>
              </a:rPr>
              <a:t>(path2.exists()) </a:t>
            </a:r>
            <a:r>
              <a:rPr kumimoji="0" lang="en-US" altLang="en-US" b="0" i="0" u="none" strike="noStrike" cap="none" normalizeH="0" baseline="0" dirty="0">
                <a:ln>
                  <a:noFill/>
                </a:ln>
                <a:solidFill>
                  <a:srgbClr val="7A7E85"/>
                </a:solidFill>
                <a:effectLst/>
                <a:latin typeface="Arial Unicode MS" panose="020B0604020202020204" pitchFamily="34" charset="-128"/>
                <a:ea typeface="JetBrains Mono"/>
              </a:rPr>
              <a:t>#False</a:t>
            </a:r>
            <a:br>
              <a:rPr kumimoji="0" lang="en-US" altLang="en-US" b="0" i="0" u="none" strike="noStrike" cap="none" normalizeH="0" baseline="0" dirty="0">
                <a:ln>
                  <a:noFill/>
                </a:ln>
                <a:solidFill>
                  <a:srgbClr val="7A7E85"/>
                </a:solidFill>
                <a:effectLst/>
                <a:latin typeface="Arial Unicode MS" panose="020B0604020202020204" pitchFamily="34" charset="-128"/>
                <a:ea typeface="JetBrains Mono"/>
              </a:rPr>
            </a:br>
            <a:r>
              <a:rPr kumimoji="0" lang="en-US" altLang="en-US" b="0" i="0" u="none" strike="noStrike" cap="none" normalizeH="0" baseline="0" dirty="0">
                <a:ln>
                  <a:noFill/>
                </a:ln>
                <a:solidFill>
                  <a:srgbClr val="7A7E85"/>
                </a:solidFill>
                <a:effectLst/>
                <a:latin typeface="Arial Unicode MS" panose="020B0604020202020204" pitchFamily="34" charset="-128"/>
                <a:ea typeface="JetBrains Mono"/>
              </a:rPr>
              <a:t>#path2.mkdir() #Creates a new Directory</a:t>
            </a:r>
            <a:br>
              <a:rPr kumimoji="0" lang="en-US" altLang="en-US" b="0" i="0" u="none" strike="noStrike" cap="none" normalizeH="0" baseline="0" dirty="0">
                <a:ln>
                  <a:noFill/>
                </a:ln>
                <a:solidFill>
                  <a:srgbClr val="7A7E85"/>
                </a:solidFill>
                <a:effectLst/>
                <a:latin typeface="Arial Unicode MS" panose="020B0604020202020204" pitchFamily="34" charset="-128"/>
                <a:ea typeface="JetBrains Mono"/>
              </a:rPr>
            </a:br>
            <a:br>
              <a:rPr kumimoji="0" lang="en-US" altLang="en-US" b="0" i="0" u="none" strike="noStrike" cap="none" normalizeH="0" baseline="0" dirty="0">
                <a:ln>
                  <a:noFill/>
                </a:ln>
                <a:solidFill>
                  <a:srgbClr val="7A7E85"/>
                </a:solidFill>
                <a:effectLst/>
                <a:latin typeface="Arial Unicode MS" panose="020B0604020202020204" pitchFamily="34" charset="-128"/>
                <a:ea typeface="JetBrains Mono"/>
              </a:rPr>
            </a:br>
            <a:r>
              <a:rPr kumimoji="0" lang="en-US" altLang="en-US" b="0" i="0" u="none" strike="noStrike" cap="none" normalizeH="0" baseline="0" dirty="0">
                <a:ln>
                  <a:noFill/>
                </a:ln>
                <a:solidFill>
                  <a:srgbClr val="BCBEC4"/>
                </a:solidFill>
                <a:effectLst/>
                <a:latin typeface="Arial Unicode MS" panose="020B0604020202020204" pitchFamily="34" charset="-128"/>
                <a:ea typeface="JetBrains Mono"/>
              </a:rPr>
              <a:t>path3 = Path()</a:t>
            </a:r>
            <a:br>
              <a:rPr kumimoji="0" lang="en-US" altLang="en-US" b="0" i="0" u="none" strike="noStrike" cap="none" normalizeH="0" baseline="0" dirty="0">
                <a:ln>
                  <a:noFill/>
                </a:ln>
                <a:solidFill>
                  <a:srgbClr val="BCBEC4"/>
                </a:solidFill>
                <a:effectLst/>
                <a:latin typeface="Arial Unicode MS" panose="020B0604020202020204" pitchFamily="34" charset="-128"/>
                <a:ea typeface="JetBrains Mono"/>
              </a:rPr>
            </a:br>
            <a:r>
              <a:rPr kumimoji="0" lang="en-US" altLang="en-US" b="0" i="0" u="none" strike="noStrike" cap="none" normalizeH="0" baseline="0" dirty="0">
                <a:ln>
                  <a:noFill/>
                </a:ln>
                <a:solidFill>
                  <a:srgbClr val="7A7E85"/>
                </a:solidFill>
                <a:effectLst/>
                <a:latin typeface="Arial Unicode MS" panose="020B0604020202020204" pitchFamily="34" charset="-128"/>
                <a:ea typeface="JetBrains Mono"/>
              </a:rPr>
              <a:t>#path.glob('*.py') #Search for files</a:t>
            </a:r>
            <a:br>
              <a:rPr kumimoji="0" lang="en-US" altLang="en-US" b="0" i="0" u="none" strike="noStrike" cap="none" normalizeH="0" baseline="0" dirty="0">
                <a:ln>
                  <a:noFill/>
                </a:ln>
                <a:solidFill>
                  <a:srgbClr val="7A7E85"/>
                </a:solidFill>
                <a:effectLst/>
                <a:latin typeface="Arial Unicode MS" panose="020B0604020202020204" pitchFamily="34" charset="-128"/>
                <a:ea typeface="JetBrains Mono"/>
              </a:rPr>
            </a:br>
            <a:br>
              <a:rPr kumimoji="0" lang="en-US" altLang="en-US" b="0" i="0" u="none" strike="noStrike" cap="none" normalizeH="0" baseline="0" dirty="0">
                <a:ln>
                  <a:noFill/>
                </a:ln>
                <a:solidFill>
                  <a:srgbClr val="7A7E85"/>
                </a:solidFill>
                <a:effectLst/>
                <a:latin typeface="Arial Unicode MS" panose="020B0604020202020204" pitchFamily="34" charset="-128"/>
                <a:ea typeface="JetBrains Mono"/>
              </a:rPr>
            </a:br>
            <a:r>
              <a:rPr kumimoji="0" lang="en-US" altLang="en-US" b="0" i="0" u="none" strike="noStrike" cap="none" normalizeH="0" baseline="0" dirty="0">
                <a:ln>
                  <a:noFill/>
                </a:ln>
                <a:solidFill>
                  <a:srgbClr val="CF8E6D"/>
                </a:solidFill>
                <a:effectLst/>
                <a:latin typeface="Arial Unicode MS" panose="020B0604020202020204" pitchFamily="34" charset="-128"/>
                <a:ea typeface="JetBrains Mono"/>
              </a:rPr>
              <a:t>for </a:t>
            </a:r>
            <a:r>
              <a:rPr kumimoji="0" lang="en-US" altLang="en-US" b="0" i="0" u="none" strike="noStrike" cap="none" normalizeH="0" baseline="0" dirty="0">
                <a:ln>
                  <a:noFill/>
                </a:ln>
                <a:solidFill>
                  <a:srgbClr val="BCBEC4"/>
                </a:solidFill>
                <a:effectLst/>
                <a:latin typeface="Arial Unicode MS" panose="020B0604020202020204" pitchFamily="34" charset="-128"/>
                <a:ea typeface="JetBrains Mono"/>
              </a:rPr>
              <a:t>file </a:t>
            </a:r>
            <a:r>
              <a:rPr kumimoji="0" lang="en-US" altLang="en-US" b="0" i="0" u="none" strike="noStrike" cap="none" normalizeH="0" baseline="0" dirty="0">
                <a:ln>
                  <a:noFill/>
                </a:ln>
                <a:solidFill>
                  <a:srgbClr val="CF8E6D"/>
                </a:solidFill>
                <a:effectLst/>
                <a:latin typeface="Arial Unicode MS" panose="020B0604020202020204" pitchFamily="34" charset="-128"/>
                <a:ea typeface="JetBrains Mono"/>
              </a:rPr>
              <a:t>in </a:t>
            </a:r>
            <a:r>
              <a:rPr kumimoji="0" lang="en-US" altLang="en-US" b="0" i="0" u="none" strike="noStrike" cap="none" normalizeH="0" baseline="0" dirty="0">
                <a:ln>
                  <a:noFill/>
                </a:ln>
                <a:solidFill>
                  <a:srgbClr val="BCBEC4"/>
                </a:solidFill>
                <a:effectLst/>
                <a:latin typeface="Arial Unicode MS" panose="020B0604020202020204" pitchFamily="34" charset="-128"/>
                <a:ea typeface="JetBrains Mono"/>
              </a:rPr>
              <a:t>path3.glob(</a:t>
            </a:r>
            <a:r>
              <a:rPr kumimoji="0" lang="en-US" altLang="en-US" b="0" i="0" u="none" strike="noStrike" cap="none" normalizeH="0" baseline="0" dirty="0">
                <a:ln>
                  <a:noFill/>
                </a:ln>
                <a:solidFill>
                  <a:srgbClr val="6AAB73"/>
                </a:solidFill>
                <a:effectLst/>
                <a:latin typeface="Arial Unicode MS" panose="020B0604020202020204" pitchFamily="34" charset="-128"/>
                <a:ea typeface="JetBrains Mono"/>
              </a:rPr>
              <a:t>'*.</a:t>
            </a:r>
            <a:r>
              <a:rPr kumimoji="0" lang="en-US" altLang="en-US" b="0" i="0" u="none" strike="noStrike" cap="none" normalizeH="0" baseline="0" dirty="0" err="1">
                <a:ln>
                  <a:noFill/>
                </a:ln>
                <a:solidFill>
                  <a:srgbClr val="6AAB73"/>
                </a:solidFill>
                <a:effectLst/>
                <a:latin typeface="Arial Unicode MS" panose="020B0604020202020204" pitchFamily="34" charset="-128"/>
                <a:ea typeface="JetBrains Mono"/>
              </a:rPr>
              <a:t>py</a:t>
            </a:r>
            <a:r>
              <a:rPr kumimoji="0" lang="en-US" altLang="en-US" b="0" i="0" u="none" strike="noStrike" cap="none" normalizeH="0" baseline="0" dirty="0">
                <a:ln>
                  <a:noFill/>
                </a:ln>
                <a:solidFill>
                  <a:srgbClr val="6AAB73"/>
                </a:solidFill>
                <a:effectLst/>
                <a:latin typeface="Arial Unicode MS" panose="020B0604020202020204" pitchFamily="34" charset="-128"/>
                <a:ea typeface="JetBrains Mono"/>
              </a:rPr>
              <a:t>'</a:t>
            </a:r>
            <a:r>
              <a:rPr kumimoji="0" lang="en-US" altLang="en-US" b="0" i="0" u="none" strike="noStrike" cap="none" normalizeH="0" baseline="0" dirty="0">
                <a:ln>
                  <a:noFill/>
                </a:ln>
                <a:solidFill>
                  <a:srgbClr val="BCBEC4"/>
                </a:solidFill>
                <a:effectLst/>
                <a:latin typeface="Arial Unicode MS" panose="020B0604020202020204" pitchFamily="34" charset="-128"/>
                <a:ea typeface="JetBrains Mono"/>
              </a:rPr>
              <a:t>):</a:t>
            </a:r>
            <a:br>
              <a:rPr kumimoji="0" lang="en-US" altLang="en-US" b="0" i="0" u="none" strike="noStrike" cap="none" normalizeH="0" baseline="0" dirty="0">
                <a:ln>
                  <a:noFill/>
                </a:ln>
                <a:solidFill>
                  <a:srgbClr val="BCBEC4"/>
                </a:solidFill>
                <a:effectLst/>
                <a:latin typeface="Arial Unicode MS" panose="020B0604020202020204" pitchFamily="34" charset="-128"/>
                <a:ea typeface="JetBrains Mono"/>
              </a:rPr>
            </a:br>
            <a:r>
              <a:rPr kumimoji="0" lang="en-US" altLang="en-US" b="0" i="0" u="none" strike="noStrike" cap="none" normalizeH="0" baseline="0" dirty="0">
                <a:ln>
                  <a:noFill/>
                </a:ln>
                <a:solidFill>
                  <a:srgbClr val="BCBEC4"/>
                </a:solidFill>
                <a:effectLst/>
                <a:latin typeface="Arial Unicode MS" panose="020B0604020202020204" pitchFamily="34" charset="-128"/>
                <a:ea typeface="JetBrains Mono"/>
              </a:rPr>
              <a:t>    </a:t>
            </a:r>
            <a:r>
              <a:rPr kumimoji="0" lang="en-US" altLang="en-US" b="0" i="0" u="none" strike="noStrike" cap="none" normalizeH="0" baseline="0" dirty="0">
                <a:ln>
                  <a:noFill/>
                </a:ln>
                <a:solidFill>
                  <a:srgbClr val="8888C6"/>
                </a:solidFill>
                <a:effectLst/>
                <a:latin typeface="Arial Unicode MS" panose="020B0604020202020204" pitchFamily="34" charset="-128"/>
                <a:ea typeface="JetBrains Mono"/>
              </a:rPr>
              <a:t>print</a:t>
            </a:r>
            <a:r>
              <a:rPr kumimoji="0" lang="en-US" altLang="en-US" b="0" i="0" u="none" strike="noStrike" cap="none" normalizeH="0" baseline="0" dirty="0">
                <a:ln>
                  <a:noFill/>
                </a:ln>
                <a:solidFill>
                  <a:srgbClr val="BCBEC4"/>
                </a:solidFill>
                <a:effectLst/>
                <a:latin typeface="Arial Unicode MS" panose="020B0604020202020204" pitchFamily="34" charset="-128"/>
                <a:ea typeface="JetBrains Mono"/>
              </a:rPr>
              <a:t>(file) </a:t>
            </a:r>
            <a:r>
              <a:rPr kumimoji="0" lang="en-US" altLang="en-US" b="0" i="0" u="none" strike="noStrike" cap="none" normalizeH="0" baseline="0" dirty="0">
                <a:ln>
                  <a:noFill/>
                </a:ln>
                <a:solidFill>
                  <a:srgbClr val="7A7E85"/>
                </a:solidFill>
                <a:effectLst/>
                <a:latin typeface="Arial Unicode MS" panose="020B0604020202020204" pitchFamily="34" charset="-128"/>
                <a:ea typeface="JetBrains Mono"/>
              </a:rPr>
              <a:t># returns files in that (related to path3) directory</a:t>
            </a:r>
            <a:endParaRPr kumimoji="0" lang="en-US" altLang="en-US" sz="4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617637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D007541-D451-5C42-879E-A93A8BBA2B61}"/>
              </a:ext>
            </a:extLst>
          </p:cNvPr>
          <p:cNvSpPr>
            <a:spLocks noGrp="1"/>
          </p:cNvSpPr>
          <p:nvPr>
            <p:ph idx="1"/>
          </p:nvPr>
        </p:nvSpPr>
        <p:spPr/>
        <p:txBody>
          <a:bodyPr/>
          <a:lstStyle/>
          <a:p>
            <a:r>
              <a:rPr lang="en-US" dirty="0" err="1"/>
              <a:t>openpyxl</a:t>
            </a:r>
            <a:endParaRPr lang="en-US" dirty="0"/>
          </a:p>
        </p:txBody>
      </p:sp>
      <p:sp>
        <p:nvSpPr>
          <p:cNvPr id="3" name="TextBox 2">
            <a:extLst>
              <a:ext uri="{FF2B5EF4-FFF2-40B4-BE49-F238E27FC236}">
                <a16:creationId xmlns:a16="http://schemas.microsoft.com/office/drawing/2014/main" id="{A7F59F24-7BB5-15DE-40E9-48E51AC6D75F}"/>
              </a:ext>
            </a:extLst>
          </p:cNvPr>
          <p:cNvSpPr txBox="1"/>
          <p:nvPr/>
        </p:nvSpPr>
        <p:spPr>
          <a:xfrm>
            <a:off x="2386150" y="349323"/>
            <a:ext cx="4067011" cy="400110"/>
          </a:xfrm>
          <a:prstGeom prst="rect">
            <a:avLst/>
          </a:prstGeom>
          <a:noFill/>
        </p:spPr>
        <p:txBody>
          <a:bodyPr wrap="none" rtlCol="0">
            <a:spAutoFit/>
          </a:bodyPr>
          <a:lstStyle/>
          <a:p>
            <a:r>
              <a:rPr lang="en-US" sz="2000" dirty="0" err="1">
                <a:hlinkClick r:id="rId2"/>
              </a:rPr>
              <a:t>PyPi</a:t>
            </a:r>
            <a:r>
              <a:rPr lang="en-US" sz="2000" dirty="0">
                <a:hlinkClick r:id="rId2"/>
              </a:rPr>
              <a:t> · The Python Package Index</a:t>
            </a:r>
            <a:endParaRPr lang="en-US" sz="2000" dirty="0"/>
          </a:p>
        </p:txBody>
      </p:sp>
      <p:pic>
        <p:nvPicPr>
          <p:cNvPr id="4" name="Content Placeholder 3" descr="A screenshot of a computer&#10;&#10;Description automatically generated">
            <a:extLst>
              <a:ext uri="{FF2B5EF4-FFF2-40B4-BE49-F238E27FC236}">
                <a16:creationId xmlns:a16="http://schemas.microsoft.com/office/drawing/2014/main" id="{302C63DC-5F33-2C28-8F3F-648E854712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64" y="1159038"/>
            <a:ext cx="9042536" cy="4407763"/>
          </a:xfrm>
          <a:prstGeom prst="rect">
            <a:avLst/>
          </a:prstGeom>
        </p:spPr>
      </p:pic>
      <p:pic>
        <p:nvPicPr>
          <p:cNvPr id="5" name="Picture 4">
            <a:extLst>
              <a:ext uri="{FF2B5EF4-FFF2-40B4-BE49-F238E27FC236}">
                <a16:creationId xmlns:a16="http://schemas.microsoft.com/office/drawing/2014/main" id="{988E7992-375F-53A4-B670-65BA55CC5874}"/>
              </a:ext>
            </a:extLst>
          </p:cNvPr>
          <p:cNvPicPr>
            <a:picLocks noChangeAspect="1"/>
          </p:cNvPicPr>
          <p:nvPr/>
        </p:nvPicPr>
        <p:blipFill>
          <a:blip r:embed="rId4"/>
          <a:stretch>
            <a:fillRect/>
          </a:stretch>
        </p:blipFill>
        <p:spPr>
          <a:xfrm>
            <a:off x="0" y="268779"/>
            <a:ext cx="9144000" cy="122841"/>
          </a:xfrm>
          <a:prstGeom prst="rect">
            <a:avLst/>
          </a:prstGeom>
        </p:spPr>
      </p:pic>
    </p:spTree>
    <p:extLst>
      <p:ext uri="{BB962C8B-B14F-4D97-AF65-F5344CB8AC3E}">
        <p14:creationId xmlns:p14="http://schemas.microsoft.com/office/powerpoint/2010/main" val="20906429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A screenshot of a computer&#10;&#10;Description automatically generated">
            <a:extLst>
              <a:ext uri="{FF2B5EF4-FFF2-40B4-BE49-F238E27FC236}">
                <a16:creationId xmlns:a16="http://schemas.microsoft.com/office/drawing/2014/main" id="{CCE523B4-9CBB-27EB-1DBF-039BADE17CA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4013" y="1506708"/>
            <a:ext cx="8472487" cy="3869984"/>
          </a:xfrm>
        </p:spPr>
      </p:pic>
      <p:pic>
        <p:nvPicPr>
          <p:cNvPr id="7" name="Picture 6">
            <a:extLst>
              <a:ext uri="{FF2B5EF4-FFF2-40B4-BE49-F238E27FC236}">
                <a16:creationId xmlns:a16="http://schemas.microsoft.com/office/drawing/2014/main" id="{7CB39109-B09C-8999-C307-0E0ED31A4906}"/>
              </a:ext>
            </a:extLst>
          </p:cNvPr>
          <p:cNvPicPr>
            <a:picLocks noChangeAspect="1"/>
          </p:cNvPicPr>
          <p:nvPr/>
        </p:nvPicPr>
        <p:blipFill>
          <a:blip r:embed="rId3"/>
          <a:stretch>
            <a:fillRect/>
          </a:stretch>
        </p:blipFill>
        <p:spPr>
          <a:xfrm>
            <a:off x="0" y="268779"/>
            <a:ext cx="9144000" cy="122841"/>
          </a:xfrm>
          <a:prstGeom prst="rect">
            <a:avLst/>
          </a:prstGeom>
        </p:spPr>
      </p:pic>
      <p:sp>
        <p:nvSpPr>
          <p:cNvPr id="4" name="TextBox 3">
            <a:extLst>
              <a:ext uri="{FF2B5EF4-FFF2-40B4-BE49-F238E27FC236}">
                <a16:creationId xmlns:a16="http://schemas.microsoft.com/office/drawing/2014/main" id="{94702D5D-1C74-326C-C6F1-46EA609D8399}"/>
              </a:ext>
            </a:extLst>
          </p:cNvPr>
          <p:cNvSpPr txBox="1"/>
          <p:nvPr/>
        </p:nvSpPr>
        <p:spPr>
          <a:xfrm flipH="1">
            <a:off x="3433353" y="539066"/>
            <a:ext cx="2610396" cy="461665"/>
          </a:xfrm>
          <a:prstGeom prst="rect">
            <a:avLst/>
          </a:prstGeom>
          <a:noFill/>
        </p:spPr>
        <p:txBody>
          <a:bodyPr wrap="square" rtlCol="0">
            <a:spAutoFit/>
          </a:bodyPr>
          <a:lstStyle/>
          <a:p>
            <a:r>
              <a:rPr lang="en-US" sz="2400" dirty="0"/>
              <a:t>transactions.xlsx</a:t>
            </a:r>
          </a:p>
        </p:txBody>
      </p:sp>
    </p:spTree>
    <p:extLst>
      <p:ext uri="{BB962C8B-B14F-4D97-AF65-F5344CB8AC3E}">
        <p14:creationId xmlns:p14="http://schemas.microsoft.com/office/powerpoint/2010/main" val="40010211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CA1EE0-6260-E36C-F41F-75CE3DED661A}"/>
              </a:ext>
            </a:extLst>
          </p:cNvPr>
          <p:cNvPicPr>
            <a:picLocks noChangeAspect="1"/>
          </p:cNvPicPr>
          <p:nvPr/>
        </p:nvPicPr>
        <p:blipFill>
          <a:blip r:embed="rId2"/>
          <a:stretch>
            <a:fillRect/>
          </a:stretch>
        </p:blipFill>
        <p:spPr>
          <a:xfrm>
            <a:off x="0" y="268779"/>
            <a:ext cx="9144000" cy="122841"/>
          </a:xfrm>
          <a:prstGeom prst="rect">
            <a:avLst/>
          </a:prstGeom>
        </p:spPr>
      </p:pic>
      <p:sp>
        <p:nvSpPr>
          <p:cNvPr id="4" name="Rectangle 1">
            <a:extLst>
              <a:ext uri="{FF2B5EF4-FFF2-40B4-BE49-F238E27FC236}">
                <a16:creationId xmlns:a16="http://schemas.microsoft.com/office/drawing/2014/main" id="{29C75C31-85D7-2B51-DA1D-507E265BDAA1}"/>
              </a:ext>
            </a:extLst>
          </p:cNvPr>
          <p:cNvSpPr>
            <a:spLocks noGrp="1" noChangeArrowheads="1"/>
          </p:cNvSpPr>
          <p:nvPr>
            <p:ph idx="1"/>
          </p:nvPr>
        </p:nvSpPr>
        <p:spPr bwMode="auto">
          <a:xfrm>
            <a:off x="78618" y="733375"/>
            <a:ext cx="4833374" cy="5016758"/>
          </a:xfrm>
          <a:prstGeom prst="rect">
            <a:avLst/>
          </a:prstGeom>
          <a:solidFill>
            <a:srgbClr val="1E1F2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CF8E6D"/>
                </a:solidFill>
                <a:effectLst/>
                <a:latin typeface="Arial Unicode MS" panose="020B0604020202020204" pitchFamily="34" charset="-128"/>
                <a:ea typeface="JetBrains Mono"/>
              </a:rPr>
              <a:t>import </a:t>
            </a:r>
            <a:r>
              <a:rPr kumimoji="0" lang="en-US" altLang="en-US" sz="1600" b="0" i="0" u="none" strike="noStrike" cap="none" normalizeH="0" baseline="0" dirty="0" err="1">
                <a:ln>
                  <a:noFill/>
                </a:ln>
                <a:solidFill>
                  <a:srgbClr val="BCBEC4"/>
                </a:solidFill>
                <a:effectLst/>
                <a:latin typeface="Arial Unicode MS" panose="020B0604020202020204" pitchFamily="34" charset="-128"/>
                <a:ea typeface="JetBrains Mono"/>
              </a:rPr>
              <a:t>openpyxl</a:t>
            </a:r>
            <a:r>
              <a:rPr kumimoji="0" lang="en-US" altLang="en-US" sz="1600" b="0" i="0" u="none" strike="noStrike" cap="none" normalizeH="0" baseline="0" dirty="0">
                <a:ln>
                  <a:noFill/>
                </a:ln>
                <a:solidFill>
                  <a:srgbClr val="BCBEC4"/>
                </a:solidFill>
                <a:effectLst/>
                <a:latin typeface="Arial Unicode MS" panose="020B0604020202020204" pitchFamily="34" charset="-128"/>
                <a:ea typeface="JetBrains Mono"/>
              </a:rPr>
              <a:t> </a:t>
            </a:r>
            <a:r>
              <a:rPr kumimoji="0" lang="en-US" altLang="en-US" sz="1600" b="0" i="0" u="none" strike="noStrike" cap="none" normalizeH="0" baseline="0" dirty="0">
                <a:ln>
                  <a:noFill/>
                </a:ln>
                <a:solidFill>
                  <a:srgbClr val="CF8E6D"/>
                </a:solidFill>
                <a:effectLst/>
                <a:latin typeface="Arial Unicode MS" panose="020B0604020202020204" pitchFamily="34" charset="-128"/>
                <a:ea typeface="JetBrains Mono"/>
              </a:rPr>
              <a:t>as </a:t>
            </a:r>
            <a:r>
              <a:rPr kumimoji="0" lang="en-US" altLang="en-US" sz="1600" b="0" i="0" u="none" strike="noStrike" cap="none" normalizeH="0" baseline="0" dirty="0">
                <a:ln>
                  <a:noFill/>
                </a:ln>
                <a:solidFill>
                  <a:srgbClr val="BCBEC4"/>
                </a:solidFill>
                <a:effectLst/>
                <a:latin typeface="Arial Unicode MS" panose="020B0604020202020204" pitchFamily="34" charset="-128"/>
                <a:ea typeface="JetBrains Mono"/>
              </a:rPr>
              <a:t>xl</a:t>
            </a:r>
            <a:br>
              <a:rPr kumimoji="0" lang="en-US" altLang="en-US" sz="1600" b="0" i="0" u="none" strike="noStrike" cap="none" normalizeH="0" baseline="0" dirty="0">
                <a:ln>
                  <a:noFill/>
                </a:ln>
                <a:solidFill>
                  <a:srgbClr val="BCBEC4"/>
                </a:solidFill>
                <a:effectLst/>
                <a:latin typeface="Arial Unicode MS" panose="020B0604020202020204" pitchFamily="34" charset="-128"/>
                <a:ea typeface="JetBrains Mono"/>
              </a:rPr>
            </a:br>
            <a:r>
              <a:rPr kumimoji="0" lang="en-US" altLang="en-US" sz="1600" b="0" i="0" u="none" strike="noStrike" cap="none" normalizeH="0" baseline="0" dirty="0">
                <a:ln>
                  <a:noFill/>
                </a:ln>
                <a:solidFill>
                  <a:srgbClr val="CF8E6D"/>
                </a:solidFill>
                <a:effectLst/>
                <a:latin typeface="Arial Unicode MS" panose="020B0604020202020204" pitchFamily="34" charset="-128"/>
                <a:ea typeface="JetBrains Mono"/>
              </a:rPr>
              <a:t>from </a:t>
            </a:r>
            <a:r>
              <a:rPr kumimoji="0" lang="en-US" altLang="en-US" sz="1600" b="0" i="0" u="none" strike="noStrike" cap="none" normalizeH="0" baseline="0" dirty="0" err="1">
                <a:ln>
                  <a:noFill/>
                </a:ln>
                <a:solidFill>
                  <a:srgbClr val="BCBEC4"/>
                </a:solidFill>
                <a:effectLst/>
                <a:latin typeface="Arial Unicode MS" panose="020B0604020202020204" pitchFamily="34" charset="-128"/>
                <a:ea typeface="JetBrains Mono"/>
              </a:rPr>
              <a:t>openpyxl.chart</a:t>
            </a:r>
            <a:r>
              <a:rPr kumimoji="0" lang="en-US" altLang="en-US" sz="1600" b="0" i="0" u="none" strike="noStrike" cap="none" normalizeH="0" baseline="0" dirty="0">
                <a:ln>
                  <a:noFill/>
                </a:ln>
                <a:solidFill>
                  <a:srgbClr val="BCBEC4"/>
                </a:solidFill>
                <a:effectLst/>
                <a:latin typeface="Arial Unicode MS" panose="020B0604020202020204" pitchFamily="34" charset="-128"/>
                <a:ea typeface="JetBrains Mono"/>
              </a:rPr>
              <a:t> </a:t>
            </a:r>
            <a:r>
              <a:rPr kumimoji="0" lang="en-US" altLang="en-US" sz="1600" b="0" i="0" u="none" strike="noStrike" cap="none" normalizeH="0" baseline="0" dirty="0">
                <a:ln>
                  <a:noFill/>
                </a:ln>
                <a:solidFill>
                  <a:srgbClr val="CF8E6D"/>
                </a:solidFill>
                <a:effectLst/>
                <a:latin typeface="Arial Unicode MS" panose="020B0604020202020204" pitchFamily="34" charset="-128"/>
                <a:ea typeface="JetBrains Mono"/>
              </a:rPr>
              <a:t>import </a:t>
            </a:r>
            <a:r>
              <a:rPr kumimoji="0" lang="en-US" altLang="en-US" sz="1600" b="0" i="0" u="none" strike="noStrike" cap="none" normalizeH="0" baseline="0" dirty="0" err="1">
                <a:ln>
                  <a:noFill/>
                </a:ln>
                <a:solidFill>
                  <a:srgbClr val="BCBEC4"/>
                </a:solidFill>
                <a:effectLst/>
                <a:latin typeface="Arial Unicode MS" panose="020B0604020202020204" pitchFamily="34" charset="-128"/>
                <a:ea typeface="JetBrains Mono"/>
              </a:rPr>
              <a:t>BarChart</a:t>
            </a:r>
            <a:r>
              <a:rPr kumimoji="0" lang="en-US" altLang="en-US" sz="1600" b="0" i="0" u="none" strike="noStrike" cap="none" normalizeH="0" baseline="0" dirty="0">
                <a:ln>
                  <a:noFill/>
                </a:ln>
                <a:solidFill>
                  <a:srgbClr val="BCBEC4"/>
                </a:solidFill>
                <a:effectLst/>
                <a:latin typeface="Arial Unicode MS" panose="020B0604020202020204" pitchFamily="34" charset="-128"/>
                <a:ea typeface="JetBrains Mono"/>
              </a:rPr>
              <a:t>, Reference</a:t>
            </a:r>
            <a:br>
              <a:rPr kumimoji="0" lang="en-US" altLang="en-US" sz="1600" b="0" i="0" u="none" strike="noStrike" cap="none" normalizeH="0" baseline="0" dirty="0">
                <a:ln>
                  <a:noFill/>
                </a:ln>
                <a:solidFill>
                  <a:srgbClr val="BCBEC4"/>
                </a:solidFill>
                <a:effectLst/>
                <a:latin typeface="Arial Unicode MS" panose="020B0604020202020204" pitchFamily="34" charset="-128"/>
                <a:ea typeface="JetBrains Mono"/>
              </a:rPr>
            </a:br>
            <a:br>
              <a:rPr kumimoji="0" lang="en-US" altLang="en-US" sz="1600" b="0" i="0" u="none" strike="noStrike" cap="none" normalizeH="0" baseline="0" dirty="0">
                <a:ln>
                  <a:noFill/>
                </a:ln>
                <a:solidFill>
                  <a:srgbClr val="BCBEC4"/>
                </a:solidFill>
                <a:effectLst/>
                <a:latin typeface="Arial Unicode MS" panose="020B0604020202020204" pitchFamily="34" charset="-128"/>
                <a:ea typeface="JetBrains Mono"/>
              </a:rPr>
            </a:br>
            <a:r>
              <a:rPr kumimoji="0" lang="en-US" altLang="en-US" sz="1600" b="0" i="0" u="none" strike="noStrike" cap="none" normalizeH="0" baseline="0" dirty="0" err="1">
                <a:ln>
                  <a:noFill/>
                </a:ln>
                <a:solidFill>
                  <a:srgbClr val="BCBEC4"/>
                </a:solidFill>
                <a:effectLst/>
                <a:latin typeface="Arial Unicode MS" panose="020B0604020202020204" pitchFamily="34" charset="-128"/>
                <a:ea typeface="JetBrains Mono"/>
              </a:rPr>
              <a:t>wb</a:t>
            </a:r>
            <a:r>
              <a:rPr kumimoji="0" lang="en-US" altLang="en-US" sz="1600" b="0" i="0" u="none" strike="noStrike" cap="none" normalizeH="0" baseline="0" dirty="0">
                <a:ln>
                  <a:noFill/>
                </a:ln>
                <a:solidFill>
                  <a:srgbClr val="BCBEC4"/>
                </a:solidFill>
                <a:effectLst/>
                <a:latin typeface="Arial Unicode MS" panose="020B0604020202020204" pitchFamily="34" charset="-128"/>
                <a:ea typeface="JetBrains Mono"/>
              </a:rPr>
              <a:t> = </a:t>
            </a:r>
            <a:r>
              <a:rPr kumimoji="0" lang="en-US" altLang="en-US" sz="1600" b="0" i="0" u="none" strike="noStrike" cap="none" normalizeH="0" baseline="0" dirty="0" err="1">
                <a:ln>
                  <a:noFill/>
                </a:ln>
                <a:solidFill>
                  <a:srgbClr val="BCBEC4"/>
                </a:solidFill>
                <a:effectLst/>
                <a:latin typeface="Arial Unicode MS" panose="020B0604020202020204" pitchFamily="34" charset="-128"/>
                <a:ea typeface="JetBrains Mono"/>
              </a:rPr>
              <a:t>xl.load_workbook</a:t>
            </a:r>
            <a:r>
              <a:rPr kumimoji="0" lang="en-US" altLang="en-US" sz="1600" b="0" i="0" u="none" strike="noStrike" cap="none" normalizeH="0" baseline="0" dirty="0">
                <a:ln>
                  <a:noFill/>
                </a:ln>
                <a:solidFill>
                  <a:srgbClr val="BCBEC4"/>
                </a:solidFill>
                <a:effectLst/>
                <a:latin typeface="Arial Unicode MS" panose="020B0604020202020204" pitchFamily="34" charset="-128"/>
                <a:ea typeface="JetBrains Mono"/>
              </a:rPr>
              <a:t>(</a:t>
            </a:r>
            <a:r>
              <a:rPr kumimoji="0" lang="en-US" altLang="en-US" sz="1600" b="0" i="0" u="none" strike="noStrike" cap="none" normalizeH="0" baseline="0" dirty="0">
                <a:ln>
                  <a:noFill/>
                </a:ln>
                <a:solidFill>
                  <a:srgbClr val="6AAB73"/>
                </a:solidFill>
                <a:effectLst/>
                <a:latin typeface="Arial Unicode MS" panose="020B0604020202020204" pitchFamily="34" charset="-128"/>
                <a:ea typeface="JetBrains Mono"/>
              </a:rPr>
              <a:t>'transactions.xlsx'</a:t>
            </a:r>
            <a:r>
              <a:rPr kumimoji="0" lang="en-US" altLang="en-US" sz="1600" b="0" i="0" u="none" strike="noStrike" cap="none" normalizeH="0" baseline="0" dirty="0">
                <a:ln>
                  <a:noFill/>
                </a:ln>
                <a:solidFill>
                  <a:srgbClr val="BCBEC4"/>
                </a:solidFill>
                <a:effectLst/>
                <a:latin typeface="Arial Unicode MS" panose="020B0604020202020204" pitchFamily="34" charset="-128"/>
                <a:ea typeface="JetBrains Mono"/>
              </a:rPr>
              <a:t>)</a:t>
            </a:r>
            <a:br>
              <a:rPr kumimoji="0" lang="en-US" altLang="en-US" sz="1600" b="0" i="0" u="none" strike="noStrike" cap="none" normalizeH="0" baseline="0" dirty="0">
                <a:ln>
                  <a:noFill/>
                </a:ln>
                <a:solidFill>
                  <a:srgbClr val="BCBEC4"/>
                </a:solidFill>
                <a:effectLst/>
                <a:latin typeface="Arial Unicode MS" panose="020B0604020202020204" pitchFamily="34" charset="-128"/>
                <a:ea typeface="JetBrains Mono"/>
              </a:rPr>
            </a:br>
            <a:r>
              <a:rPr kumimoji="0" lang="en-US" altLang="en-US" sz="1600" b="0" i="0" u="none" strike="noStrike" cap="none" normalizeH="0" baseline="0" dirty="0">
                <a:ln>
                  <a:noFill/>
                </a:ln>
                <a:solidFill>
                  <a:srgbClr val="BCBEC4"/>
                </a:solidFill>
                <a:effectLst/>
                <a:latin typeface="Arial Unicode MS" panose="020B0604020202020204" pitchFamily="34" charset="-128"/>
                <a:ea typeface="JetBrains Mono"/>
              </a:rPr>
              <a:t>sheet = </a:t>
            </a:r>
            <a:r>
              <a:rPr kumimoji="0" lang="en-US" altLang="en-US" sz="1600" b="0" i="0" u="none" strike="noStrike" cap="none" normalizeH="0" baseline="0" dirty="0" err="1">
                <a:ln>
                  <a:noFill/>
                </a:ln>
                <a:solidFill>
                  <a:srgbClr val="BCBEC4"/>
                </a:solidFill>
                <a:effectLst/>
                <a:latin typeface="Arial Unicode MS" panose="020B0604020202020204" pitchFamily="34" charset="-128"/>
                <a:ea typeface="JetBrains Mono"/>
              </a:rPr>
              <a:t>wb</a:t>
            </a:r>
            <a:r>
              <a:rPr kumimoji="0" lang="en-US" altLang="en-US" sz="1600" b="0" i="0" u="none" strike="noStrike" cap="none" normalizeH="0" baseline="0" dirty="0">
                <a:ln>
                  <a:noFill/>
                </a:ln>
                <a:solidFill>
                  <a:srgbClr val="BCBEC4"/>
                </a:solidFill>
                <a:effectLst/>
                <a:latin typeface="Arial Unicode MS" panose="020B0604020202020204" pitchFamily="34" charset="-128"/>
                <a:ea typeface="JetBrains Mono"/>
              </a:rPr>
              <a:t>[</a:t>
            </a:r>
            <a:r>
              <a:rPr kumimoji="0" lang="en-US" altLang="en-US" sz="1600" b="0" i="0" u="none" strike="noStrike" cap="none" normalizeH="0" baseline="0" dirty="0">
                <a:ln>
                  <a:noFill/>
                </a:ln>
                <a:solidFill>
                  <a:srgbClr val="6AAB73"/>
                </a:solidFill>
                <a:effectLst/>
                <a:latin typeface="Arial Unicode MS" panose="020B0604020202020204" pitchFamily="34" charset="-128"/>
                <a:ea typeface="JetBrains Mono"/>
              </a:rPr>
              <a:t>'Sheet1'</a:t>
            </a:r>
            <a:r>
              <a:rPr kumimoji="0" lang="en-US" altLang="en-US" sz="1600" b="0" i="0" u="none" strike="noStrike" cap="none" normalizeH="0" baseline="0" dirty="0">
                <a:ln>
                  <a:noFill/>
                </a:ln>
                <a:solidFill>
                  <a:srgbClr val="BCBEC4"/>
                </a:solidFill>
                <a:effectLst/>
                <a:latin typeface="Arial Unicode MS" panose="020B0604020202020204" pitchFamily="34" charset="-128"/>
                <a:ea typeface="JetBrains Mono"/>
              </a:rPr>
              <a:t>]</a:t>
            </a:r>
            <a:r>
              <a:rPr kumimoji="0" lang="en-US" altLang="en-US" sz="1600" b="0" i="0" u="none" strike="noStrike" cap="none" normalizeH="0" baseline="0" dirty="0">
                <a:ln>
                  <a:noFill/>
                </a:ln>
                <a:solidFill>
                  <a:srgbClr val="7A7E85"/>
                </a:solidFill>
                <a:effectLst/>
                <a:latin typeface="Arial Unicode MS" panose="020B0604020202020204" pitchFamily="34" charset="-128"/>
                <a:ea typeface="JetBrains Mono"/>
              </a:rPr>
              <a:t>#Sheet name</a:t>
            </a:r>
            <a:br>
              <a:rPr kumimoji="0" lang="en-US" altLang="en-US" sz="1600" b="0" i="0" u="none" strike="noStrike" cap="none" normalizeH="0" baseline="0" dirty="0">
                <a:ln>
                  <a:noFill/>
                </a:ln>
                <a:solidFill>
                  <a:srgbClr val="7A7E85"/>
                </a:solidFill>
                <a:effectLst/>
                <a:latin typeface="Arial Unicode MS" panose="020B0604020202020204" pitchFamily="34" charset="-128"/>
                <a:ea typeface="JetBrains Mono"/>
              </a:rPr>
            </a:br>
            <a:r>
              <a:rPr kumimoji="0" lang="en-US" altLang="en-US" sz="1600" b="0" i="0" u="none" strike="noStrike" cap="none" normalizeH="0" baseline="0" dirty="0">
                <a:ln>
                  <a:noFill/>
                </a:ln>
                <a:solidFill>
                  <a:srgbClr val="7A7E85"/>
                </a:solidFill>
                <a:effectLst/>
                <a:latin typeface="Arial Unicode MS" panose="020B0604020202020204" pitchFamily="34" charset="-128"/>
                <a:ea typeface="JetBrains Mono"/>
              </a:rPr>
              <a:t>#cell = sheet['A1'] #Cell number</a:t>
            </a:r>
            <a:br>
              <a:rPr kumimoji="0" lang="en-US" altLang="en-US" sz="1600" b="0" i="0" u="none" strike="noStrike" cap="none" normalizeH="0" baseline="0" dirty="0">
                <a:ln>
                  <a:noFill/>
                </a:ln>
                <a:solidFill>
                  <a:srgbClr val="7A7E85"/>
                </a:solidFill>
                <a:effectLst/>
                <a:latin typeface="Arial Unicode MS" panose="020B0604020202020204" pitchFamily="34" charset="-128"/>
                <a:ea typeface="JetBrains Mono"/>
              </a:rPr>
            </a:br>
            <a:r>
              <a:rPr kumimoji="0" lang="en-US" altLang="en-US" sz="1600" b="0" i="0" u="none" strike="noStrike" cap="none" normalizeH="0" baseline="0" dirty="0">
                <a:ln>
                  <a:noFill/>
                </a:ln>
                <a:solidFill>
                  <a:srgbClr val="7A7E85"/>
                </a:solidFill>
                <a:effectLst/>
                <a:latin typeface="Arial Unicode MS" panose="020B0604020202020204" pitchFamily="34" charset="-128"/>
                <a:ea typeface="JetBrains Mono"/>
              </a:rPr>
              <a:t>#cell = </a:t>
            </a:r>
            <a:r>
              <a:rPr kumimoji="0" lang="en-US" altLang="en-US" sz="1600" b="0" i="0" u="none" strike="noStrike" cap="none" normalizeH="0" baseline="0" dirty="0" err="1">
                <a:ln>
                  <a:noFill/>
                </a:ln>
                <a:solidFill>
                  <a:srgbClr val="7A7E85"/>
                </a:solidFill>
                <a:effectLst/>
                <a:latin typeface="Arial Unicode MS" panose="020B0604020202020204" pitchFamily="34" charset="-128"/>
                <a:ea typeface="JetBrains Mono"/>
              </a:rPr>
              <a:t>sheet.cell</a:t>
            </a:r>
            <a:r>
              <a:rPr kumimoji="0" lang="en-US" altLang="en-US" sz="1600" b="0" i="0" u="none" strike="noStrike" cap="none" normalizeH="0" baseline="0" dirty="0">
                <a:ln>
                  <a:noFill/>
                </a:ln>
                <a:solidFill>
                  <a:srgbClr val="7A7E85"/>
                </a:solidFill>
                <a:effectLst/>
                <a:latin typeface="Arial Unicode MS" panose="020B0604020202020204" pitchFamily="34" charset="-128"/>
                <a:ea typeface="JetBrains Mono"/>
              </a:rPr>
              <a:t>(1, 1) #by row and column number</a:t>
            </a:r>
            <a:br>
              <a:rPr kumimoji="0" lang="en-US" altLang="en-US" sz="1600" b="0" i="0" u="none" strike="noStrike" cap="none" normalizeH="0" baseline="0" dirty="0">
                <a:ln>
                  <a:noFill/>
                </a:ln>
                <a:solidFill>
                  <a:srgbClr val="7A7E85"/>
                </a:solidFill>
                <a:effectLst/>
                <a:latin typeface="Arial Unicode MS" panose="020B0604020202020204" pitchFamily="34" charset="-128"/>
                <a:ea typeface="JetBrains Mono"/>
              </a:rPr>
            </a:br>
            <a:r>
              <a:rPr kumimoji="0" lang="en-US" altLang="en-US" sz="1600" b="0" i="0" u="none" strike="noStrike" cap="none" normalizeH="0" baseline="0" dirty="0">
                <a:ln>
                  <a:noFill/>
                </a:ln>
                <a:solidFill>
                  <a:srgbClr val="7A7E85"/>
                </a:solidFill>
                <a:effectLst/>
                <a:latin typeface="Arial Unicode MS" panose="020B0604020202020204" pitchFamily="34" charset="-128"/>
                <a:ea typeface="JetBrains Mono"/>
              </a:rPr>
              <a:t>#print(sheet.max_row) #row count</a:t>
            </a:r>
            <a:br>
              <a:rPr kumimoji="0" lang="en-US" altLang="en-US" sz="1600" b="0" i="0" u="none" strike="noStrike" cap="none" normalizeH="0" baseline="0" dirty="0">
                <a:ln>
                  <a:noFill/>
                </a:ln>
                <a:solidFill>
                  <a:srgbClr val="7A7E85"/>
                </a:solidFill>
                <a:effectLst/>
                <a:latin typeface="Arial Unicode MS" panose="020B0604020202020204" pitchFamily="34" charset="-128"/>
                <a:ea typeface="JetBrains Mono"/>
              </a:rPr>
            </a:br>
            <a:br>
              <a:rPr kumimoji="0" lang="en-US" altLang="en-US" sz="1600" b="0" i="0" u="none" strike="noStrike" cap="none" normalizeH="0" baseline="0" dirty="0">
                <a:ln>
                  <a:noFill/>
                </a:ln>
                <a:solidFill>
                  <a:srgbClr val="7A7E85"/>
                </a:solidFill>
                <a:effectLst/>
                <a:latin typeface="Arial Unicode MS" panose="020B0604020202020204" pitchFamily="34" charset="-128"/>
                <a:ea typeface="JetBrains Mono"/>
              </a:rPr>
            </a:br>
            <a:r>
              <a:rPr kumimoji="0" lang="en-US" altLang="en-US" sz="1600" b="0" i="0" u="none" strike="noStrike" cap="none" normalizeH="0" baseline="0" dirty="0">
                <a:ln>
                  <a:noFill/>
                </a:ln>
                <a:solidFill>
                  <a:srgbClr val="CF8E6D"/>
                </a:solidFill>
                <a:effectLst/>
                <a:latin typeface="Arial Unicode MS" panose="020B0604020202020204" pitchFamily="34" charset="-128"/>
                <a:ea typeface="JetBrains Mono"/>
              </a:rPr>
              <a:t>for </a:t>
            </a:r>
            <a:r>
              <a:rPr kumimoji="0" lang="en-US" altLang="en-US" sz="1600" b="0" i="0" u="none" strike="noStrike" cap="none" normalizeH="0" baseline="0" dirty="0">
                <a:ln>
                  <a:noFill/>
                </a:ln>
                <a:solidFill>
                  <a:srgbClr val="BCBEC4"/>
                </a:solidFill>
                <a:effectLst/>
                <a:latin typeface="Arial Unicode MS" panose="020B0604020202020204" pitchFamily="34" charset="-128"/>
                <a:ea typeface="JetBrains Mono"/>
              </a:rPr>
              <a:t>row </a:t>
            </a:r>
            <a:r>
              <a:rPr kumimoji="0" lang="en-US" altLang="en-US" sz="1600" b="0" i="0" u="none" strike="noStrike" cap="none" normalizeH="0" baseline="0" dirty="0">
                <a:ln>
                  <a:noFill/>
                </a:ln>
                <a:solidFill>
                  <a:srgbClr val="CF8E6D"/>
                </a:solidFill>
                <a:effectLst/>
                <a:latin typeface="Arial Unicode MS" panose="020B0604020202020204" pitchFamily="34" charset="-128"/>
                <a:ea typeface="JetBrains Mono"/>
              </a:rPr>
              <a:t>in </a:t>
            </a:r>
            <a:r>
              <a:rPr kumimoji="0" lang="en-US" altLang="en-US" sz="1600" b="0" i="0" u="none" strike="noStrike" cap="none" normalizeH="0" baseline="0" dirty="0">
                <a:ln>
                  <a:noFill/>
                </a:ln>
                <a:solidFill>
                  <a:srgbClr val="8888C6"/>
                </a:solidFill>
                <a:effectLst/>
                <a:latin typeface="Arial Unicode MS" panose="020B0604020202020204" pitchFamily="34" charset="-128"/>
                <a:ea typeface="JetBrains Mono"/>
              </a:rPr>
              <a:t>range</a:t>
            </a:r>
            <a:r>
              <a:rPr kumimoji="0" lang="en-US" altLang="en-US" sz="1600" b="0" i="0" u="none" strike="noStrike" cap="none" normalizeH="0" baseline="0" dirty="0">
                <a:ln>
                  <a:noFill/>
                </a:ln>
                <a:solidFill>
                  <a:srgbClr val="BCBEC4"/>
                </a:solidFill>
                <a:effectLst/>
                <a:latin typeface="Arial Unicode MS" panose="020B0604020202020204" pitchFamily="34" charset="-128"/>
                <a:ea typeface="JetBrains Mono"/>
              </a:rPr>
              <a:t>(</a:t>
            </a:r>
            <a:r>
              <a:rPr kumimoji="0" lang="en-US" altLang="en-US" sz="1600" b="0" i="0" u="none" strike="noStrike" cap="none" normalizeH="0" baseline="0" dirty="0">
                <a:ln>
                  <a:noFill/>
                </a:ln>
                <a:solidFill>
                  <a:srgbClr val="2AACB8"/>
                </a:solidFill>
                <a:effectLst/>
                <a:latin typeface="Arial Unicode MS" panose="020B0604020202020204" pitchFamily="34" charset="-128"/>
                <a:ea typeface="JetBrains Mono"/>
              </a:rPr>
              <a:t>2</a:t>
            </a:r>
            <a:r>
              <a:rPr kumimoji="0" lang="en-US" altLang="en-US" sz="1600" b="0" i="0" u="none" strike="noStrike" cap="none" normalizeH="0" baseline="0" dirty="0">
                <a:ln>
                  <a:noFill/>
                </a:ln>
                <a:solidFill>
                  <a:srgbClr val="BCBEC4"/>
                </a:solidFill>
                <a:effectLst/>
                <a:latin typeface="Arial Unicode MS" panose="020B0604020202020204" pitchFamily="34" charset="-128"/>
                <a:ea typeface="JetBrains Mono"/>
              </a:rPr>
              <a:t>, </a:t>
            </a:r>
            <a:r>
              <a:rPr kumimoji="0" lang="en-US" altLang="en-US" sz="1600" b="0" i="0" u="none" strike="noStrike" cap="none" normalizeH="0" baseline="0" dirty="0" err="1">
                <a:ln>
                  <a:noFill/>
                </a:ln>
                <a:solidFill>
                  <a:srgbClr val="BCBEC4"/>
                </a:solidFill>
                <a:effectLst/>
                <a:latin typeface="Arial Unicode MS" panose="020B0604020202020204" pitchFamily="34" charset="-128"/>
                <a:ea typeface="JetBrains Mono"/>
              </a:rPr>
              <a:t>sheet.max_row</a:t>
            </a:r>
            <a:r>
              <a:rPr kumimoji="0" lang="en-US" altLang="en-US" sz="1600" b="0" i="0" u="none" strike="noStrike" cap="none" normalizeH="0" baseline="0" dirty="0">
                <a:ln>
                  <a:noFill/>
                </a:ln>
                <a:solidFill>
                  <a:srgbClr val="BCBEC4"/>
                </a:solidFill>
                <a:effectLst/>
                <a:latin typeface="Arial Unicode MS" panose="020B0604020202020204" pitchFamily="34" charset="-128"/>
                <a:ea typeface="JetBrains Mono"/>
              </a:rPr>
              <a:t> + </a:t>
            </a:r>
            <a:r>
              <a:rPr kumimoji="0" lang="en-US" altLang="en-US" sz="1600" b="0" i="0" u="none" strike="noStrike" cap="none" normalizeH="0" baseline="0" dirty="0">
                <a:ln>
                  <a:noFill/>
                </a:ln>
                <a:solidFill>
                  <a:srgbClr val="2AACB8"/>
                </a:solidFill>
                <a:effectLst/>
                <a:latin typeface="Arial Unicode MS" panose="020B0604020202020204" pitchFamily="34" charset="-128"/>
                <a:ea typeface="JetBrains Mono"/>
              </a:rPr>
              <a:t>1</a:t>
            </a:r>
            <a:r>
              <a:rPr kumimoji="0" lang="en-US" altLang="en-US" sz="1600" b="0" i="0" u="none" strike="noStrike" cap="none" normalizeH="0" baseline="0" dirty="0">
                <a:ln>
                  <a:noFill/>
                </a:ln>
                <a:solidFill>
                  <a:srgbClr val="BCBEC4"/>
                </a:solidFill>
                <a:effectLst/>
                <a:latin typeface="Arial Unicode MS" panose="020B0604020202020204" pitchFamily="34" charset="-128"/>
                <a:ea typeface="JetBrains Mono"/>
              </a:rPr>
              <a:t>):</a:t>
            </a:r>
            <a:br>
              <a:rPr kumimoji="0" lang="en-US" altLang="en-US" sz="1600" b="0" i="0" u="none" strike="noStrike" cap="none" normalizeH="0" baseline="0" dirty="0">
                <a:ln>
                  <a:noFill/>
                </a:ln>
                <a:solidFill>
                  <a:srgbClr val="BCBEC4"/>
                </a:solidFill>
                <a:effectLst/>
                <a:latin typeface="Arial Unicode MS" panose="020B0604020202020204" pitchFamily="34" charset="-128"/>
                <a:ea typeface="JetBrains Mono"/>
              </a:rPr>
            </a:br>
            <a:r>
              <a:rPr kumimoji="0" lang="en-US" altLang="en-US" sz="1600" b="0" i="0" u="none" strike="noStrike" cap="none" normalizeH="0" baseline="0" dirty="0">
                <a:ln>
                  <a:noFill/>
                </a:ln>
                <a:solidFill>
                  <a:srgbClr val="BCBEC4"/>
                </a:solidFill>
                <a:effectLst/>
                <a:latin typeface="Arial Unicode MS" panose="020B0604020202020204" pitchFamily="34" charset="-128"/>
                <a:ea typeface="JetBrains Mono"/>
              </a:rPr>
              <a:t>    </a:t>
            </a:r>
            <a:r>
              <a:rPr kumimoji="0" lang="en-US" altLang="en-US" sz="1600" b="0" i="0" u="none" strike="noStrike" cap="none" normalizeH="0" baseline="0" dirty="0">
                <a:ln>
                  <a:noFill/>
                </a:ln>
                <a:solidFill>
                  <a:srgbClr val="7A7E85"/>
                </a:solidFill>
                <a:effectLst/>
                <a:latin typeface="Arial Unicode MS" panose="020B0604020202020204" pitchFamily="34" charset="-128"/>
                <a:ea typeface="JetBrains Mono"/>
              </a:rPr>
              <a:t>#print(row)</a:t>
            </a:r>
            <a:br>
              <a:rPr kumimoji="0" lang="en-US" altLang="en-US" sz="1600" b="0" i="0" u="none" strike="noStrike" cap="none" normalizeH="0" baseline="0" dirty="0">
                <a:ln>
                  <a:noFill/>
                </a:ln>
                <a:solidFill>
                  <a:srgbClr val="7A7E85"/>
                </a:solidFill>
                <a:effectLst/>
                <a:latin typeface="Arial Unicode MS" panose="020B0604020202020204" pitchFamily="34" charset="-128"/>
                <a:ea typeface="JetBrains Mono"/>
              </a:rPr>
            </a:br>
            <a:r>
              <a:rPr kumimoji="0" lang="en-US" altLang="en-US" sz="1600" b="0" i="0" u="none" strike="noStrike" cap="none" normalizeH="0" baseline="0" dirty="0">
                <a:ln>
                  <a:noFill/>
                </a:ln>
                <a:solidFill>
                  <a:srgbClr val="7A7E85"/>
                </a:solidFill>
                <a:effectLst/>
                <a:latin typeface="Arial Unicode MS" panose="020B0604020202020204" pitchFamily="34" charset="-128"/>
                <a:ea typeface="JetBrains Mono"/>
              </a:rPr>
              <a:t>    </a:t>
            </a:r>
            <a:r>
              <a:rPr kumimoji="0" lang="en-US" altLang="en-US" sz="1600" b="0" i="0" u="none" strike="noStrike" cap="none" normalizeH="0" baseline="0" dirty="0">
                <a:ln>
                  <a:noFill/>
                </a:ln>
                <a:solidFill>
                  <a:srgbClr val="BCBEC4"/>
                </a:solidFill>
                <a:effectLst/>
                <a:latin typeface="Arial Unicode MS" panose="020B0604020202020204" pitchFamily="34" charset="-128"/>
                <a:ea typeface="JetBrains Mono"/>
              </a:rPr>
              <a:t>cell = </a:t>
            </a:r>
            <a:r>
              <a:rPr kumimoji="0" lang="en-US" altLang="en-US" sz="1600" b="0" i="0" u="none" strike="noStrike" cap="none" normalizeH="0" baseline="0" dirty="0" err="1">
                <a:ln>
                  <a:noFill/>
                </a:ln>
                <a:solidFill>
                  <a:srgbClr val="BCBEC4"/>
                </a:solidFill>
                <a:effectLst/>
                <a:latin typeface="Arial Unicode MS" panose="020B0604020202020204" pitchFamily="34" charset="-128"/>
                <a:ea typeface="JetBrains Mono"/>
              </a:rPr>
              <a:t>sheet.cell</a:t>
            </a:r>
            <a:r>
              <a:rPr kumimoji="0" lang="en-US" altLang="en-US" sz="1600" b="0" i="0" u="none" strike="noStrike" cap="none" normalizeH="0" baseline="0" dirty="0">
                <a:ln>
                  <a:noFill/>
                </a:ln>
                <a:solidFill>
                  <a:srgbClr val="BCBEC4"/>
                </a:solidFill>
                <a:effectLst/>
                <a:latin typeface="Arial Unicode MS" panose="020B0604020202020204" pitchFamily="34" charset="-128"/>
                <a:ea typeface="JetBrains Mono"/>
              </a:rPr>
              <a:t>(row, </a:t>
            </a:r>
            <a:r>
              <a:rPr kumimoji="0" lang="en-US" altLang="en-US" sz="1600" b="0" i="0" u="none" strike="noStrike" cap="none" normalizeH="0" baseline="0" dirty="0">
                <a:ln>
                  <a:noFill/>
                </a:ln>
                <a:solidFill>
                  <a:srgbClr val="2AACB8"/>
                </a:solidFill>
                <a:effectLst/>
                <a:latin typeface="Arial Unicode MS" panose="020B0604020202020204" pitchFamily="34" charset="-128"/>
                <a:ea typeface="JetBrains Mono"/>
              </a:rPr>
              <a:t>3</a:t>
            </a:r>
            <a:r>
              <a:rPr kumimoji="0" lang="en-US" altLang="en-US" sz="1600" b="0" i="0" u="none" strike="noStrike" cap="none" normalizeH="0" baseline="0" dirty="0">
                <a:ln>
                  <a:noFill/>
                </a:ln>
                <a:solidFill>
                  <a:srgbClr val="BCBEC4"/>
                </a:solidFill>
                <a:effectLst/>
                <a:latin typeface="Arial Unicode MS" panose="020B0604020202020204" pitchFamily="34" charset="-128"/>
                <a:ea typeface="JetBrains Mono"/>
              </a:rPr>
              <a:t>)</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600" dirty="0">
                <a:solidFill>
                  <a:srgbClr val="BCBEC4"/>
                </a:solidFill>
                <a:latin typeface="Arial Unicode MS" panose="020B0604020202020204" pitchFamily="34" charset="-128"/>
                <a:ea typeface="JetBrains Mono"/>
              </a:rPr>
              <a:t>   </a:t>
            </a:r>
            <a:r>
              <a:rPr kumimoji="0" lang="en-US" altLang="en-US" sz="1600" b="0" i="0" u="none" strike="noStrike" cap="none" normalizeH="0" baseline="0" dirty="0">
                <a:ln>
                  <a:noFill/>
                </a:ln>
                <a:solidFill>
                  <a:srgbClr val="BCBEC4"/>
                </a:solidFill>
                <a:effectLst/>
                <a:latin typeface="Arial Unicode MS" panose="020B0604020202020204" pitchFamily="34" charset="-128"/>
                <a:ea typeface="JetBrains Mono"/>
              </a:rPr>
              <a:t> </a:t>
            </a:r>
            <a:r>
              <a:rPr kumimoji="0" lang="en-US" altLang="en-US" sz="1600" b="0" i="0" u="none" strike="noStrike" cap="none" normalizeH="0" baseline="0" dirty="0">
                <a:ln>
                  <a:noFill/>
                </a:ln>
                <a:solidFill>
                  <a:srgbClr val="7A7E85"/>
                </a:solidFill>
                <a:effectLst/>
                <a:latin typeface="Arial Unicode MS" panose="020B0604020202020204" pitchFamily="34" charset="-128"/>
                <a:ea typeface="JetBrains Mono"/>
              </a:rPr>
              <a:t>#every row's 3rd column</a:t>
            </a:r>
            <a:br>
              <a:rPr kumimoji="0" lang="en-US" altLang="en-US" sz="1600" b="0" i="0" u="none" strike="noStrike" cap="none" normalizeH="0" baseline="0" dirty="0">
                <a:ln>
                  <a:noFill/>
                </a:ln>
                <a:solidFill>
                  <a:srgbClr val="7A7E85"/>
                </a:solidFill>
                <a:effectLst/>
                <a:latin typeface="Arial Unicode MS" panose="020B0604020202020204" pitchFamily="34" charset="-128"/>
                <a:ea typeface="JetBrains Mono"/>
              </a:rPr>
            </a:br>
            <a:r>
              <a:rPr kumimoji="0" lang="en-US" altLang="en-US" sz="1600" b="0" i="0" u="none" strike="noStrike" cap="none" normalizeH="0" baseline="0" dirty="0">
                <a:ln>
                  <a:noFill/>
                </a:ln>
                <a:solidFill>
                  <a:srgbClr val="7A7E85"/>
                </a:solidFill>
                <a:effectLst/>
                <a:latin typeface="Arial Unicode MS" panose="020B0604020202020204" pitchFamily="34" charset="-128"/>
                <a:ea typeface="JetBrains Mono"/>
              </a:rPr>
              <a:t>    </a:t>
            </a:r>
            <a:r>
              <a:rPr kumimoji="0" lang="en-US" altLang="en-US" sz="1600" b="0" i="0" u="none" strike="noStrike" cap="none" normalizeH="0" baseline="0" dirty="0" err="1">
                <a:ln>
                  <a:noFill/>
                </a:ln>
                <a:solidFill>
                  <a:srgbClr val="BCBEC4"/>
                </a:solidFill>
                <a:effectLst/>
                <a:latin typeface="Arial Unicode MS" panose="020B0604020202020204" pitchFamily="34" charset="-128"/>
                <a:ea typeface="JetBrains Mono"/>
              </a:rPr>
              <a:t>corrected_price</a:t>
            </a:r>
            <a:r>
              <a:rPr kumimoji="0" lang="en-US" altLang="en-US" sz="1600" b="0" i="0" u="none" strike="noStrike" cap="none" normalizeH="0" baseline="0" dirty="0">
                <a:ln>
                  <a:noFill/>
                </a:ln>
                <a:solidFill>
                  <a:srgbClr val="BCBEC4"/>
                </a:solidFill>
                <a:effectLst/>
                <a:latin typeface="Arial Unicode MS" panose="020B0604020202020204" pitchFamily="34" charset="-128"/>
                <a:ea typeface="JetBrains Mono"/>
              </a:rPr>
              <a:t> = </a:t>
            </a:r>
            <a:r>
              <a:rPr kumimoji="0" lang="en-US" altLang="en-US" sz="1600" b="0" i="0" u="none" strike="noStrike" cap="none" normalizeH="0" baseline="0" dirty="0" err="1">
                <a:ln>
                  <a:noFill/>
                </a:ln>
                <a:solidFill>
                  <a:srgbClr val="BCBEC4"/>
                </a:solidFill>
                <a:effectLst/>
                <a:latin typeface="Arial Unicode MS" panose="020B0604020202020204" pitchFamily="34" charset="-128"/>
                <a:ea typeface="JetBrains Mono"/>
              </a:rPr>
              <a:t>cell.value</a:t>
            </a:r>
            <a:r>
              <a:rPr kumimoji="0" lang="en-US" altLang="en-US" sz="1600" b="0" i="0" u="none" strike="noStrike" cap="none" normalizeH="0" baseline="0" dirty="0">
                <a:ln>
                  <a:noFill/>
                </a:ln>
                <a:solidFill>
                  <a:srgbClr val="BCBEC4"/>
                </a:solidFill>
                <a:effectLst/>
                <a:latin typeface="Arial Unicode MS" panose="020B0604020202020204" pitchFamily="34" charset="-128"/>
                <a:ea typeface="JetBrains Mono"/>
              </a:rPr>
              <a:t> * </a:t>
            </a:r>
            <a:r>
              <a:rPr kumimoji="0" lang="en-US" altLang="en-US" sz="1600" b="0" i="0" u="none" strike="noStrike" cap="none" normalizeH="0" baseline="0" dirty="0">
                <a:ln>
                  <a:noFill/>
                </a:ln>
                <a:solidFill>
                  <a:srgbClr val="2AACB8"/>
                </a:solidFill>
                <a:effectLst/>
                <a:latin typeface="Arial Unicode MS" panose="020B0604020202020204" pitchFamily="34" charset="-128"/>
                <a:ea typeface="JetBrains Mono"/>
              </a:rPr>
              <a:t>0.9</a:t>
            </a:r>
            <a:r>
              <a:rPr kumimoji="0" lang="en-US" altLang="en-US" sz="1600" b="0" i="0" u="none" strike="noStrike" cap="none" normalizeH="0" baseline="0" dirty="0">
                <a:ln>
                  <a:noFill/>
                </a:ln>
                <a:solidFill>
                  <a:srgbClr val="BCBEC4"/>
                </a:solidFill>
                <a:effectLst/>
                <a:latin typeface="Arial Unicode MS" panose="020B0604020202020204" pitchFamily="34" charset="-128"/>
                <a:ea typeface="JetBrains Mono"/>
              </a:rPr>
              <a:t>;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600" dirty="0">
                <a:solidFill>
                  <a:srgbClr val="BCBEC4"/>
                </a:solidFill>
                <a:latin typeface="Arial Unicode MS" panose="020B0604020202020204" pitchFamily="34" charset="-128"/>
                <a:ea typeface="JetBrains Mono"/>
              </a:rPr>
              <a:t>    </a:t>
            </a:r>
            <a:r>
              <a:rPr kumimoji="0" lang="en-US" altLang="en-US" sz="1600" b="0" i="0" u="none" strike="noStrike" cap="none" normalizeH="0" baseline="0" dirty="0">
                <a:ln>
                  <a:noFill/>
                </a:ln>
                <a:solidFill>
                  <a:srgbClr val="7A7E85"/>
                </a:solidFill>
                <a:effectLst/>
                <a:latin typeface="Arial Unicode MS" panose="020B0604020202020204" pitchFamily="34" charset="-128"/>
                <a:ea typeface="JetBrains Mono"/>
              </a:rPr>
              <a:t>#Corrects price</a:t>
            </a:r>
            <a:br>
              <a:rPr kumimoji="0" lang="en-US" altLang="en-US" sz="1600" b="0" i="0" u="none" strike="noStrike" cap="none" normalizeH="0" baseline="0" dirty="0">
                <a:ln>
                  <a:noFill/>
                </a:ln>
                <a:solidFill>
                  <a:srgbClr val="7A7E85"/>
                </a:solidFill>
                <a:effectLst/>
                <a:latin typeface="Arial Unicode MS" panose="020B0604020202020204" pitchFamily="34" charset="-128"/>
                <a:ea typeface="JetBrains Mono"/>
              </a:rPr>
            </a:br>
            <a:r>
              <a:rPr kumimoji="0" lang="en-US" altLang="en-US" sz="1600" b="0" i="0" u="none" strike="noStrike" cap="none" normalizeH="0" baseline="0" dirty="0">
                <a:ln>
                  <a:noFill/>
                </a:ln>
                <a:solidFill>
                  <a:srgbClr val="7A7E85"/>
                </a:solidFill>
                <a:effectLst/>
                <a:latin typeface="Arial Unicode MS" panose="020B0604020202020204" pitchFamily="34" charset="-128"/>
                <a:ea typeface="JetBrains Mono"/>
              </a:rPr>
              <a:t>    </a:t>
            </a:r>
            <a:r>
              <a:rPr kumimoji="0" lang="en-US" altLang="en-US" sz="1600" b="0" i="0" u="none" strike="noStrike" cap="none" normalizeH="0" baseline="0" dirty="0" err="1">
                <a:ln>
                  <a:noFill/>
                </a:ln>
                <a:solidFill>
                  <a:srgbClr val="BCBEC4"/>
                </a:solidFill>
                <a:effectLst/>
                <a:latin typeface="Arial Unicode MS" panose="020B0604020202020204" pitchFamily="34" charset="-128"/>
                <a:ea typeface="JetBrains Mono"/>
              </a:rPr>
              <a:t>corrected_price_cell</a:t>
            </a:r>
            <a:r>
              <a:rPr kumimoji="0" lang="en-US" altLang="en-US" sz="1600" b="0" i="0" u="none" strike="noStrike" cap="none" normalizeH="0" baseline="0" dirty="0">
                <a:ln>
                  <a:noFill/>
                </a:ln>
                <a:solidFill>
                  <a:srgbClr val="BCBEC4"/>
                </a:solidFill>
                <a:effectLst/>
                <a:latin typeface="Arial Unicode MS" panose="020B0604020202020204" pitchFamily="34" charset="-128"/>
                <a:ea typeface="JetBrains Mono"/>
              </a:rPr>
              <a:t> = </a:t>
            </a:r>
            <a:r>
              <a:rPr kumimoji="0" lang="en-US" altLang="en-US" sz="1600" b="0" i="0" u="none" strike="noStrike" cap="none" normalizeH="0" baseline="0" dirty="0" err="1">
                <a:ln>
                  <a:noFill/>
                </a:ln>
                <a:solidFill>
                  <a:srgbClr val="BCBEC4"/>
                </a:solidFill>
                <a:effectLst/>
                <a:latin typeface="Arial Unicode MS" panose="020B0604020202020204" pitchFamily="34" charset="-128"/>
                <a:ea typeface="JetBrains Mono"/>
              </a:rPr>
              <a:t>sheet.cell</a:t>
            </a:r>
            <a:r>
              <a:rPr kumimoji="0" lang="en-US" altLang="en-US" sz="1600" b="0" i="0" u="none" strike="noStrike" cap="none" normalizeH="0" baseline="0" dirty="0">
                <a:ln>
                  <a:noFill/>
                </a:ln>
                <a:solidFill>
                  <a:srgbClr val="BCBEC4"/>
                </a:solidFill>
                <a:effectLst/>
                <a:latin typeface="Arial Unicode MS" panose="020B0604020202020204" pitchFamily="34" charset="-128"/>
                <a:ea typeface="JetBrains Mono"/>
              </a:rPr>
              <a:t>(row, </a:t>
            </a:r>
            <a:r>
              <a:rPr kumimoji="0" lang="en-US" altLang="en-US" sz="1600" b="0" i="0" u="none" strike="noStrike" cap="none" normalizeH="0" baseline="0" dirty="0">
                <a:ln>
                  <a:noFill/>
                </a:ln>
                <a:solidFill>
                  <a:srgbClr val="2AACB8"/>
                </a:solidFill>
                <a:effectLst/>
                <a:latin typeface="Arial Unicode MS" panose="020B0604020202020204" pitchFamily="34" charset="-128"/>
                <a:ea typeface="JetBrains Mono"/>
              </a:rPr>
              <a:t>4</a:t>
            </a:r>
            <a:r>
              <a:rPr kumimoji="0" lang="en-US" altLang="en-US" sz="1600" b="0" i="0" u="none" strike="noStrike" cap="none" normalizeH="0" baseline="0" dirty="0">
                <a:ln>
                  <a:noFill/>
                </a:ln>
                <a:solidFill>
                  <a:srgbClr val="BCBEC4"/>
                </a:solidFill>
                <a:effectLst/>
                <a:latin typeface="Arial Unicode MS" panose="020B0604020202020204" pitchFamily="34" charset="-128"/>
                <a:ea typeface="JetBrains Mono"/>
              </a:rPr>
              <a:t>)</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600" dirty="0">
                <a:solidFill>
                  <a:srgbClr val="BCBEC4"/>
                </a:solidFill>
                <a:latin typeface="Arial Unicode MS" panose="020B0604020202020204" pitchFamily="34" charset="-128"/>
                <a:ea typeface="JetBrains Mono"/>
              </a:rPr>
              <a:t>    </a:t>
            </a:r>
            <a:r>
              <a:rPr kumimoji="0" lang="en-US" altLang="en-US" sz="1600" b="0" i="0" u="none" strike="noStrike" cap="none" normalizeH="0" baseline="0" dirty="0">
                <a:ln>
                  <a:noFill/>
                </a:ln>
                <a:solidFill>
                  <a:srgbClr val="7A7E85"/>
                </a:solidFill>
                <a:effectLst/>
                <a:latin typeface="Arial Unicode MS" panose="020B0604020202020204" pitchFamily="34" charset="-128"/>
                <a:ea typeface="JetBrains Mono"/>
              </a:rPr>
              <a:t>#Writing to the new cell</a:t>
            </a:r>
            <a:br>
              <a:rPr kumimoji="0" lang="en-US" altLang="en-US" sz="1600" b="0" i="0" u="none" strike="noStrike" cap="none" normalizeH="0" baseline="0" dirty="0">
                <a:ln>
                  <a:noFill/>
                </a:ln>
                <a:solidFill>
                  <a:srgbClr val="7A7E85"/>
                </a:solidFill>
                <a:effectLst/>
                <a:latin typeface="Arial Unicode MS" panose="020B0604020202020204" pitchFamily="34" charset="-128"/>
                <a:ea typeface="JetBrains Mono"/>
              </a:rPr>
            </a:br>
            <a:r>
              <a:rPr kumimoji="0" lang="en-US" altLang="en-US" sz="1600" b="0" i="0" u="none" strike="noStrike" cap="none" normalizeH="0" baseline="0" dirty="0">
                <a:ln>
                  <a:noFill/>
                </a:ln>
                <a:solidFill>
                  <a:srgbClr val="7A7E85"/>
                </a:solidFill>
                <a:effectLst/>
                <a:latin typeface="Arial Unicode MS" panose="020B0604020202020204" pitchFamily="34" charset="-128"/>
                <a:ea typeface="JetBrains Mono"/>
              </a:rPr>
              <a:t>    </a:t>
            </a:r>
            <a:r>
              <a:rPr kumimoji="0" lang="en-US" altLang="en-US" sz="1600" b="0" i="0" u="none" strike="noStrike" cap="none" normalizeH="0" baseline="0" dirty="0" err="1">
                <a:ln>
                  <a:noFill/>
                </a:ln>
                <a:solidFill>
                  <a:srgbClr val="BCBEC4"/>
                </a:solidFill>
                <a:effectLst/>
                <a:latin typeface="Arial Unicode MS" panose="020B0604020202020204" pitchFamily="34" charset="-128"/>
                <a:ea typeface="JetBrains Mono"/>
              </a:rPr>
              <a:t>corrected_price_cell.value</a:t>
            </a:r>
            <a:r>
              <a:rPr kumimoji="0" lang="en-US" altLang="en-US" sz="1600" b="0" i="0" u="none" strike="noStrike" cap="none" normalizeH="0" baseline="0" dirty="0">
                <a:ln>
                  <a:noFill/>
                </a:ln>
                <a:solidFill>
                  <a:srgbClr val="BCBEC4"/>
                </a:solidFill>
                <a:effectLst/>
                <a:latin typeface="Arial Unicode MS" panose="020B0604020202020204" pitchFamily="34" charset="-128"/>
                <a:ea typeface="JetBrains Mono"/>
              </a:rPr>
              <a:t> = </a:t>
            </a:r>
            <a:r>
              <a:rPr kumimoji="0" lang="en-US" altLang="en-US" sz="1600" b="0" i="0" u="none" strike="noStrike" cap="none" normalizeH="0" baseline="0" dirty="0" err="1">
                <a:ln>
                  <a:noFill/>
                </a:ln>
                <a:solidFill>
                  <a:srgbClr val="BCBEC4"/>
                </a:solidFill>
                <a:effectLst/>
                <a:latin typeface="Arial Unicode MS" panose="020B0604020202020204" pitchFamily="34" charset="-128"/>
                <a:ea typeface="JetBrains Mono"/>
              </a:rPr>
              <a:t>corrected_price</a:t>
            </a:r>
            <a:r>
              <a:rPr kumimoji="0" lang="en-US" altLang="en-US" sz="1600" b="0" i="0" u="none" strike="noStrike" cap="none" normalizeH="0" baseline="0" dirty="0">
                <a:ln>
                  <a:noFill/>
                </a:ln>
                <a:solidFill>
                  <a:srgbClr val="BCBEC4"/>
                </a:solidFill>
                <a:effectLst/>
                <a:latin typeface="Arial Unicode MS" panose="020B0604020202020204" pitchFamily="34" charset="-128"/>
                <a:ea typeface="JetBrains Mono"/>
              </a:rPr>
              <a:t>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600" dirty="0">
                <a:solidFill>
                  <a:srgbClr val="BCBEC4"/>
                </a:solidFill>
                <a:latin typeface="Arial Unicode MS" panose="020B0604020202020204" pitchFamily="34" charset="-128"/>
                <a:ea typeface="JetBrains Mono"/>
              </a:rPr>
              <a:t>    </a:t>
            </a:r>
            <a:r>
              <a:rPr kumimoji="0" lang="en-US" altLang="en-US" sz="1600" b="0" i="0" u="none" strike="noStrike" cap="none" normalizeH="0" baseline="0" dirty="0">
                <a:ln>
                  <a:noFill/>
                </a:ln>
                <a:solidFill>
                  <a:srgbClr val="7A7E85"/>
                </a:solidFill>
                <a:effectLst/>
                <a:latin typeface="Arial Unicode MS" panose="020B0604020202020204" pitchFamily="34" charset="-128"/>
                <a:ea typeface="JetBrains Mono"/>
              </a:rPr>
              <a:t>#Updates new price to new cell</a:t>
            </a:r>
            <a:br>
              <a:rPr kumimoji="0" lang="en-US" altLang="en-US" sz="1600" b="0" i="0" u="none" strike="noStrike" cap="none" normalizeH="0" baseline="0" dirty="0">
                <a:ln>
                  <a:noFill/>
                </a:ln>
                <a:solidFill>
                  <a:srgbClr val="7A7E85"/>
                </a:solidFill>
                <a:effectLst/>
                <a:latin typeface="Arial Unicode MS" panose="020B0604020202020204" pitchFamily="34" charset="-128"/>
                <a:ea typeface="JetBrains Mono"/>
              </a:rPr>
            </a:br>
            <a:r>
              <a:rPr kumimoji="0" lang="en-US" altLang="en-US" sz="1600" b="0" i="0" u="none" strike="noStrike" cap="none" normalizeH="0" baseline="0" dirty="0">
                <a:ln>
                  <a:noFill/>
                </a:ln>
                <a:solidFill>
                  <a:srgbClr val="7A7E85"/>
                </a:solidFill>
                <a:effectLst/>
                <a:latin typeface="Arial Unicode MS" panose="020B0604020202020204" pitchFamily="34" charset="-128"/>
                <a:ea typeface="JetBrains Mono"/>
              </a:rPr>
              <a:t>    #print(cell.value)</a:t>
            </a:r>
            <a:endParaRPr kumimoji="0" lang="en-US" altLang="en-US" sz="4000" b="0" i="0" u="none" strike="noStrike" cap="none" normalizeH="0" baseline="0" dirty="0">
              <a:ln>
                <a:noFill/>
              </a:ln>
              <a:solidFill>
                <a:schemeClr val="tx1"/>
              </a:solidFill>
              <a:effectLst/>
              <a:latin typeface="Arial" panose="020B0604020202020204" pitchFamily="34" charset="0"/>
            </a:endParaRPr>
          </a:p>
        </p:txBody>
      </p:sp>
      <p:sp>
        <p:nvSpPr>
          <p:cNvPr id="7" name="Rectangle 2">
            <a:extLst>
              <a:ext uri="{FF2B5EF4-FFF2-40B4-BE49-F238E27FC236}">
                <a16:creationId xmlns:a16="http://schemas.microsoft.com/office/drawing/2014/main" id="{C8F3A915-7807-DB1E-2273-7B9440B41AA4}"/>
              </a:ext>
            </a:extLst>
          </p:cNvPr>
          <p:cNvSpPr>
            <a:spLocks noChangeArrowheads="1"/>
          </p:cNvSpPr>
          <p:nvPr/>
        </p:nvSpPr>
        <p:spPr bwMode="auto">
          <a:xfrm>
            <a:off x="4977247" y="733375"/>
            <a:ext cx="4088135" cy="3293209"/>
          </a:xfrm>
          <a:prstGeom prst="rect">
            <a:avLst/>
          </a:prstGeom>
          <a:solidFill>
            <a:srgbClr val="1E1F2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BCBEC4"/>
                </a:solidFill>
                <a:effectLst/>
                <a:latin typeface="Arial Unicode MS" panose="020B0604020202020204" pitchFamily="34" charset="-128"/>
                <a:ea typeface="JetBrains Mono"/>
              </a:rPr>
              <a:t>values = Reference(</a:t>
            </a:r>
            <a:br>
              <a:rPr kumimoji="0" lang="en-US" altLang="en-US" sz="1600" b="0" i="0" u="none" strike="noStrike" cap="none" normalizeH="0" baseline="0" dirty="0">
                <a:ln>
                  <a:noFill/>
                </a:ln>
                <a:solidFill>
                  <a:srgbClr val="BCBEC4"/>
                </a:solidFill>
                <a:effectLst/>
                <a:latin typeface="Arial Unicode MS" panose="020B0604020202020204" pitchFamily="34" charset="-128"/>
                <a:ea typeface="JetBrains Mono"/>
              </a:rPr>
            </a:br>
            <a:r>
              <a:rPr kumimoji="0" lang="en-US" altLang="en-US" sz="1600" b="0" i="0" u="none" strike="noStrike" cap="none" normalizeH="0" baseline="0" dirty="0">
                <a:ln>
                  <a:noFill/>
                </a:ln>
                <a:solidFill>
                  <a:srgbClr val="BCBEC4"/>
                </a:solidFill>
                <a:effectLst/>
                <a:latin typeface="Arial Unicode MS" panose="020B0604020202020204" pitchFamily="34" charset="-128"/>
                <a:ea typeface="JetBrains Mono"/>
              </a:rPr>
              <a:t>     sheet,</a:t>
            </a:r>
            <a:br>
              <a:rPr kumimoji="0" lang="en-US" altLang="en-US" sz="1600" b="0" i="0" u="none" strike="noStrike" cap="none" normalizeH="0" baseline="0" dirty="0">
                <a:ln>
                  <a:noFill/>
                </a:ln>
                <a:solidFill>
                  <a:srgbClr val="BCBEC4"/>
                </a:solidFill>
                <a:effectLst/>
                <a:latin typeface="Arial Unicode MS" panose="020B0604020202020204" pitchFamily="34" charset="-128"/>
                <a:ea typeface="JetBrains Mono"/>
              </a:rPr>
            </a:br>
            <a:r>
              <a:rPr kumimoji="0" lang="en-US" altLang="en-US" sz="1600" b="0" i="0" u="none" strike="noStrike" cap="none" normalizeH="0" baseline="0" dirty="0">
                <a:ln>
                  <a:noFill/>
                </a:ln>
                <a:solidFill>
                  <a:srgbClr val="BCBEC4"/>
                </a:solidFill>
                <a:effectLst/>
                <a:latin typeface="Arial Unicode MS" panose="020B0604020202020204" pitchFamily="34" charset="-128"/>
                <a:ea typeface="JetBrains Mono"/>
              </a:rPr>
              <a:t>     </a:t>
            </a:r>
            <a:r>
              <a:rPr kumimoji="0" lang="en-US" altLang="en-US" sz="1600" b="0" i="0" u="none" strike="noStrike" cap="none" normalizeH="0" baseline="0" dirty="0" err="1">
                <a:ln>
                  <a:noFill/>
                </a:ln>
                <a:solidFill>
                  <a:srgbClr val="AA4926"/>
                </a:solidFill>
                <a:effectLst/>
                <a:latin typeface="Arial Unicode MS" panose="020B0604020202020204" pitchFamily="34" charset="-128"/>
                <a:ea typeface="JetBrains Mono"/>
              </a:rPr>
              <a:t>min_row</a:t>
            </a:r>
            <a:r>
              <a:rPr kumimoji="0" lang="en-US" altLang="en-US" sz="1600" b="0" i="0" u="none" strike="noStrike" cap="none" normalizeH="0" baseline="0" dirty="0">
                <a:ln>
                  <a:noFill/>
                </a:ln>
                <a:solidFill>
                  <a:srgbClr val="BCBEC4"/>
                </a:solidFill>
                <a:effectLst/>
                <a:latin typeface="Arial Unicode MS" panose="020B0604020202020204" pitchFamily="34" charset="-128"/>
                <a:ea typeface="JetBrains Mono"/>
              </a:rPr>
              <a:t>=</a:t>
            </a:r>
            <a:r>
              <a:rPr kumimoji="0" lang="en-US" altLang="en-US" sz="1600" b="0" i="0" u="none" strike="noStrike" cap="none" normalizeH="0" baseline="0" dirty="0">
                <a:ln>
                  <a:noFill/>
                </a:ln>
                <a:solidFill>
                  <a:srgbClr val="2AACB8"/>
                </a:solidFill>
                <a:effectLst/>
                <a:latin typeface="Arial Unicode MS" panose="020B0604020202020204" pitchFamily="34" charset="-128"/>
                <a:ea typeface="JetBrains Mono"/>
              </a:rPr>
              <a:t>2</a:t>
            </a:r>
            <a:r>
              <a:rPr kumimoji="0" lang="en-US" altLang="en-US" sz="1600" b="0" i="0" u="none" strike="noStrike" cap="none" normalizeH="0" baseline="0" dirty="0">
                <a:ln>
                  <a:noFill/>
                </a:ln>
                <a:solidFill>
                  <a:srgbClr val="BCBEC4"/>
                </a:solidFill>
                <a:effectLst/>
                <a:latin typeface="Arial Unicode MS" panose="020B0604020202020204" pitchFamily="34" charset="-128"/>
                <a:ea typeface="JetBrains Mono"/>
              </a:rPr>
              <a:t>,</a:t>
            </a:r>
            <a:br>
              <a:rPr kumimoji="0" lang="en-US" altLang="en-US" sz="1600" b="0" i="0" u="none" strike="noStrike" cap="none" normalizeH="0" baseline="0" dirty="0">
                <a:ln>
                  <a:noFill/>
                </a:ln>
                <a:solidFill>
                  <a:srgbClr val="BCBEC4"/>
                </a:solidFill>
                <a:effectLst/>
                <a:latin typeface="Arial Unicode MS" panose="020B0604020202020204" pitchFamily="34" charset="-128"/>
                <a:ea typeface="JetBrains Mono"/>
              </a:rPr>
            </a:br>
            <a:r>
              <a:rPr kumimoji="0" lang="en-US" altLang="en-US" sz="1600" b="0" i="0" u="none" strike="noStrike" cap="none" normalizeH="0" baseline="0" dirty="0">
                <a:ln>
                  <a:noFill/>
                </a:ln>
                <a:solidFill>
                  <a:srgbClr val="BCBEC4"/>
                </a:solidFill>
                <a:effectLst/>
                <a:latin typeface="Arial Unicode MS" panose="020B0604020202020204" pitchFamily="34" charset="-128"/>
                <a:ea typeface="JetBrains Mono"/>
              </a:rPr>
              <a:t>     </a:t>
            </a:r>
            <a:r>
              <a:rPr kumimoji="0" lang="en-US" altLang="en-US" sz="1600" b="0" i="0" u="none" strike="noStrike" cap="none" normalizeH="0" baseline="0" dirty="0" err="1">
                <a:ln>
                  <a:noFill/>
                </a:ln>
                <a:solidFill>
                  <a:srgbClr val="AA4926"/>
                </a:solidFill>
                <a:effectLst/>
                <a:latin typeface="Arial Unicode MS" panose="020B0604020202020204" pitchFamily="34" charset="-128"/>
                <a:ea typeface="JetBrains Mono"/>
              </a:rPr>
              <a:t>max_row</a:t>
            </a:r>
            <a:r>
              <a:rPr kumimoji="0" lang="en-US" altLang="en-US" sz="1600" b="0" i="0" u="none" strike="noStrike" cap="none" normalizeH="0" baseline="0" dirty="0">
                <a:ln>
                  <a:noFill/>
                </a:ln>
                <a:solidFill>
                  <a:srgbClr val="AA4926"/>
                </a:solidFill>
                <a:effectLst/>
                <a:latin typeface="Arial Unicode MS" panose="020B0604020202020204" pitchFamily="34" charset="-128"/>
                <a:ea typeface="JetBrains Mono"/>
              </a:rPr>
              <a:t> </a:t>
            </a:r>
            <a:r>
              <a:rPr kumimoji="0" lang="en-US" altLang="en-US" sz="1600" b="0" i="0" u="none" strike="noStrike" cap="none" normalizeH="0" baseline="0" dirty="0">
                <a:ln>
                  <a:noFill/>
                </a:ln>
                <a:solidFill>
                  <a:srgbClr val="BCBEC4"/>
                </a:solidFill>
                <a:effectLst/>
                <a:latin typeface="Arial Unicode MS" panose="020B0604020202020204" pitchFamily="34" charset="-128"/>
                <a:ea typeface="JetBrains Mono"/>
              </a:rPr>
              <a:t>= </a:t>
            </a:r>
            <a:r>
              <a:rPr kumimoji="0" lang="en-US" altLang="en-US" sz="1600" b="0" i="0" u="none" strike="noStrike" cap="none" normalizeH="0" baseline="0" dirty="0" err="1">
                <a:ln>
                  <a:noFill/>
                </a:ln>
                <a:solidFill>
                  <a:srgbClr val="BCBEC4"/>
                </a:solidFill>
                <a:effectLst/>
                <a:latin typeface="Arial Unicode MS" panose="020B0604020202020204" pitchFamily="34" charset="-128"/>
                <a:ea typeface="JetBrains Mono"/>
              </a:rPr>
              <a:t>sheet.max_row</a:t>
            </a:r>
            <a:r>
              <a:rPr kumimoji="0" lang="en-US" altLang="en-US" sz="1600" b="0" i="0" u="none" strike="noStrike" cap="none" normalizeH="0" baseline="0" dirty="0">
                <a:ln>
                  <a:noFill/>
                </a:ln>
                <a:solidFill>
                  <a:srgbClr val="BCBEC4"/>
                </a:solidFill>
                <a:effectLst/>
                <a:latin typeface="Arial Unicode MS" panose="020B0604020202020204" pitchFamily="34" charset="-128"/>
                <a:ea typeface="JetBrains Mono"/>
              </a:rPr>
              <a:t>,</a:t>
            </a:r>
            <a:br>
              <a:rPr kumimoji="0" lang="en-US" altLang="en-US" sz="1600" b="0" i="0" u="none" strike="noStrike" cap="none" normalizeH="0" baseline="0" dirty="0">
                <a:ln>
                  <a:noFill/>
                </a:ln>
                <a:solidFill>
                  <a:srgbClr val="BCBEC4"/>
                </a:solidFill>
                <a:effectLst/>
                <a:latin typeface="Arial Unicode MS" panose="020B0604020202020204" pitchFamily="34" charset="-128"/>
                <a:ea typeface="JetBrains Mono"/>
              </a:rPr>
            </a:br>
            <a:r>
              <a:rPr kumimoji="0" lang="en-US" altLang="en-US" sz="1600" b="0" i="0" u="none" strike="noStrike" cap="none" normalizeH="0" baseline="0" dirty="0">
                <a:ln>
                  <a:noFill/>
                </a:ln>
                <a:solidFill>
                  <a:srgbClr val="BCBEC4"/>
                </a:solidFill>
                <a:effectLst/>
                <a:latin typeface="Arial Unicode MS" panose="020B0604020202020204" pitchFamily="34" charset="-128"/>
                <a:ea typeface="JetBrains Mono"/>
              </a:rPr>
              <a:t>     </a:t>
            </a:r>
            <a:r>
              <a:rPr kumimoji="0" lang="en-US" altLang="en-US" sz="1600" b="0" i="0" u="none" strike="noStrike" cap="none" normalizeH="0" baseline="0" dirty="0" err="1">
                <a:ln>
                  <a:noFill/>
                </a:ln>
                <a:solidFill>
                  <a:srgbClr val="AA4926"/>
                </a:solidFill>
                <a:effectLst/>
                <a:latin typeface="Arial Unicode MS" panose="020B0604020202020204" pitchFamily="34" charset="-128"/>
                <a:ea typeface="JetBrains Mono"/>
              </a:rPr>
              <a:t>min_col</a:t>
            </a:r>
            <a:r>
              <a:rPr kumimoji="0" lang="en-US" altLang="en-US" sz="1600" b="0" i="0" u="none" strike="noStrike" cap="none" normalizeH="0" baseline="0" dirty="0">
                <a:ln>
                  <a:noFill/>
                </a:ln>
                <a:solidFill>
                  <a:srgbClr val="BCBEC4"/>
                </a:solidFill>
                <a:effectLst/>
                <a:latin typeface="Arial Unicode MS" panose="020B0604020202020204" pitchFamily="34" charset="-128"/>
                <a:ea typeface="JetBrains Mono"/>
              </a:rPr>
              <a:t>=</a:t>
            </a:r>
            <a:r>
              <a:rPr kumimoji="0" lang="en-US" altLang="en-US" sz="1600" b="0" i="0" u="none" strike="noStrike" cap="none" normalizeH="0" baseline="0" dirty="0">
                <a:ln>
                  <a:noFill/>
                </a:ln>
                <a:solidFill>
                  <a:srgbClr val="2AACB8"/>
                </a:solidFill>
                <a:effectLst/>
                <a:latin typeface="Arial Unicode MS" panose="020B0604020202020204" pitchFamily="34" charset="-128"/>
                <a:ea typeface="JetBrains Mono"/>
              </a:rPr>
              <a:t>4</a:t>
            </a:r>
            <a:r>
              <a:rPr kumimoji="0" lang="en-US" altLang="en-US" sz="1600" b="0" i="0" u="none" strike="noStrike" cap="none" normalizeH="0" baseline="0" dirty="0">
                <a:ln>
                  <a:noFill/>
                </a:ln>
                <a:solidFill>
                  <a:srgbClr val="BCBEC4"/>
                </a:solidFill>
                <a:effectLst/>
                <a:latin typeface="Arial Unicode MS" panose="020B0604020202020204" pitchFamily="34" charset="-128"/>
                <a:ea typeface="JetBrains Mono"/>
              </a:rPr>
              <a:t>,</a:t>
            </a:r>
            <a:br>
              <a:rPr kumimoji="0" lang="en-US" altLang="en-US" sz="1600" b="0" i="0" u="none" strike="noStrike" cap="none" normalizeH="0" baseline="0" dirty="0">
                <a:ln>
                  <a:noFill/>
                </a:ln>
                <a:solidFill>
                  <a:srgbClr val="BCBEC4"/>
                </a:solidFill>
                <a:effectLst/>
                <a:latin typeface="Arial Unicode MS" panose="020B0604020202020204" pitchFamily="34" charset="-128"/>
                <a:ea typeface="JetBrains Mono"/>
              </a:rPr>
            </a:br>
            <a:r>
              <a:rPr kumimoji="0" lang="en-US" altLang="en-US" sz="1600" b="0" i="0" u="none" strike="noStrike" cap="none" normalizeH="0" baseline="0" dirty="0">
                <a:ln>
                  <a:noFill/>
                </a:ln>
                <a:solidFill>
                  <a:srgbClr val="BCBEC4"/>
                </a:solidFill>
                <a:effectLst/>
                <a:latin typeface="Arial Unicode MS" panose="020B0604020202020204" pitchFamily="34" charset="-128"/>
                <a:ea typeface="JetBrains Mono"/>
              </a:rPr>
              <a:t>     </a:t>
            </a:r>
            <a:r>
              <a:rPr kumimoji="0" lang="en-US" altLang="en-US" sz="1600" b="0" i="0" u="none" strike="noStrike" cap="none" normalizeH="0" baseline="0" dirty="0" err="1">
                <a:ln>
                  <a:noFill/>
                </a:ln>
                <a:solidFill>
                  <a:srgbClr val="AA4926"/>
                </a:solidFill>
                <a:effectLst/>
                <a:latin typeface="Arial Unicode MS" panose="020B0604020202020204" pitchFamily="34" charset="-128"/>
                <a:ea typeface="JetBrains Mono"/>
              </a:rPr>
              <a:t>max_col</a:t>
            </a:r>
            <a:r>
              <a:rPr kumimoji="0" lang="en-US" altLang="en-US" sz="1600" b="0" i="0" u="none" strike="noStrike" cap="none" normalizeH="0" baseline="0" dirty="0">
                <a:ln>
                  <a:noFill/>
                </a:ln>
                <a:solidFill>
                  <a:srgbClr val="BCBEC4"/>
                </a:solidFill>
                <a:effectLst/>
                <a:latin typeface="Arial Unicode MS" panose="020B0604020202020204" pitchFamily="34" charset="-128"/>
                <a:ea typeface="JetBrains Mono"/>
              </a:rPr>
              <a:t>=</a:t>
            </a:r>
            <a:r>
              <a:rPr kumimoji="0" lang="en-US" altLang="en-US" sz="1600" b="0" i="0" u="none" strike="noStrike" cap="none" normalizeH="0" baseline="0" dirty="0">
                <a:ln>
                  <a:noFill/>
                </a:ln>
                <a:solidFill>
                  <a:srgbClr val="2AACB8"/>
                </a:solidFill>
                <a:effectLst/>
                <a:latin typeface="Arial Unicode MS" panose="020B0604020202020204" pitchFamily="34" charset="-128"/>
                <a:ea typeface="JetBrains Mono"/>
              </a:rPr>
              <a:t>4</a:t>
            </a:r>
            <a:r>
              <a:rPr kumimoji="0" lang="en-US" altLang="en-US" sz="1600" b="0" i="0" u="none" strike="noStrike" cap="none" normalizeH="0" baseline="0" dirty="0">
                <a:ln>
                  <a:noFill/>
                </a:ln>
                <a:solidFill>
                  <a:srgbClr val="BCBEC4"/>
                </a:solidFill>
                <a:effectLst/>
                <a:latin typeface="Arial Unicode MS" panose="020B0604020202020204" pitchFamily="34" charset="-128"/>
                <a:ea typeface="JetBrains Mono"/>
              </a:rPr>
              <a:t>)</a:t>
            </a:r>
            <a:br>
              <a:rPr kumimoji="0" lang="en-US" altLang="en-US" sz="1600" b="0" i="0" u="none" strike="noStrike" cap="none" normalizeH="0" baseline="0" dirty="0">
                <a:ln>
                  <a:noFill/>
                </a:ln>
                <a:solidFill>
                  <a:srgbClr val="BCBEC4"/>
                </a:solidFill>
                <a:effectLst/>
                <a:latin typeface="Arial Unicode MS" panose="020B0604020202020204" pitchFamily="34" charset="-128"/>
                <a:ea typeface="JetBrains Mono"/>
              </a:rPr>
            </a:br>
            <a:br>
              <a:rPr kumimoji="0" lang="en-US" altLang="en-US" sz="1600" b="0" i="0" u="none" strike="noStrike" cap="none" normalizeH="0" baseline="0" dirty="0">
                <a:ln>
                  <a:noFill/>
                </a:ln>
                <a:solidFill>
                  <a:srgbClr val="BCBEC4"/>
                </a:solidFill>
                <a:effectLst/>
                <a:latin typeface="Arial Unicode MS" panose="020B0604020202020204" pitchFamily="34" charset="-128"/>
                <a:ea typeface="JetBrains Mono"/>
              </a:rPr>
            </a:br>
            <a:r>
              <a:rPr kumimoji="0" lang="en-US" altLang="en-US" sz="1600" b="0" i="0" u="none" strike="noStrike" cap="none" normalizeH="0" baseline="0" dirty="0">
                <a:ln>
                  <a:noFill/>
                </a:ln>
                <a:solidFill>
                  <a:srgbClr val="BCBEC4"/>
                </a:solidFill>
                <a:effectLst/>
                <a:latin typeface="Arial Unicode MS" panose="020B0604020202020204" pitchFamily="34" charset="-128"/>
                <a:ea typeface="JetBrains Mono"/>
              </a:rPr>
              <a:t>chart = </a:t>
            </a:r>
            <a:r>
              <a:rPr kumimoji="0" lang="en-US" altLang="en-US" sz="1600" b="0" i="0" u="none" strike="noStrike" cap="none" normalizeH="0" baseline="0" dirty="0" err="1">
                <a:ln>
                  <a:noFill/>
                </a:ln>
                <a:solidFill>
                  <a:srgbClr val="BCBEC4"/>
                </a:solidFill>
                <a:effectLst/>
                <a:latin typeface="Arial Unicode MS" panose="020B0604020202020204" pitchFamily="34" charset="-128"/>
                <a:ea typeface="JetBrains Mono"/>
              </a:rPr>
              <a:t>BarChart</a:t>
            </a:r>
            <a:r>
              <a:rPr kumimoji="0" lang="en-US" altLang="en-US" sz="1600" b="0" i="0" u="none" strike="noStrike" cap="none" normalizeH="0" baseline="0" dirty="0">
                <a:ln>
                  <a:noFill/>
                </a:ln>
                <a:solidFill>
                  <a:srgbClr val="BCBEC4"/>
                </a:solidFill>
                <a:effectLst/>
                <a:latin typeface="Arial Unicode MS" panose="020B0604020202020204" pitchFamily="34" charset="-128"/>
                <a:ea typeface="JetBrains Mono"/>
              </a:rPr>
              <a:t>()</a:t>
            </a:r>
            <a:br>
              <a:rPr kumimoji="0" lang="en-US" altLang="en-US" sz="1600" b="0" i="0" u="none" strike="noStrike" cap="none" normalizeH="0" baseline="0" dirty="0">
                <a:ln>
                  <a:noFill/>
                </a:ln>
                <a:solidFill>
                  <a:srgbClr val="BCBEC4"/>
                </a:solidFill>
                <a:effectLst/>
                <a:latin typeface="Arial Unicode MS" panose="020B0604020202020204" pitchFamily="34" charset="-128"/>
                <a:ea typeface="JetBrains Mono"/>
              </a:rPr>
            </a:br>
            <a:r>
              <a:rPr kumimoji="0" lang="en-US" altLang="en-US" sz="1600" b="0" i="0" u="none" strike="noStrike" cap="none" normalizeH="0" baseline="0" dirty="0" err="1">
                <a:ln>
                  <a:noFill/>
                </a:ln>
                <a:solidFill>
                  <a:srgbClr val="BCBEC4"/>
                </a:solidFill>
                <a:effectLst/>
                <a:latin typeface="Arial Unicode MS" panose="020B0604020202020204" pitchFamily="34" charset="-128"/>
                <a:ea typeface="JetBrains Mono"/>
              </a:rPr>
              <a:t>chart.add_data</a:t>
            </a:r>
            <a:r>
              <a:rPr kumimoji="0" lang="en-US" altLang="en-US" sz="1600" b="0" i="0" u="none" strike="noStrike" cap="none" normalizeH="0" baseline="0" dirty="0">
                <a:ln>
                  <a:noFill/>
                </a:ln>
                <a:solidFill>
                  <a:srgbClr val="BCBEC4"/>
                </a:solidFill>
                <a:effectLst/>
                <a:latin typeface="Arial Unicode MS" panose="020B0604020202020204" pitchFamily="34" charset="-128"/>
                <a:ea typeface="JetBrains Mono"/>
              </a:rPr>
              <a:t>(values)</a:t>
            </a:r>
            <a:br>
              <a:rPr kumimoji="0" lang="en-US" altLang="en-US" sz="1600" b="0" i="0" u="none" strike="noStrike" cap="none" normalizeH="0" baseline="0" dirty="0">
                <a:ln>
                  <a:noFill/>
                </a:ln>
                <a:solidFill>
                  <a:srgbClr val="BCBEC4"/>
                </a:solidFill>
                <a:effectLst/>
                <a:latin typeface="Arial Unicode MS" panose="020B0604020202020204" pitchFamily="34" charset="-128"/>
                <a:ea typeface="JetBrains Mono"/>
              </a:rPr>
            </a:br>
            <a:r>
              <a:rPr kumimoji="0" lang="en-US" altLang="en-US" sz="1600" b="0" i="0" u="none" strike="noStrike" cap="none" normalizeH="0" baseline="0" dirty="0" err="1">
                <a:ln>
                  <a:noFill/>
                </a:ln>
                <a:solidFill>
                  <a:srgbClr val="BCBEC4"/>
                </a:solidFill>
                <a:effectLst/>
                <a:latin typeface="Arial Unicode MS" panose="020B0604020202020204" pitchFamily="34" charset="-128"/>
                <a:ea typeface="JetBrains Mono"/>
              </a:rPr>
              <a:t>sheet.add_chart</a:t>
            </a:r>
            <a:r>
              <a:rPr kumimoji="0" lang="en-US" altLang="en-US" sz="1600" b="0" i="0" u="none" strike="noStrike" cap="none" normalizeH="0" baseline="0" dirty="0">
                <a:ln>
                  <a:noFill/>
                </a:ln>
                <a:solidFill>
                  <a:srgbClr val="BCBEC4"/>
                </a:solidFill>
                <a:effectLst/>
                <a:latin typeface="Arial Unicode MS" panose="020B0604020202020204" pitchFamily="34" charset="-128"/>
                <a:ea typeface="JetBrains Mono"/>
              </a:rPr>
              <a:t>(chart, </a:t>
            </a:r>
            <a:r>
              <a:rPr kumimoji="0" lang="en-US" altLang="en-US" sz="1600" b="0" i="0" u="none" strike="noStrike" cap="none" normalizeH="0" baseline="0" dirty="0">
                <a:ln>
                  <a:noFill/>
                </a:ln>
                <a:solidFill>
                  <a:srgbClr val="6AAB73"/>
                </a:solidFill>
                <a:effectLst/>
                <a:latin typeface="Arial Unicode MS" panose="020B0604020202020204" pitchFamily="34" charset="-128"/>
                <a:ea typeface="JetBrains Mono"/>
              </a:rPr>
              <a:t>'e2'</a:t>
            </a:r>
            <a:r>
              <a:rPr kumimoji="0" lang="en-US" altLang="en-US" sz="1600" b="0" i="0" u="none" strike="noStrike" cap="none" normalizeH="0" baseline="0" dirty="0">
                <a:ln>
                  <a:noFill/>
                </a:ln>
                <a:solidFill>
                  <a:srgbClr val="BCBEC4"/>
                </a:solidFill>
                <a:effectLst/>
                <a:latin typeface="Arial Unicode MS" panose="020B0604020202020204" pitchFamily="34" charset="-128"/>
                <a:ea typeface="JetBrains Mono"/>
              </a:rPr>
              <a:t>)</a:t>
            </a:r>
            <a:br>
              <a:rPr kumimoji="0" lang="en-US" altLang="en-US" sz="1600" b="0" i="0" u="none" strike="noStrike" cap="none" normalizeH="0" baseline="0" dirty="0">
                <a:ln>
                  <a:noFill/>
                </a:ln>
                <a:solidFill>
                  <a:srgbClr val="BCBEC4"/>
                </a:solidFill>
                <a:effectLst/>
                <a:latin typeface="Arial Unicode MS" panose="020B0604020202020204" pitchFamily="34" charset="-128"/>
                <a:ea typeface="JetBrains Mono"/>
              </a:rPr>
            </a:br>
            <a:br>
              <a:rPr kumimoji="0" lang="en-US" altLang="en-US" sz="1600" b="0" i="0" u="none" strike="noStrike" cap="none" normalizeH="0" baseline="0" dirty="0">
                <a:ln>
                  <a:noFill/>
                </a:ln>
                <a:solidFill>
                  <a:srgbClr val="BCBEC4"/>
                </a:solidFill>
                <a:effectLst/>
                <a:latin typeface="Arial Unicode MS" panose="020B0604020202020204" pitchFamily="34" charset="-128"/>
                <a:ea typeface="JetBrains Mono"/>
              </a:rPr>
            </a:br>
            <a:r>
              <a:rPr kumimoji="0" lang="en-US" altLang="en-US" sz="1600" b="0" i="0" u="none" strike="noStrike" cap="none" normalizeH="0" baseline="0" dirty="0" err="1">
                <a:ln>
                  <a:noFill/>
                </a:ln>
                <a:solidFill>
                  <a:srgbClr val="BCBEC4"/>
                </a:solidFill>
                <a:effectLst/>
                <a:latin typeface="Arial Unicode MS" panose="020B0604020202020204" pitchFamily="34" charset="-128"/>
                <a:ea typeface="JetBrains Mono"/>
              </a:rPr>
              <a:t>wb.save</a:t>
            </a:r>
            <a:r>
              <a:rPr kumimoji="0" lang="en-US" altLang="en-US" sz="1600" b="0" i="0" u="none" strike="noStrike" cap="none" normalizeH="0" baseline="0" dirty="0">
                <a:ln>
                  <a:noFill/>
                </a:ln>
                <a:solidFill>
                  <a:srgbClr val="BCBEC4"/>
                </a:solidFill>
                <a:effectLst/>
                <a:latin typeface="Arial Unicode MS" panose="020B0604020202020204" pitchFamily="34" charset="-128"/>
                <a:ea typeface="JetBrains Mono"/>
              </a:rPr>
              <a:t>(</a:t>
            </a:r>
            <a:r>
              <a:rPr kumimoji="0" lang="en-US" altLang="en-US" sz="1600" b="0" i="0" u="none" strike="noStrike" cap="none" normalizeH="0" baseline="0" dirty="0">
                <a:ln>
                  <a:noFill/>
                </a:ln>
                <a:solidFill>
                  <a:srgbClr val="6AAB73"/>
                </a:solidFill>
                <a:effectLst/>
                <a:latin typeface="Arial Unicode MS" panose="020B0604020202020204" pitchFamily="34" charset="-128"/>
                <a:ea typeface="JetBrains Mono"/>
              </a:rPr>
              <a:t>'transactions2.xlsx’</a:t>
            </a:r>
            <a:r>
              <a:rPr kumimoji="0" lang="en-US" altLang="en-US" sz="1600" b="0" i="0" u="none" strike="noStrike" cap="none" normalizeH="0" baseline="0" dirty="0">
                <a:ln>
                  <a:noFill/>
                </a:ln>
                <a:solidFill>
                  <a:srgbClr val="BCBEC4"/>
                </a:solidFill>
                <a:effectLst/>
                <a:latin typeface="Arial Unicode MS" panose="020B0604020202020204" pitchFamily="34" charset="-128"/>
                <a:ea typeface="JetBrains Mono"/>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7A7E85"/>
                </a:solidFill>
                <a:effectLst/>
                <a:latin typeface="Arial Unicode MS" panose="020B0604020202020204" pitchFamily="34" charset="-128"/>
                <a:ea typeface="JetBrains Mono"/>
              </a:rPr>
              <a:t>#Savin as a new file</a:t>
            </a:r>
            <a:endParaRPr kumimoji="0" lang="en-US" altLang="en-US" sz="40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5600145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156B973-0225-5B99-BDB5-8F357A5D713A}"/>
              </a:ext>
            </a:extLst>
          </p:cNvPr>
          <p:cNvSpPr>
            <a:spLocks noGrp="1"/>
          </p:cNvSpPr>
          <p:nvPr>
            <p:ph idx="1"/>
          </p:nvPr>
        </p:nvSpPr>
        <p:spPr>
          <a:xfrm>
            <a:off x="353568" y="1385584"/>
            <a:ext cx="8473440" cy="4791379"/>
          </a:xfrm>
        </p:spPr>
        <p:txBody>
          <a:bodyPr/>
          <a:lstStyle/>
          <a:p>
            <a:pPr latinLnBrk="0">
              <a:buFont typeface="Wingdings" panose="05000000000000000000" pitchFamily="2" charset="2"/>
              <a:buChar char="Ø"/>
            </a:pPr>
            <a:r>
              <a:rPr lang="en-US" b="0" i="0" dirty="0">
                <a:solidFill>
                  <a:srgbClr val="000000"/>
                </a:solidFill>
                <a:effectLst/>
                <a:latin typeface="Century Gothic" panose="020B0502020202020204" pitchFamily="34" charset="0"/>
                <a:ea typeface="Tahoma" panose="020B0604030504040204" pitchFamily="34" charset="0"/>
                <a:cs typeface="Tahoma" panose="020B0604030504040204" pitchFamily="34" charset="0"/>
              </a:rPr>
              <a:t>Python is a free, open-source programming language that is available for everyone to use.</a:t>
            </a:r>
          </a:p>
          <a:p>
            <a:pPr latinLnBrk="0">
              <a:buFont typeface="Wingdings" panose="05000000000000000000" pitchFamily="2" charset="2"/>
              <a:buChar char="Ø"/>
            </a:pPr>
            <a:endParaRPr lang="en-US" b="0" i="0" dirty="0">
              <a:solidFill>
                <a:srgbClr val="000000"/>
              </a:solidFill>
              <a:effectLst/>
              <a:latin typeface="Century Gothic" panose="020B0502020202020204" pitchFamily="34" charset="0"/>
              <a:ea typeface="Tahoma" panose="020B0604030504040204" pitchFamily="34" charset="0"/>
              <a:cs typeface="Tahoma" panose="020B0604030504040204" pitchFamily="34" charset="0"/>
            </a:endParaRPr>
          </a:p>
          <a:p>
            <a:pPr latinLnBrk="0">
              <a:buFont typeface="Wingdings" panose="05000000000000000000" pitchFamily="2" charset="2"/>
              <a:buChar char="Ø"/>
            </a:pPr>
            <a:r>
              <a:rPr lang="en-US" b="0" i="0" dirty="0">
                <a:solidFill>
                  <a:srgbClr val="000000"/>
                </a:solidFill>
                <a:effectLst/>
                <a:latin typeface="Century Gothic" panose="020B0502020202020204" pitchFamily="34" charset="0"/>
                <a:ea typeface="Tahoma" panose="020B0604030504040204" pitchFamily="34" charset="0"/>
                <a:cs typeface="Tahoma" panose="020B0604030504040204" pitchFamily="34" charset="0"/>
              </a:rPr>
              <a:t>It is a so popular programming language. It was created by Guido van Rossum, and released in 1991.</a:t>
            </a:r>
          </a:p>
          <a:p>
            <a:pPr latinLnBrk="0">
              <a:buFont typeface="Wingdings" panose="05000000000000000000" pitchFamily="2" charset="2"/>
              <a:buChar char="Ø"/>
            </a:pPr>
            <a:endParaRPr lang="en-US" sz="2000" b="0" i="0" dirty="0">
              <a:solidFill>
                <a:srgbClr val="000000"/>
              </a:solidFill>
              <a:effectLst/>
              <a:latin typeface="Century Gothic" panose="020B0502020202020204" pitchFamily="34" charset="0"/>
              <a:ea typeface="Tahoma" panose="020B0604030504040204" pitchFamily="34" charset="0"/>
              <a:cs typeface="Tahoma" panose="020B0604030504040204" pitchFamily="34" charset="0"/>
            </a:endParaRPr>
          </a:p>
          <a:p>
            <a:pPr latinLnBrk="0">
              <a:buFont typeface="Wingdings" panose="05000000000000000000" pitchFamily="2" charset="2"/>
              <a:buChar char="Ø"/>
            </a:pPr>
            <a:r>
              <a:rPr lang="en-US" dirty="0">
                <a:latin typeface="Century Gothic" panose="020B0502020202020204" pitchFamily="34" charset="0"/>
                <a:ea typeface="Tahoma" panose="020B0604030504040204" pitchFamily="34" charset="0"/>
                <a:cs typeface="Tahoma" panose="020B0604030504040204" pitchFamily="34" charset="0"/>
              </a:rPr>
              <a:t>It is used for:</a:t>
            </a:r>
          </a:p>
          <a:p>
            <a:pPr marL="739775" lvl="1" indent="-212725" latinLnBrk="0">
              <a:buFont typeface="Wingdings" panose="05000000000000000000" pitchFamily="2" charset="2"/>
              <a:buChar char="ü"/>
            </a:pPr>
            <a:r>
              <a:rPr lang="en-US" dirty="0">
                <a:latin typeface="Century Gothic" panose="020B0502020202020204" pitchFamily="34" charset="0"/>
                <a:ea typeface="Tahoma" panose="020B0604030504040204" pitchFamily="34" charset="0"/>
                <a:cs typeface="Tahoma" panose="020B0604030504040204" pitchFamily="34" charset="0"/>
              </a:rPr>
              <a:t>web development (server-side),</a:t>
            </a:r>
          </a:p>
          <a:p>
            <a:pPr marL="739775" lvl="1" indent="-212725" latinLnBrk="0">
              <a:buFont typeface="Wingdings" panose="05000000000000000000" pitchFamily="2" charset="2"/>
              <a:buChar char="ü"/>
            </a:pPr>
            <a:r>
              <a:rPr lang="en-US" dirty="0">
                <a:latin typeface="Century Gothic" panose="020B0502020202020204" pitchFamily="34" charset="0"/>
                <a:ea typeface="Tahoma" panose="020B0604030504040204" pitchFamily="34" charset="0"/>
                <a:cs typeface="Tahoma" panose="020B0604030504040204" pitchFamily="34" charset="0"/>
              </a:rPr>
              <a:t>software development,</a:t>
            </a:r>
          </a:p>
          <a:p>
            <a:pPr marL="739775" lvl="1" indent="-212725" latinLnBrk="0">
              <a:buFont typeface="Wingdings" panose="05000000000000000000" pitchFamily="2" charset="2"/>
              <a:buChar char="ü"/>
            </a:pPr>
            <a:r>
              <a:rPr lang="en-US" dirty="0">
                <a:latin typeface="Century Gothic" panose="020B0502020202020204" pitchFamily="34" charset="0"/>
                <a:ea typeface="Tahoma" panose="020B0604030504040204" pitchFamily="34" charset="0"/>
                <a:cs typeface="Tahoma" panose="020B0604030504040204" pitchFamily="34" charset="0"/>
              </a:rPr>
              <a:t>mathematics,</a:t>
            </a:r>
          </a:p>
          <a:p>
            <a:pPr marL="739775" lvl="1" indent="-212725" latinLnBrk="0">
              <a:buFont typeface="Wingdings" panose="05000000000000000000" pitchFamily="2" charset="2"/>
              <a:buChar char="ü"/>
            </a:pPr>
            <a:r>
              <a:rPr lang="en-US" dirty="0">
                <a:latin typeface="Century Gothic" panose="020B0502020202020204" pitchFamily="34" charset="0"/>
                <a:ea typeface="Tahoma" panose="020B0604030504040204" pitchFamily="34" charset="0"/>
                <a:cs typeface="Tahoma" panose="020B0604030504040204" pitchFamily="34" charset="0"/>
              </a:rPr>
              <a:t>system scripting.</a:t>
            </a:r>
          </a:p>
          <a:p>
            <a:pPr marL="527050" lvl="1" indent="0" latinLnBrk="0">
              <a:buNone/>
            </a:pPr>
            <a:endParaRPr lang="en-US" dirty="0">
              <a:latin typeface="Century Gothic" panose="020B0502020202020204" pitchFamily="34" charset="0"/>
              <a:ea typeface="Tahoma" panose="020B0604030504040204" pitchFamily="34" charset="0"/>
              <a:cs typeface="Tahoma" panose="020B0604030504040204" pitchFamily="34" charset="0"/>
            </a:endParaRPr>
          </a:p>
          <a:p>
            <a:pPr marL="527050" lvl="1" indent="0" latinLnBrk="0">
              <a:buNone/>
            </a:pPr>
            <a:endParaRPr lang="en-US" dirty="0">
              <a:latin typeface="Century Gothic" panose="020B0502020202020204" pitchFamily="34" charset="0"/>
              <a:ea typeface="Tahoma" panose="020B0604030504040204" pitchFamily="34" charset="0"/>
              <a:cs typeface="Tahoma" panose="020B0604030504040204" pitchFamily="34" charset="0"/>
            </a:endParaRPr>
          </a:p>
        </p:txBody>
      </p:sp>
      <p:pic>
        <p:nvPicPr>
          <p:cNvPr id="3" name="Picture 2">
            <a:extLst>
              <a:ext uri="{FF2B5EF4-FFF2-40B4-BE49-F238E27FC236}">
                <a16:creationId xmlns:a16="http://schemas.microsoft.com/office/drawing/2014/main" id="{1289D883-89B2-9F2F-FDCD-92BCDBFE78A3}"/>
              </a:ext>
            </a:extLst>
          </p:cNvPr>
          <p:cNvPicPr>
            <a:picLocks noChangeAspect="1"/>
          </p:cNvPicPr>
          <p:nvPr/>
        </p:nvPicPr>
        <p:blipFill>
          <a:blip r:embed="rId2"/>
          <a:stretch>
            <a:fillRect/>
          </a:stretch>
        </p:blipFill>
        <p:spPr>
          <a:xfrm>
            <a:off x="0" y="268779"/>
            <a:ext cx="9144000" cy="122841"/>
          </a:xfrm>
          <a:prstGeom prst="rect">
            <a:avLst/>
          </a:prstGeom>
        </p:spPr>
      </p:pic>
      <p:sp>
        <p:nvSpPr>
          <p:cNvPr id="4" name="TextBox 3">
            <a:extLst>
              <a:ext uri="{FF2B5EF4-FFF2-40B4-BE49-F238E27FC236}">
                <a16:creationId xmlns:a16="http://schemas.microsoft.com/office/drawing/2014/main" id="{5B97B86F-5168-C2BA-903A-25A63518895E}"/>
              </a:ext>
            </a:extLst>
          </p:cNvPr>
          <p:cNvSpPr txBox="1"/>
          <p:nvPr/>
        </p:nvSpPr>
        <p:spPr>
          <a:xfrm>
            <a:off x="3207684" y="513805"/>
            <a:ext cx="3039615" cy="523220"/>
          </a:xfrm>
          <a:prstGeom prst="rect">
            <a:avLst/>
          </a:prstGeom>
          <a:noFill/>
        </p:spPr>
        <p:txBody>
          <a:bodyPr wrap="none" rtlCol="0">
            <a:spAutoFit/>
          </a:bodyPr>
          <a:lstStyle/>
          <a:p>
            <a:r>
              <a:rPr lang="en-US" sz="2800" dirty="0">
                <a:latin typeface="Century Gothic" panose="020B0502020202020204" pitchFamily="34" charset="0"/>
              </a:rPr>
              <a:t>What is Python ?</a:t>
            </a:r>
          </a:p>
        </p:txBody>
      </p:sp>
    </p:spTree>
    <p:extLst>
      <p:ext uri="{BB962C8B-B14F-4D97-AF65-F5344CB8AC3E}">
        <p14:creationId xmlns:p14="http://schemas.microsoft.com/office/powerpoint/2010/main" val="28242143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graph on a white background&#10;&#10;Description automatically generated">
            <a:extLst>
              <a:ext uri="{FF2B5EF4-FFF2-40B4-BE49-F238E27FC236}">
                <a16:creationId xmlns:a16="http://schemas.microsoft.com/office/drawing/2014/main" id="{EFD91778-4171-5CEC-A307-4ED53B26787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6913" y="825015"/>
            <a:ext cx="8850173" cy="3738276"/>
          </a:xfrm>
        </p:spPr>
      </p:pic>
      <p:pic>
        <p:nvPicPr>
          <p:cNvPr id="3" name="Picture 2">
            <a:extLst>
              <a:ext uri="{FF2B5EF4-FFF2-40B4-BE49-F238E27FC236}">
                <a16:creationId xmlns:a16="http://schemas.microsoft.com/office/drawing/2014/main" id="{9CEE55B2-DB52-5C49-8D1E-E38C0933C152}"/>
              </a:ext>
            </a:extLst>
          </p:cNvPr>
          <p:cNvPicPr>
            <a:picLocks noChangeAspect="1"/>
          </p:cNvPicPr>
          <p:nvPr/>
        </p:nvPicPr>
        <p:blipFill>
          <a:blip r:embed="rId3"/>
          <a:stretch>
            <a:fillRect/>
          </a:stretch>
        </p:blipFill>
        <p:spPr>
          <a:xfrm>
            <a:off x="0" y="268779"/>
            <a:ext cx="9144000" cy="122841"/>
          </a:xfrm>
          <a:prstGeom prst="rect">
            <a:avLst/>
          </a:prstGeom>
        </p:spPr>
      </p:pic>
    </p:spTree>
    <p:extLst>
      <p:ext uri="{BB962C8B-B14F-4D97-AF65-F5344CB8AC3E}">
        <p14:creationId xmlns:p14="http://schemas.microsoft.com/office/powerpoint/2010/main" val="21427400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B530B2-1344-E850-32E5-827F77D89FE6}"/>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E5DFAC3-2642-8E87-B800-FBAC1D3C077B}"/>
              </a:ext>
            </a:extLst>
          </p:cNvPr>
          <p:cNvSpPr>
            <a:spLocks noGrp="1"/>
          </p:cNvSpPr>
          <p:nvPr>
            <p:ph idx="1"/>
          </p:nvPr>
        </p:nvSpPr>
        <p:spPr/>
        <p:txBody>
          <a:bodyPr/>
          <a:lstStyle/>
          <a:p>
            <a:pPr marL="0" indent="0" algn="ctr" latinLnBrk="0">
              <a:buNone/>
            </a:pPr>
            <a:r>
              <a:rPr lang="en-US" dirty="0"/>
              <a:t>Machine Learning</a:t>
            </a:r>
          </a:p>
          <a:p>
            <a:pPr marL="0" indent="0" algn="ctr" latinLnBrk="0">
              <a:buNone/>
            </a:pPr>
            <a:endParaRPr lang="en-US" dirty="0"/>
          </a:p>
          <a:p>
            <a:pPr algn="just" latinLnBrk="0">
              <a:buFont typeface="Wingdings" panose="05000000000000000000" pitchFamily="2" charset="2"/>
              <a:buChar char="Ø"/>
            </a:pPr>
            <a:r>
              <a:rPr lang="en-US" dirty="0"/>
              <a:t>Machine learning is a branch of artificial intelligence where computers learn from data instead of being explicitly programmed.</a:t>
            </a:r>
          </a:p>
          <a:p>
            <a:pPr algn="just" latinLnBrk="0">
              <a:buFont typeface="Wingdings" panose="05000000000000000000" pitchFamily="2" charset="2"/>
              <a:buChar char="Ø"/>
            </a:pPr>
            <a:endParaRPr lang="en-US" dirty="0"/>
          </a:p>
          <a:p>
            <a:pPr algn="just" latinLnBrk="0">
              <a:buFont typeface="Wingdings" panose="05000000000000000000" pitchFamily="2" charset="2"/>
              <a:buChar char="Ø"/>
            </a:pPr>
            <a:r>
              <a:rPr lang="en-US" dirty="0"/>
              <a:t>It enables computers to make predictions or decisions based on patterns in the data they've been trained on. It's used in various applications like image recognition, natural language processing, and recommendation systems.</a:t>
            </a:r>
          </a:p>
        </p:txBody>
      </p:sp>
      <p:pic>
        <p:nvPicPr>
          <p:cNvPr id="3" name="Picture 2">
            <a:extLst>
              <a:ext uri="{FF2B5EF4-FFF2-40B4-BE49-F238E27FC236}">
                <a16:creationId xmlns:a16="http://schemas.microsoft.com/office/drawing/2014/main" id="{2821C7F8-F6AE-AC2C-C726-8C6565B44957}"/>
              </a:ext>
            </a:extLst>
          </p:cNvPr>
          <p:cNvPicPr>
            <a:picLocks noChangeAspect="1"/>
          </p:cNvPicPr>
          <p:nvPr/>
        </p:nvPicPr>
        <p:blipFill>
          <a:blip r:embed="rId2"/>
          <a:stretch>
            <a:fillRect/>
          </a:stretch>
        </p:blipFill>
        <p:spPr>
          <a:xfrm>
            <a:off x="0" y="268779"/>
            <a:ext cx="9144000" cy="122841"/>
          </a:xfrm>
          <a:prstGeom prst="rect">
            <a:avLst/>
          </a:prstGeom>
        </p:spPr>
      </p:pic>
    </p:spTree>
    <p:extLst>
      <p:ext uri="{BB962C8B-B14F-4D97-AF65-F5344CB8AC3E}">
        <p14:creationId xmlns:p14="http://schemas.microsoft.com/office/powerpoint/2010/main" val="34483063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16E2864-73E1-AF11-16C2-D0B9EF272E68}"/>
              </a:ext>
            </a:extLst>
          </p:cNvPr>
          <p:cNvSpPr>
            <a:spLocks noGrp="1"/>
          </p:cNvSpPr>
          <p:nvPr>
            <p:ph idx="1"/>
          </p:nvPr>
        </p:nvSpPr>
        <p:spPr>
          <a:xfrm>
            <a:off x="353568" y="1227909"/>
            <a:ext cx="8473440" cy="4949054"/>
          </a:xfrm>
        </p:spPr>
        <p:txBody>
          <a:bodyPr/>
          <a:lstStyle/>
          <a:p>
            <a:pPr marL="0" indent="0">
              <a:buNone/>
            </a:pPr>
            <a:r>
              <a:rPr lang="en-US" dirty="0"/>
              <a:t>E</a:t>
            </a:r>
          </a:p>
        </p:txBody>
      </p:sp>
      <p:sp>
        <p:nvSpPr>
          <p:cNvPr id="3" name="TextBox 2">
            <a:extLst>
              <a:ext uri="{FF2B5EF4-FFF2-40B4-BE49-F238E27FC236}">
                <a16:creationId xmlns:a16="http://schemas.microsoft.com/office/drawing/2014/main" id="{11797AD5-D0A7-66F1-C5BD-E5945F3C9DA4}"/>
              </a:ext>
            </a:extLst>
          </p:cNvPr>
          <p:cNvSpPr txBox="1"/>
          <p:nvPr/>
        </p:nvSpPr>
        <p:spPr>
          <a:xfrm>
            <a:off x="3440376" y="391620"/>
            <a:ext cx="2263248" cy="400110"/>
          </a:xfrm>
          <a:prstGeom prst="rect">
            <a:avLst/>
          </a:prstGeom>
          <a:noFill/>
        </p:spPr>
        <p:txBody>
          <a:bodyPr wrap="none" rtlCol="0">
            <a:spAutoFit/>
          </a:bodyPr>
          <a:lstStyle/>
          <a:p>
            <a:r>
              <a:rPr lang="en-US" sz="2000" dirty="0"/>
              <a:t>Machine Learning</a:t>
            </a:r>
          </a:p>
        </p:txBody>
      </p:sp>
      <p:pic>
        <p:nvPicPr>
          <p:cNvPr id="5" name="Picture 4" descr="A screenshot of a computer&#10;&#10;Description automatically generated">
            <a:extLst>
              <a:ext uri="{FF2B5EF4-FFF2-40B4-BE49-F238E27FC236}">
                <a16:creationId xmlns:a16="http://schemas.microsoft.com/office/drawing/2014/main" id="{27B7B969-F348-F2C2-B1B0-245E3381E6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9" y="1130686"/>
            <a:ext cx="9144000" cy="5143500"/>
          </a:xfrm>
          <a:prstGeom prst="rect">
            <a:avLst/>
          </a:prstGeom>
        </p:spPr>
      </p:pic>
      <p:sp>
        <p:nvSpPr>
          <p:cNvPr id="6" name="TextBox 5">
            <a:extLst>
              <a:ext uri="{FF2B5EF4-FFF2-40B4-BE49-F238E27FC236}">
                <a16:creationId xmlns:a16="http://schemas.microsoft.com/office/drawing/2014/main" id="{6D1BB09E-E401-01CE-BF30-D4E253D2CB9C}"/>
              </a:ext>
            </a:extLst>
          </p:cNvPr>
          <p:cNvSpPr txBox="1"/>
          <p:nvPr/>
        </p:nvSpPr>
        <p:spPr>
          <a:xfrm>
            <a:off x="9579" y="761354"/>
            <a:ext cx="3876702" cy="369332"/>
          </a:xfrm>
          <a:prstGeom prst="rect">
            <a:avLst/>
          </a:prstGeom>
          <a:noFill/>
        </p:spPr>
        <p:txBody>
          <a:bodyPr wrap="none" rtlCol="0">
            <a:spAutoFit/>
          </a:bodyPr>
          <a:lstStyle/>
          <a:p>
            <a:r>
              <a:rPr lang="en-US" dirty="0"/>
              <a:t>Example, the field we are using ML</a:t>
            </a:r>
          </a:p>
        </p:txBody>
      </p:sp>
      <p:pic>
        <p:nvPicPr>
          <p:cNvPr id="7" name="Picture 6">
            <a:extLst>
              <a:ext uri="{FF2B5EF4-FFF2-40B4-BE49-F238E27FC236}">
                <a16:creationId xmlns:a16="http://schemas.microsoft.com/office/drawing/2014/main" id="{378077E1-EF27-D41D-2711-72EEE490B609}"/>
              </a:ext>
            </a:extLst>
          </p:cNvPr>
          <p:cNvPicPr>
            <a:picLocks noChangeAspect="1"/>
          </p:cNvPicPr>
          <p:nvPr/>
        </p:nvPicPr>
        <p:blipFill>
          <a:blip r:embed="rId3"/>
          <a:stretch>
            <a:fillRect/>
          </a:stretch>
        </p:blipFill>
        <p:spPr>
          <a:xfrm>
            <a:off x="0" y="268779"/>
            <a:ext cx="9144000" cy="122841"/>
          </a:xfrm>
          <a:prstGeom prst="rect">
            <a:avLst/>
          </a:prstGeom>
        </p:spPr>
      </p:pic>
    </p:spTree>
    <p:extLst>
      <p:ext uri="{BB962C8B-B14F-4D97-AF65-F5344CB8AC3E}">
        <p14:creationId xmlns:p14="http://schemas.microsoft.com/office/powerpoint/2010/main" val="38597812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6FA42B0-246B-081B-E5E6-FFADB2A74C59}"/>
              </a:ext>
            </a:extLst>
          </p:cNvPr>
          <p:cNvPicPr>
            <a:picLocks noChangeAspect="1"/>
          </p:cNvPicPr>
          <p:nvPr/>
        </p:nvPicPr>
        <p:blipFill>
          <a:blip r:embed="rId2"/>
          <a:stretch>
            <a:fillRect/>
          </a:stretch>
        </p:blipFill>
        <p:spPr>
          <a:xfrm>
            <a:off x="0" y="268779"/>
            <a:ext cx="9144000" cy="122841"/>
          </a:xfrm>
          <a:prstGeom prst="rect">
            <a:avLst/>
          </a:prstGeom>
        </p:spPr>
      </p:pic>
      <p:pic>
        <p:nvPicPr>
          <p:cNvPr id="9" name="Content Placeholder 8" descr="A white background with black text&#10;&#10;Description automatically generated">
            <a:extLst>
              <a:ext uri="{FF2B5EF4-FFF2-40B4-BE49-F238E27FC236}">
                <a16:creationId xmlns:a16="http://schemas.microsoft.com/office/drawing/2014/main" id="{B4A84451-AF00-385B-D70A-94141BA5DDF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7590" y="579842"/>
            <a:ext cx="8862108" cy="4984935"/>
          </a:xfrm>
        </p:spPr>
      </p:pic>
    </p:spTree>
    <p:extLst>
      <p:ext uri="{BB962C8B-B14F-4D97-AF65-F5344CB8AC3E}">
        <p14:creationId xmlns:p14="http://schemas.microsoft.com/office/powerpoint/2010/main" val="41453296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219B9C-9806-B798-A9FA-E66F12C487C4}"/>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DF5EB61-2CFA-0653-E03F-64241F9D8285}"/>
              </a:ext>
            </a:extLst>
          </p:cNvPr>
          <p:cNvSpPr>
            <a:spLocks noGrp="1"/>
          </p:cNvSpPr>
          <p:nvPr>
            <p:ph idx="1"/>
          </p:nvPr>
        </p:nvSpPr>
        <p:spPr>
          <a:xfrm>
            <a:off x="335280" y="525456"/>
            <a:ext cx="8473440" cy="6063765"/>
          </a:xfrm>
        </p:spPr>
        <p:txBody>
          <a:bodyPr/>
          <a:lstStyle/>
          <a:p>
            <a:pPr marL="457200" indent="-457200" algn="just" latinLnBrk="0">
              <a:buAutoNum type="arabicPeriod"/>
            </a:pPr>
            <a:r>
              <a:rPr lang="en-US" sz="2200" dirty="0">
                <a:latin typeface="Century Gothic" panose="020B0502020202020204" pitchFamily="34" charset="0"/>
              </a:rPr>
              <a:t>Need to import data</a:t>
            </a:r>
          </a:p>
          <a:p>
            <a:pPr marL="457200" indent="-457200" algn="just" latinLnBrk="0">
              <a:buAutoNum type="arabicPeriod"/>
            </a:pPr>
            <a:r>
              <a:rPr lang="en-US" sz="2200" dirty="0">
                <a:latin typeface="Century Gothic" panose="020B0502020202020204" pitchFamily="34" charset="0"/>
              </a:rPr>
              <a:t>Need to clean the data, unnecessary things should be cleaned</a:t>
            </a:r>
          </a:p>
          <a:p>
            <a:pPr marL="457200" indent="-457200" algn="just" latinLnBrk="0">
              <a:buAutoNum type="arabicPeriod"/>
            </a:pPr>
            <a:r>
              <a:rPr lang="en-US" sz="2200" dirty="0">
                <a:latin typeface="Century Gothic" panose="020B0502020202020204" pitchFamily="34" charset="0"/>
              </a:rPr>
              <a:t>After clean data set, we need to split it into two segments. One for training our model, and the other for testing it, to make sure our model produces the right result.</a:t>
            </a:r>
          </a:p>
          <a:p>
            <a:pPr marL="457200" indent="-457200" algn="just" latinLnBrk="0">
              <a:buFont typeface="Arial" panose="020B0604020202020204" pitchFamily="34" charset="0"/>
              <a:buAutoNum type="arabicPeriod"/>
            </a:pPr>
            <a:r>
              <a:rPr lang="en-US" sz="2200" dirty="0">
                <a:latin typeface="Century Gothic" panose="020B0502020202020204" pitchFamily="34" charset="0"/>
              </a:rPr>
              <a:t>Decision trees, Neurol Networks as Models, can be used</a:t>
            </a:r>
          </a:p>
          <a:p>
            <a:pPr marL="457200" indent="-457200" algn="just" latinLnBrk="0">
              <a:buFont typeface="Arial" panose="020B0604020202020204" pitchFamily="34" charset="0"/>
              <a:buAutoNum type="arabicPeriod"/>
            </a:pPr>
            <a:r>
              <a:rPr lang="en-US" sz="2200" dirty="0">
                <a:latin typeface="Century Gothic" panose="020B0502020202020204" pitchFamily="34" charset="0"/>
              </a:rPr>
              <a:t>next we need to train our model. So we feed it our training data. Our model will then look for the patterns in the data</a:t>
            </a:r>
          </a:p>
          <a:p>
            <a:pPr marL="457200" indent="-457200" algn="just" latinLnBrk="0">
              <a:buFont typeface="Arial" panose="020B0604020202020204" pitchFamily="34" charset="0"/>
              <a:buAutoNum type="arabicPeriod"/>
            </a:pPr>
            <a:r>
              <a:rPr lang="en-US" sz="2200" dirty="0">
                <a:latin typeface="Century Gothic" panose="020B0502020202020204" pitchFamily="34" charset="0"/>
              </a:rPr>
              <a:t>we can ask it to make predictions.</a:t>
            </a:r>
          </a:p>
          <a:p>
            <a:pPr marL="457200" indent="-457200" algn="just" latinLnBrk="0">
              <a:buFont typeface="Arial" panose="020B0604020202020204" pitchFamily="34" charset="0"/>
              <a:buAutoNum type="arabicPeriod"/>
            </a:pPr>
            <a:r>
              <a:rPr lang="en-US" sz="2200" dirty="0">
                <a:latin typeface="Century Gothic" panose="020B0502020202020204" pitchFamily="34" charset="0"/>
              </a:rPr>
              <a:t>We need to evaluate the predictions and measure their accuracy. Then, we need to revisit our model and either select a different algorithm.</a:t>
            </a:r>
          </a:p>
        </p:txBody>
      </p:sp>
      <p:pic>
        <p:nvPicPr>
          <p:cNvPr id="3" name="Picture 2">
            <a:extLst>
              <a:ext uri="{FF2B5EF4-FFF2-40B4-BE49-F238E27FC236}">
                <a16:creationId xmlns:a16="http://schemas.microsoft.com/office/drawing/2014/main" id="{42B368FB-D162-1567-4BA4-1ECCDD785592}"/>
              </a:ext>
            </a:extLst>
          </p:cNvPr>
          <p:cNvPicPr>
            <a:picLocks noChangeAspect="1"/>
          </p:cNvPicPr>
          <p:nvPr/>
        </p:nvPicPr>
        <p:blipFill>
          <a:blip r:embed="rId2"/>
          <a:stretch>
            <a:fillRect/>
          </a:stretch>
        </p:blipFill>
        <p:spPr>
          <a:xfrm>
            <a:off x="0" y="268779"/>
            <a:ext cx="9144000" cy="122841"/>
          </a:xfrm>
          <a:prstGeom prst="rect">
            <a:avLst/>
          </a:prstGeom>
        </p:spPr>
      </p:pic>
    </p:spTree>
    <p:extLst>
      <p:ext uri="{BB962C8B-B14F-4D97-AF65-F5344CB8AC3E}">
        <p14:creationId xmlns:p14="http://schemas.microsoft.com/office/powerpoint/2010/main" val="25446824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50754F-F6D5-9D7D-BEB8-922BFC0AF63A}"/>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DE068B06-1B4A-8286-78B5-F79C92F40552}"/>
              </a:ext>
            </a:extLst>
          </p:cNvPr>
          <p:cNvPicPr>
            <a:picLocks noChangeAspect="1"/>
          </p:cNvPicPr>
          <p:nvPr/>
        </p:nvPicPr>
        <p:blipFill>
          <a:blip r:embed="rId2"/>
          <a:stretch>
            <a:fillRect/>
          </a:stretch>
        </p:blipFill>
        <p:spPr>
          <a:xfrm>
            <a:off x="0" y="268779"/>
            <a:ext cx="9144000" cy="122841"/>
          </a:xfrm>
          <a:prstGeom prst="rect">
            <a:avLst/>
          </a:prstGeom>
        </p:spPr>
      </p:pic>
      <p:pic>
        <p:nvPicPr>
          <p:cNvPr id="9" name="Content Placeholder 8" descr="A screenshot of a computer&#10;&#10;Description automatically generated">
            <a:extLst>
              <a:ext uri="{FF2B5EF4-FFF2-40B4-BE49-F238E27FC236}">
                <a16:creationId xmlns:a16="http://schemas.microsoft.com/office/drawing/2014/main" id="{F4200E72-C6E9-1D41-0F15-AC2899EED36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4120" y="1023423"/>
            <a:ext cx="8800669" cy="4289866"/>
          </a:xfrm>
        </p:spPr>
      </p:pic>
      <p:sp>
        <p:nvSpPr>
          <p:cNvPr id="4" name="TextBox 3">
            <a:extLst>
              <a:ext uri="{FF2B5EF4-FFF2-40B4-BE49-F238E27FC236}">
                <a16:creationId xmlns:a16="http://schemas.microsoft.com/office/drawing/2014/main" id="{374C9B7C-2DB0-4823-691A-88A7930B87C4}"/>
              </a:ext>
            </a:extLst>
          </p:cNvPr>
          <p:cNvSpPr txBox="1"/>
          <p:nvPr/>
        </p:nvSpPr>
        <p:spPr>
          <a:xfrm>
            <a:off x="1606215" y="439747"/>
            <a:ext cx="6466974" cy="646331"/>
          </a:xfrm>
          <a:prstGeom prst="rect">
            <a:avLst/>
          </a:prstGeom>
          <a:noFill/>
        </p:spPr>
        <p:txBody>
          <a:bodyPr wrap="square">
            <a:spAutoFit/>
          </a:bodyPr>
          <a:lstStyle/>
          <a:p>
            <a:pPr marL="0" indent="0" algn="ctr">
              <a:buNone/>
            </a:pPr>
            <a:r>
              <a:rPr lang="en-US" dirty="0"/>
              <a:t>Sample with Python for </a:t>
            </a:r>
            <a:r>
              <a:rPr lang="en-US" u="sng" dirty="0"/>
              <a:t>Video Game Sales</a:t>
            </a:r>
            <a:r>
              <a:rPr lang="en-US" dirty="0"/>
              <a:t> [R4] Dataset</a:t>
            </a:r>
          </a:p>
          <a:p>
            <a:pPr marL="0" indent="0" algn="ctr">
              <a:buNone/>
            </a:pPr>
            <a:endParaRPr lang="en-US" dirty="0"/>
          </a:p>
        </p:txBody>
      </p:sp>
    </p:spTree>
    <p:extLst>
      <p:ext uri="{BB962C8B-B14F-4D97-AF65-F5344CB8AC3E}">
        <p14:creationId xmlns:p14="http://schemas.microsoft.com/office/powerpoint/2010/main" val="39002373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EBEA76-2317-548F-E3DF-5359395CF038}"/>
            </a:ext>
          </a:extLst>
        </p:cNvPr>
        <p:cNvGrpSpPr/>
        <p:nvPr/>
      </p:nvGrpSpPr>
      <p:grpSpPr>
        <a:xfrm>
          <a:off x="0" y="0"/>
          <a:ext cx="0" cy="0"/>
          <a:chOff x="0" y="0"/>
          <a:chExt cx="0" cy="0"/>
        </a:xfrm>
      </p:grpSpPr>
      <p:pic>
        <p:nvPicPr>
          <p:cNvPr id="5" name="Content Placeholder 4" descr="A screenshot of a computer&#10;&#10;Description automatically generated">
            <a:extLst>
              <a:ext uri="{FF2B5EF4-FFF2-40B4-BE49-F238E27FC236}">
                <a16:creationId xmlns:a16="http://schemas.microsoft.com/office/drawing/2014/main" id="{7BC60776-9428-6213-823B-885DC3A269F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472" y="1247902"/>
            <a:ext cx="8949055" cy="4362196"/>
          </a:xfrm>
        </p:spPr>
      </p:pic>
      <p:pic>
        <p:nvPicPr>
          <p:cNvPr id="3" name="Picture 2">
            <a:extLst>
              <a:ext uri="{FF2B5EF4-FFF2-40B4-BE49-F238E27FC236}">
                <a16:creationId xmlns:a16="http://schemas.microsoft.com/office/drawing/2014/main" id="{4F7B9AF8-4844-0325-2566-7B43A01A5B17}"/>
              </a:ext>
            </a:extLst>
          </p:cNvPr>
          <p:cNvPicPr>
            <a:picLocks noChangeAspect="1"/>
          </p:cNvPicPr>
          <p:nvPr/>
        </p:nvPicPr>
        <p:blipFill>
          <a:blip r:embed="rId3"/>
          <a:stretch>
            <a:fillRect/>
          </a:stretch>
        </p:blipFill>
        <p:spPr>
          <a:xfrm>
            <a:off x="0" y="268779"/>
            <a:ext cx="9144000" cy="122841"/>
          </a:xfrm>
          <a:prstGeom prst="rect">
            <a:avLst/>
          </a:prstGeom>
        </p:spPr>
      </p:pic>
      <p:sp>
        <p:nvSpPr>
          <p:cNvPr id="6" name="TextBox 5">
            <a:extLst>
              <a:ext uri="{FF2B5EF4-FFF2-40B4-BE49-F238E27FC236}">
                <a16:creationId xmlns:a16="http://schemas.microsoft.com/office/drawing/2014/main" id="{BC842451-777E-4B1F-2BC4-87ED9CC73D32}"/>
              </a:ext>
            </a:extLst>
          </p:cNvPr>
          <p:cNvSpPr txBox="1"/>
          <p:nvPr/>
        </p:nvSpPr>
        <p:spPr>
          <a:xfrm>
            <a:off x="3185276" y="588928"/>
            <a:ext cx="2924198" cy="461665"/>
          </a:xfrm>
          <a:prstGeom prst="rect">
            <a:avLst/>
          </a:prstGeom>
          <a:noFill/>
        </p:spPr>
        <p:txBody>
          <a:bodyPr wrap="none" rtlCol="0">
            <a:spAutoFit/>
          </a:bodyPr>
          <a:lstStyle/>
          <a:p>
            <a:r>
              <a:rPr lang="en-US" sz="2400" dirty="0"/>
              <a:t>Music Data set [R6]</a:t>
            </a:r>
          </a:p>
        </p:txBody>
      </p:sp>
    </p:spTree>
    <p:extLst>
      <p:ext uri="{BB962C8B-B14F-4D97-AF65-F5344CB8AC3E}">
        <p14:creationId xmlns:p14="http://schemas.microsoft.com/office/powerpoint/2010/main" val="40837442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76027A-8C86-CE7D-852A-E3208E258C04}"/>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EB79FD7-7A6A-7B91-45A9-48D6DCED91BE}"/>
              </a:ext>
            </a:extLst>
          </p:cNvPr>
          <p:cNvSpPr>
            <a:spLocks noGrp="1"/>
          </p:cNvSpPr>
          <p:nvPr>
            <p:ph idx="1"/>
          </p:nvPr>
        </p:nvSpPr>
        <p:spPr>
          <a:xfrm>
            <a:off x="353568" y="391620"/>
            <a:ext cx="8473440" cy="5469827"/>
          </a:xfrm>
        </p:spPr>
        <p:txBody>
          <a:bodyPr/>
          <a:lstStyle/>
          <a:p>
            <a:pPr marL="0" indent="0" algn="ctr">
              <a:buNone/>
            </a:pPr>
            <a:r>
              <a:rPr lang="en-US" dirty="0"/>
              <a:t>To train we need to split data</a:t>
            </a:r>
          </a:p>
        </p:txBody>
      </p:sp>
      <p:pic>
        <p:nvPicPr>
          <p:cNvPr id="3" name="Picture 2">
            <a:extLst>
              <a:ext uri="{FF2B5EF4-FFF2-40B4-BE49-F238E27FC236}">
                <a16:creationId xmlns:a16="http://schemas.microsoft.com/office/drawing/2014/main" id="{92FA651C-5A84-B488-9C6A-242A5DCB266D}"/>
              </a:ext>
            </a:extLst>
          </p:cNvPr>
          <p:cNvPicPr>
            <a:picLocks noChangeAspect="1"/>
          </p:cNvPicPr>
          <p:nvPr/>
        </p:nvPicPr>
        <p:blipFill>
          <a:blip r:embed="rId2"/>
          <a:stretch>
            <a:fillRect/>
          </a:stretch>
        </p:blipFill>
        <p:spPr>
          <a:xfrm>
            <a:off x="0" y="268779"/>
            <a:ext cx="9144000" cy="122841"/>
          </a:xfrm>
          <a:prstGeom prst="rect">
            <a:avLst/>
          </a:prstGeom>
        </p:spPr>
      </p:pic>
      <p:pic>
        <p:nvPicPr>
          <p:cNvPr id="5" name="Picture 4">
            <a:extLst>
              <a:ext uri="{FF2B5EF4-FFF2-40B4-BE49-F238E27FC236}">
                <a16:creationId xmlns:a16="http://schemas.microsoft.com/office/drawing/2014/main" id="{D92ED0FB-F3A3-8BB9-59E9-AF34B1D0E854}"/>
              </a:ext>
            </a:extLst>
          </p:cNvPr>
          <p:cNvPicPr>
            <a:picLocks noChangeAspect="1"/>
          </p:cNvPicPr>
          <p:nvPr/>
        </p:nvPicPr>
        <p:blipFill>
          <a:blip r:embed="rId3"/>
          <a:stretch>
            <a:fillRect/>
          </a:stretch>
        </p:blipFill>
        <p:spPr>
          <a:xfrm>
            <a:off x="87086" y="808340"/>
            <a:ext cx="9056914" cy="5400175"/>
          </a:xfrm>
          <a:prstGeom prst="rect">
            <a:avLst/>
          </a:prstGeom>
        </p:spPr>
      </p:pic>
    </p:spTree>
    <p:extLst>
      <p:ext uri="{BB962C8B-B14F-4D97-AF65-F5344CB8AC3E}">
        <p14:creationId xmlns:p14="http://schemas.microsoft.com/office/powerpoint/2010/main" val="11790599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ACD1B2D-732C-BABF-05AE-65BB0734FF5E}"/>
              </a:ext>
            </a:extLst>
          </p:cNvPr>
          <p:cNvPicPr>
            <a:picLocks noGrp="1" noChangeAspect="1"/>
          </p:cNvPicPr>
          <p:nvPr>
            <p:ph idx="1"/>
          </p:nvPr>
        </p:nvPicPr>
        <p:blipFill>
          <a:blip r:embed="rId2"/>
          <a:stretch>
            <a:fillRect/>
          </a:stretch>
        </p:blipFill>
        <p:spPr>
          <a:xfrm>
            <a:off x="1890712" y="1818368"/>
            <a:ext cx="5362575" cy="1504950"/>
          </a:xfrm>
        </p:spPr>
      </p:pic>
      <p:pic>
        <p:nvPicPr>
          <p:cNvPr id="3" name="Picture 2">
            <a:extLst>
              <a:ext uri="{FF2B5EF4-FFF2-40B4-BE49-F238E27FC236}">
                <a16:creationId xmlns:a16="http://schemas.microsoft.com/office/drawing/2014/main" id="{6B1695D4-84F7-113D-D768-98577AC9F16D}"/>
              </a:ext>
            </a:extLst>
          </p:cNvPr>
          <p:cNvPicPr>
            <a:picLocks noChangeAspect="1"/>
          </p:cNvPicPr>
          <p:nvPr/>
        </p:nvPicPr>
        <p:blipFill>
          <a:blip r:embed="rId3"/>
          <a:stretch>
            <a:fillRect/>
          </a:stretch>
        </p:blipFill>
        <p:spPr>
          <a:xfrm>
            <a:off x="0" y="268779"/>
            <a:ext cx="9144000" cy="122841"/>
          </a:xfrm>
          <a:prstGeom prst="rect">
            <a:avLst/>
          </a:prstGeom>
        </p:spPr>
      </p:pic>
      <p:sp>
        <p:nvSpPr>
          <p:cNvPr id="6" name="TextBox 5">
            <a:extLst>
              <a:ext uri="{FF2B5EF4-FFF2-40B4-BE49-F238E27FC236}">
                <a16:creationId xmlns:a16="http://schemas.microsoft.com/office/drawing/2014/main" id="{1F1483E7-F479-4CDC-5CA2-6F631B6B8E88}"/>
              </a:ext>
            </a:extLst>
          </p:cNvPr>
          <p:cNvSpPr txBox="1"/>
          <p:nvPr/>
        </p:nvSpPr>
        <p:spPr>
          <a:xfrm>
            <a:off x="3479222" y="484899"/>
            <a:ext cx="3166572" cy="1015663"/>
          </a:xfrm>
          <a:prstGeom prst="rect">
            <a:avLst/>
          </a:prstGeom>
          <a:noFill/>
        </p:spPr>
        <p:txBody>
          <a:bodyPr wrap="none" rtlCol="0">
            <a:spAutoFit/>
          </a:bodyPr>
          <a:lstStyle/>
          <a:p>
            <a:pPr algn="ctr"/>
            <a:r>
              <a:rPr lang="en-US" sz="2400" dirty="0"/>
              <a:t>Importing scikit-learn</a:t>
            </a:r>
            <a:br>
              <a:rPr lang="en-US" dirty="0"/>
            </a:br>
            <a:r>
              <a:rPr lang="en-US" dirty="0"/>
              <a:t>We can install it using </a:t>
            </a:r>
            <a:br>
              <a:rPr lang="en-US" dirty="0"/>
            </a:br>
            <a:r>
              <a:rPr lang="en-US" u="sng" dirty="0"/>
              <a:t>pip install scikit-learn</a:t>
            </a:r>
          </a:p>
        </p:txBody>
      </p:sp>
    </p:spTree>
    <p:extLst>
      <p:ext uri="{BB962C8B-B14F-4D97-AF65-F5344CB8AC3E}">
        <p14:creationId xmlns:p14="http://schemas.microsoft.com/office/powerpoint/2010/main" val="39778177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computer program&#10;&#10;Description automatically generated">
            <a:extLst>
              <a:ext uri="{FF2B5EF4-FFF2-40B4-BE49-F238E27FC236}">
                <a16:creationId xmlns:a16="http://schemas.microsoft.com/office/drawing/2014/main" id="{B9F7E5A9-E05A-0FB7-4300-03F8A931A79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19695" y="773126"/>
            <a:ext cx="4828207" cy="5470525"/>
          </a:xfrm>
        </p:spPr>
      </p:pic>
      <p:pic>
        <p:nvPicPr>
          <p:cNvPr id="3" name="Picture 2">
            <a:extLst>
              <a:ext uri="{FF2B5EF4-FFF2-40B4-BE49-F238E27FC236}">
                <a16:creationId xmlns:a16="http://schemas.microsoft.com/office/drawing/2014/main" id="{26369ED9-E530-FAF4-9DA9-FC7E2E7F96FB}"/>
              </a:ext>
            </a:extLst>
          </p:cNvPr>
          <p:cNvPicPr>
            <a:picLocks noChangeAspect="1"/>
          </p:cNvPicPr>
          <p:nvPr/>
        </p:nvPicPr>
        <p:blipFill>
          <a:blip r:embed="rId3"/>
          <a:stretch>
            <a:fillRect/>
          </a:stretch>
        </p:blipFill>
        <p:spPr>
          <a:xfrm>
            <a:off x="0" y="268779"/>
            <a:ext cx="9144000" cy="122841"/>
          </a:xfrm>
          <a:prstGeom prst="rect">
            <a:avLst/>
          </a:prstGeom>
        </p:spPr>
      </p:pic>
      <p:sp>
        <p:nvSpPr>
          <p:cNvPr id="6" name="TextBox 5">
            <a:extLst>
              <a:ext uri="{FF2B5EF4-FFF2-40B4-BE49-F238E27FC236}">
                <a16:creationId xmlns:a16="http://schemas.microsoft.com/office/drawing/2014/main" id="{53E2B2D5-73E1-6F35-3AB9-BA42BBCA5883}"/>
              </a:ext>
            </a:extLst>
          </p:cNvPr>
          <p:cNvSpPr txBox="1"/>
          <p:nvPr/>
        </p:nvSpPr>
        <p:spPr>
          <a:xfrm>
            <a:off x="3762103" y="373016"/>
            <a:ext cx="1333570" cy="400110"/>
          </a:xfrm>
          <a:prstGeom prst="rect">
            <a:avLst/>
          </a:prstGeom>
          <a:noFill/>
        </p:spPr>
        <p:txBody>
          <a:bodyPr wrap="none" rtlCol="0">
            <a:spAutoFit/>
          </a:bodyPr>
          <a:lstStyle/>
          <a:p>
            <a:r>
              <a:rPr lang="en-US" sz="2000" dirty="0"/>
              <a:t>The result</a:t>
            </a:r>
          </a:p>
        </p:txBody>
      </p:sp>
    </p:spTree>
    <p:extLst>
      <p:ext uri="{BB962C8B-B14F-4D97-AF65-F5344CB8AC3E}">
        <p14:creationId xmlns:p14="http://schemas.microsoft.com/office/powerpoint/2010/main" val="37183306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CCA4711-225B-0AD1-C2C9-83C866BF6BB0}"/>
              </a:ext>
            </a:extLst>
          </p:cNvPr>
          <p:cNvSpPr>
            <a:spLocks noGrp="1"/>
          </p:cNvSpPr>
          <p:nvPr>
            <p:ph idx="1"/>
          </p:nvPr>
        </p:nvSpPr>
        <p:spPr>
          <a:xfrm>
            <a:off x="335280" y="1247068"/>
            <a:ext cx="8473440" cy="4918601"/>
          </a:xfrm>
        </p:spPr>
        <p:txBody>
          <a:bodyPr/>
          <a:lstStyle/>
          <a:p>
            <a:pPr algn="just" latinLnBrk="0">
              <a:buFont typeface="Wingdings" panose="05000000000000000000" pitchFamily="2" charset="2"/>
              <a:buChar char="v"/>
            </a:pPr>
            <a:r>
              <a:rPr lang="en-US" b="0" i="0" dirty="0">
                <a:solidFill>
                  <a:srgbClr val="000000"/>
                </a:solidFill>
                <a:effectLst/>
                <a:latin typeface="Century Gothic" panose="020B0502020202020204" pitchFamily="34" charset="0"/>
                <a:ea typeface="Tahoma" panose="020B0604030504040204" pitchFamily="34" charset="0"/>
                <a:cs typeface="Tahoma" panose="020B0604030504040204" pitchFamily="34" charset="0"/>
              </a:rPr>
              <a:t>Python works on different platforms (Windows, Mac, Linux, Raspberry Pi, </a:t>
            </a:r>
            <a:r>
              <a:rPr lang="en-US" b="0" i="0" dirty="0" err="1">
                <a:solidFill>
                  <a:srgbClr val="000000"/>
                </a:solidFill>
                <a:effectLst/>
                <a:latin typeface="Century Gothic" panose="020B0502020202020204" pitchFamily="34" charset="0"/>
                <a:ea typeface="Tahoma" panose="020B0604030504040204" pitchFamily="34" charset="0"/>
                <a:cs typeface="Tahoma" panose="020B0604030504040204" pitchFamily="34" charset="0"/>
              </a:rPr>
              <a:t>etc</a:t>
            </a:r>
            <a:r>
              <a:rPr lang="en-US" b="0" i="0" dirty="0">
                <a:solidFill>
                  <a:srgbClr val="000000"/>
                </a:solidFill>
                <a:effectLst/>
                <a:latin typeface="Century Gothic" panose="020B0502020202020204" pitchFamily="34" charset="0"/>
                <a:ea typeface="Tahoma" panose="020B0604030504040204" pitchFamily="34" charset="0"/>
                <a:cs typeface="Tahoma" panose="020B0604030504040204" pitchFamily="34" charset="0"/>
              </a:rPr>
              <a:t>).</a:t>
            </a:r>
          </a:p>
          <a:p>
            <a:pPr algn="just" latinLnBrk="0">
              <a:buFont typeface="Wingdings" panose="05000000000000000000" pitchFamily="2" charset="2"/>
              <a:buChar char="v"/>
            </a:pPr>
            <a:r>
              <a:rPr lang="en-US" b="0" i="0" dirty="0">
                <a:solidFill>
                  <a:srgbClr val="000000"/>
                </a:solidFill>
                <a:effectLst/>
                <a:latin typeface="Century Gothic" panose="020B0502020202020204" pitchFamily="34" charset="0"/>
                <a:ea typeface="Tahoma" panose="020B0604030504040204" pitchFamily="34" charset="0"/>
                <a:cs typeface="Tahoma" panose="020B0604030504040204" pitchFamily="34" charset="0"/>
              </a:rPr>
              <a:t>Python has a simple syntax similar to the English language.</a:t>
            </a:r>
          </a:p>
          <a:p>
            <a:pPr algn="just" latinLnBrk="0">
              <a:buFont typeface="Wingdings" panose="05000000000000000000" pitchFamily="2" charset="2"/>
              <a:buChar char="v"/>
            </a:pPr>
            <a:r>
              <a:rPr lang="en-US" b="0" i="0" dirty="0">
                <a:solidFill>
                  <a:srgbClr val="000000"/>
                </a:solidFill>
                <a:effectLst/>
                <a:latin typeface="Century Gothic" panose="020B0502020202020204" pitchFamily="34" charset="0"/>
                <a:ea typeface="Tahoma" panose="020B0604030504040204" pitchFamily="34" charset="0"/>
                <a:cs typeface="Tahoma" panose="020B0604030504040204" pitchFamily="34" charset="0"/>
              </a:rPr>
              <a:t>Python has syntax that allows developers to write programs with fewer lines than some other programming languages.</a:t>
            </a:r>
          </a:p>
          <a:p>
            <a:pPr algn="just" latinLnBrk="0">
              <a:buFont typeface="Wingdings" panose="05000000000000000000" pitchFamily="2" charset="2"/>
              <a:buChar char="v"/>
            </a:pPr>
            <a:r>
              <a:rPr lang="en-US" b="0" i="0" dirty="0">
                <a:solidFill>
                  <a:srgbClr val="000000"/>
                </a:solidFill>
                <a:effectLst/>
                <a:latin typeface="Century Gothic" panose="020B0502020202020204" pitchFamily="34" charset="0"/>
                <a:ea typeface="Tahoma" panose="020B0604030504040204" pitchFamily="34" charset="0"/>
                <a:cs typeface="Tahoma" panose="020B0604030504040204" pitchFamily="34" charset="0"/>
              </a:rPr>
              <a:t>Python runs on an interpreter system, meaning that code can be executed as soon as it is written. This means that prototyping can be very quick.</a:t>
            </a:r>
          </a:p>
          <a:p>
            <a:pPr algn="just" latinLnBrk="0">
              <a:buFont typeface="Wingdings" panose="05000000000000000000" pitchFamily="2" charset="2"/>
              <a:buChar char="v"/>
            </a:pPr>
            <a:r>
              <a:rPr lang="en-US" b="0" i="0" dirty="0">
                <a:solidFill>
                  <a:srgbClr val="000000"/>
                </a:solidFill>
                <a:effectLst/>
                <a:latin typeface="Century Gothic" panose="020B0502020202020204" pitchFamily="34" charset="0"/>
                <a:ea typeface="Tahoma" panose="020B0604030504040204" pitchFamily="34" charset="0"/>
                <a:cs typeface="Tahoma" panose="020B0604030504040204" pitchFamily="34" charset="0"/>
              </a:rPr>
              <a:t>Python can be treated in a procedural way, an object-oriented way or a functional way.</a:t>
            </a:r>
            <a:endParaRPr lang="en-US" dirty="0">
              <a:latin typeface="Century Gothic" panose="020B0502020202020204" pitchFamily="34" charset="0"/>
              <a:ea typeface="Tahoma" panose="020B0604030504040204" pitchFamily="34" charset="0"/>
              <a:cs typeface="Tahoma" panose="020B0604030504040204" pitchFamily="34" charset="0"/>
            </a:endParaRPr>
          </a:p>
        </p:txBody>
      </p:sp>
      <p:sp>
        <p:nvSpPr>
          <p:cNvPr id="4" name="TextBox 3">
            <a:extLst>
              <a:ext uri="{FF2B5EF4-FFF2-40B4-BE49-F238E27FC236}">
                <a16:creationId xmlns:a16="http://schemas.microsoft.com/office/drawing/2014/main" id="{EE84EF28-DE49-30E4-308B-D1319C8AD691}"/>
              </a:ext>
            </a:extLst>
          </p:cNvPr>
          <p:cNvSpPr txBox="1"/>
          <p:nvPr/>
        </p:nvSpPr>
        <p:spPr>
          <a:xfrm>
            <a:off x="3836125" y="461498"/>
            <a:ext cx="2251166" cy="461665"/>
          </a:xfrm>
          <a:prstGeom prst="rect">
            <a:avLst/>
          </a:prstGeom>
          <a:noFill/>
        </p:spPr>
        <p:txBody>
          <a:bodyPr wrap="square">
            <a:spAutoFit/>
          </a:bodyPr>
          <a:lstStyle/>
          <a:p>
            <a:pPr algn="l"/>
            <a:r>
              <a:rPr lang="en-US" sz="2400" b="0" i="0" dirty="0">
                <a:solidFill>
                  <a:srgbClr val="000000"/>
                </a:solidFill>
                <a:effectLst/>
                <a:latin typeface="Segoe UI" panose="020B0502040204020203" pitchFamily="34" charset="0"/>
              </a:rPr>
              <a:t>Why Python?</a:t>
            </a:r>
          </a:p>
        </p:txBody>
      </p:sp>
      <p:pic>
        <p:nvPicPr>
          <p:cNvPr id="5" name="Picture 4">
            <a:extLst>
              <a:ext uri="{FF2B5EF4-FFF2-40B4-BE49-F238E27FC236}">
                <a16:creationId xmlns:a16="http://schemas.microsoft.com/office/drawing/2014/main" id="{063C3452-929C-A0B1-DC2E-6E81245AE22B}"/>
              </a:ext>
            </a:extLst>
          </p:cNvPr>
          <p:cNvPicPr>
            <a:picLocks noChangeAspect="1"/>
          </p:cNvPicPr>
          <p:nvPr/>
        </p:nvPicPr>
        <p:blipFill>
          <a:blip r:embed="rId2"/>
          <a:stretch>
            <a:fillRect/>
          </a:stretch>
        </p:blipFill>
        <p:spPr>
          <a:xfrm>
            <a:off x="0" y="268779"/>
            <a:ext cx="9144000" cy="122841"/>
          </a:xfrm>
          <a:prstGeom prst="rect">
            <a:avLst/>
          </a:prstGeom>
        </p:spPr>
      </p:pic>
    </p:spTree>
    <p:extLst>
      <p:ext uri="{BB962C8B-B14F-4D97-AF65-F5344CB8AC3E}">
        <p14:creationId xmlns:p14="http://schemas.microsoft.com/office/powerpoint/2010/main" val="36998800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3B431A0-EACB-46BA-FCD7-B69A4F38513D}"/>
              </a:ext>
            </a:extLst>
          </p:cNvPr>
          <p:cNvSpPr>
            <a:spLocks noGrp="1"/>
          </p:cNvSpPr>
          <p:nvPr>
            <p:ph idx="1"/>
          </p:nvPr>
        </p:nvSpPr>
        <p:spPr/>
        <p:txBody>
          <a:bodyPr/>
          <a:lstStyle/>
          <a:p>
            <a:pPr marL="0" indent="0">
              <a:buNone/>
            </a:pPr>
            <a:r>
              <a:rPr lang="en-US" dirty="0"/>
              <a:t>We don’t have a kind of music for 22 year old woman</a:t>
            </a:r>
          </a:p>
          <a:p>
            <a:pPr marL="0" indent="0">
              <a:buNone/>
            </a:pPr>
            <a:r>
              <a:rPr lang="en-US" dirty="0"/>
              <a:t>It’s expected to say Dance</a:t>
            </a:r>
          </a:p>
          <a:p>
            <a:pPr marL="0" indent="0">
              <a:buNone/>
            </a:pPr>
            <a:endParaRPr lang="en-US" dirty="0"/>
          </a:p>
          <a:p>
            <a:pPr marL="0" indent="0">
              <a:buNone/>
            </a:pPr>
            <a:r>
              <a:rPr lang="en-US" dirty="0"/>
              <a:t>Now we ask to our model to predict it.</a:t>
            </a:r>
          </a:p>
          <a:p>
            <a:pPr marL="0" indent="0">
              <a:buNone/>
            </a:pPr>
            <a:r>
              <a:rPr lang="en-US" dirty="0"/>
              <a:t>21 Years old men like HipHop,</a:t>
            </a:r>
          </a:p>
          <a:p>
            <a:pPr marL="0" indent="0">
              <a:buNone/>
            </a:pPr>
            <a:r>
              <a:rPr lang="en-US" dirty="0"/>
              <a:t>22 Years old women like Dance</a:t>
            </a:r>
          </a:p>
        </p:txBody>
      </p:sp>
      <p:pic>
        <p:nvPicPr>
          <p:cNvPr id="3" name="Picture 2">
            <a:extLst>
              <a:ext uri="{FF2B5EF4-FFF2-40B4-BE49-F238E27FC236}">
                <a16:creationId xmlns:a16="http://schemas.microsoft.com/office/drawing/2014/main" id="{CD283FD4-86AF-F69B-1149-6EAB3DDE74F6}"/>
              </a:ext>
            </a:extLst>
          </p:cNvPr>
          <p:cNvPicPr>
            <a:picLocks noChangeAspect="1"/>
          </p:cNvPicPr>
          <p:nvPr/>
        </p:nvPicPr>
        <p:blipFill>
          <a:blip r:embed="rId2"/>
          <a:stretch>
            <a:fillRect/>
          </a:stretch>
        </p:blipFill>
        <p:spPr>
          <a:xfrm>
            <a:off x="0" y="268779"/>
            <a:ext cx="9144000" cy="122841"/>
          </a:xfrm>
          <a:prstGeom prst="rect">
            <a:avLst/>
          </a:prstGeom>
        </p:spPr>
      </p:pic>
      <p:pic>
        <p:nvPicPr>
          <p:cNvPr id="5" name="Picture 4">
            <a:extLst>
              <a:ext uri="{FF2B5EF4-FFF2-40B4-BE49-F238E27FC236}">
                <a16:creationId xmlns:a16="http://schemas.microsoft.com/office/drawing/2014/main" id="{5E04E600-EDB2-D261-F281-5AB74B4E114A}"/>
              </a:ext>
            </a:extLst>
          </p:cNvPr>
          <p:cNvPicPr>
            <a:picLocks noChangeAspect="1"/>
          </p:cNvPicPr>
          <p:nvPr/>
        </p:nvPicPr>
        <p:blipFill>
          <a:blip r:embed="rId3"/>
          <a:stretch>
            <a:fillRect/>
          </a:stretch>
        </p:blipFill>
        <p:spPr>
          <a:xfrm>
            <a:off x="909928" y="3442049"/>
            <a:ext cx="6819048" cy="2514286"/>
          </a:xfrm>
          <a:prstGeom prst="rect">
            <a:avLst/>
          </a:prstGeom>
        </p:spPr>
      </p:pic>
    </p:spTree>
    <p:extLst>
      <p:ext uri="{BB962C8B-B14F-4D97-AF65-F5344CB8AC3E}">
        <p14:creationId xmlns:p14="http://schemas.microsoft.com/office/powerpoint/2010/main" val="30890180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8CCB19D-10A7-4FEA-2FAD-84369CFAAF74}"/>
              </a:ext>
            </a:extLst>
          </p:cNvPr>
          <p:cNvPicPr>
            <a:picLocks noChangeAspect="1"/>
          </p:cNvPicPr>
          <p:nvPr/>
        </p:nvPicPr>
        <p:blipFill>
          <a:blip r:embed="rId2"/>
          <a:stretch>
            <a:fillRect/>
          </a:stretch>
        </p:blipFill>
        <p:spPr>
          <a:xfrm>
            <a:off x="0" y="268779"/>
            <a:ext cx="9144000" cy="122841"/>
          </a:xfrm>
          <a:prstGeom prst="rect">
            <a:avLst/>
          </a:prstGeom>
        </p:spPr>
      </p:pic>
      <p:sp>
        <p:nvSpPr>
          <p:cNvPr id="7" name="Content Placeholder 6">
            <a:extLst>
              <a:ext uri="{FF2B5EF4-FFF2-40B4-BE49-F238E27FC236}">
                <a16:creationId xmlns:a16="http://schemas.microsoft.com/office/drawing/2014/main" id="{7128D475-35E1-FCAE-E6C1-ACFDB3572C3C}"/>
              </a:ext>
            </a:extLst>
          </p:cNvPr>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It can return 0.75, 0.766666.., 1 .</a:t>
            </a:r>
            <a:r>
              <a:rPr lang="en-US" dirty="0" err="1"/>
              <a:t>etc</a:t>
            </a:r>
            <a:endParaRPr lang="en-US" dirty="0"/>
          </a:p>
          <a:p>
            <a:pPr marL="0" indent="0">
              <a:buNone/>
            </a:pPr>
            <a:endParaRPr lang="en-US" dirty="0"/>
          </a:p>
          <a:p>
            <a:pPr marL="0" indent="0">
              <a:buNone/>
            </a:pPr>
            <a:r>
              <a:rPr lang="en-US" dirty="0"/>
              <a:t>For more beautiful result, we need more data</a:t>
            </a:r>
          </a:p>
        </p:txBody>
      </p:sp>
      <p:pic>
        <p:nvPicPr>
          <p:cNvPr id="9" name="Picture 8">
            <a:extLst>
              <a:ext uri="{FF2B5EF4-FFF2-40B4-BE49-F238E27FC236}">
                <a16:creationId xmlns:a16="http://schemas.microsoft.com/office/drawing/2014/main" id="{99286599-2D9D-A0C1-E17A-F5A86D0FAB59}"/>
              </a:ext>
            </a:extLst>
          </p:cNvPr>
          <p:cNvPicPr>
            <a:picLocks noChangeAspect="1"/>
          </p:cNvPicPr>
          <p:nvPr/>
        </p:nvPicPr>
        <p:blipFill>
          <a:blip r:embed="rId3"/>
          <a:stretch>
            <a:fillRect/>
          </a:stretch>
        </p:blipFill>
        <p:spPr>
          <a:xfrm>
            <a:off x="1045913" y="681037"/>
            <a:ext cx="7609524" cy="2333333"/>
          </a:xfrm>
          <a:prstGeom prst="rect">
            <a:avLst/>
          </a:prstGeom>
        </p:spPr>
      </p:pic>
    </p:spTree>
    <p:extLst>
      <p:ext uri="{BB962C8B-B14F-4D97-AF65-F5344CB8AC3E}">
        <p14:creationId xmlns:p14="http://schemas.microsoft.com/office/powerpoint/2010/main" val="19290464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ank you lettering Vectors &amp; Illustrations for Free Download | Freepik">
            <a:extLst>
              <a:ext uri="{FF2B5EF4-FFF2-40B4-BE49-F238E27FC236}">
                <a16:creationId xmlns:a16="http://schemas.microsoft.com/office/drawing/2014/main" id="{49CC3202-A862-9747-904B-E1A7C4A63F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1456" y="1746176"/>
            <a:ext cx="3607290" cy="255276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1174317A-5A1C-83E1-41A4-E30B19E8FC17}"/>
              </a:ext>
            </a:extLst>
          </p:cNvPr>
          <p:cNvPicPr>
            <a:picLocks noChangeAspect="1"/>
          </p:cNvPicPr>
          <p:nvPr/>
        </p:nvPicPr>
        <p:blipFill>
          <a:blip r:embed="rId3"/>
          <a:stretch>
            <a:fillRect/>
          </a:stretch>
        </p:blipFill>
        <p:spPr>
          <a:xfrm>
            <a:off x="0" y="268779"/>
            <a:ext cx="9144000" cy="122841"/>
          </a:xfrm>
          <a:prstGeom prst="rect">
            <a:avLst/>
          </a:prstGeom>
        </p:spPr>
      </p:pic>
    </p:spTree>
    <p:extLst>
      <p:ext uri="{BB962C8B-B14F-4D97-AF65-F5344CB8AC3E}">
        <p14:creationId xmlns:p14="http://schemas.microsoft.com/office/powerpoint/2010/main" val="7564172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FCE735D-8903-1ACB-6615-ACA20D65ED35}"/>
              </a:ext>
            </a:extLst>
          </p:cNvPr>
          <p:cNvSpPr>
            <a:spLocks noGrp="1"/>
          </p:cNvSpPr>
          <p:nvPr>
            <p:ph idx="1"/>
          </p:nvPr>
        </p:nvSpPr>
        <p:spPr>
          <a:xfrm>
            <a:off x="335280" y="881308"/>
            <a:ext cx="8473440" cy="5469827"/>
          </a:xfrm>
        </p:spPr>
        <p:txBody>
          <a:bodyPr/>
          <a:lstStyle/>
          <a:p>
            <a:r>
              <a:rPr lang="en-US" sz="2000" dirty="0"/>
              <a:t>[R1] Python Tutorial - Python Full Course for Beginners</a:t>
            </a:r>
            <a:br>
              <a:rPr lang="en-US" sz="2000" dirty="0"/>
            </a:br>
            <a:r>
              <a:rPr lang="en-US" sz="2000" dirty="0">
                <a:hlinkClick r:id="rId2"/>
              </a:rPr>
              <a:t>https://www.youtube.com/watch?v=_uQrJ0TkZlc</a:t>
            </a:r>
            <a:endParaRPr lang="en-US" sz="2000" dirty="0"/>
          </a:p>
          <a:p>
            <a:r>
              <a:rPr lang="en-US" sz="2000" dirty="0"/>
              <a:t>[R2] </a:t>
            </a:r>
            <a:r>
              <a:rPr lang="en-US" sz="2000" dirty="0" err="1">
                <a:hlinkClick r:id="rId3"/>
              </a:rPr>
              <a:t>PyPI</a:t>
            </a:r>
            <a:r>
              <a:rPr lang="en-US" sz="2000" dirty="0">
                <a:hlinkClick r:id="rId3"/>
              </a:rPr>
              <a:t> · The Python Package Index</a:t>
            </a:r>
            <a:endParaRPr lang="en-US" sz="2000" dirty="0"/>
          </a:p>
          <a:p>
            <a:endParaRPr lang="en-US" sz="2000" dirty="0"/>
          </a:p>
          <a:p>
            <a:r>
              <a:rPr lang="en-US" sz="2000" dirty="0"/>
              <a:t>[R3] Python Cheat Sheet - Mosh </a:t>
            </a:r>
            <a:r>
              <a:rPr lang="en-US" sz="2000" dirty="0" err="1"/>
              <a:t>Hamedani</a:t>
            </a:r>
            <a:br>
              <a:rPr lang="en-US" sz="2000" dirty="0"/>
            </a:br>
            <a:r>
              <a:rPr lang="en-US" sz="2000" dirty="0">
                <a:hlinkClick r:id="rId4"/>
              </a:rPr>
              <a:t>https://rasimmax.com/fs/pybook/PythonCheatSheet.pdf</a:t>
            </a:r>
            <a:endParaRPr lang="en-US" sz="2000" dirty="0"/>
          </a:p>
          <a:p>
            <a:endParaRPr lang="en-US" sz="2000" dirty="0"/>
          </a:p>
          <a:p>
            <a:r>
              <a:rPr lang="en-US" sz="2000" dirty="0"/>
              <a:t>[R4]</a:t>
            </a:r>
            <a:r>
              <a:rPr lang="en-US" sz="2000" dirty="0">
                <a:hlinkClick r:id="rId5"/>
              </a:rPr>
              <a:t> Video Game Sales</a:t>
            </a:r>
            <a:r>
              <a:rPr lang="en-US" sz="2000" dirty="0"/>
              <a:t>, </a:t>
            </a:r>
            <a:r>
              <a:rPr lang="en-US" sz="2000" dirty="0" err="1"/>
              <a:t>DataSet</a:t>
            </a:r>
            <a:br>
              <a:rPr lang="en-US" sz="2000" dirty="0"/>
            </a:br>
            <a:endParaRPr lang="en-US" sz="2000" dirty="0"/>
          </a:p>
          <a:p>
            <a:r>
              <a:rPr lang="en-US" sz="2000" dirty="0"/>
              <a:t>[R5] </a:t>
            </a:r>
            <a:r>
              <a:rPr lang="en-US" sz="2000" dirty="0">
                <a:hlinkClick r:id="rId6"/>
              </a:rPr>
              <a:t>Introduction to Python (w3schools.com)</a:t>
            </a:r>
            <a:endParaRPr lang="en-US" sz="2000" dirty="0"/>
          </a:p>
          <a:p>
            <a:r>
              <a:rPr lang="en-US" sz="2000" dirty="0"/>
              <a:t>[R6] Simple Music dataset</a:t>
            </a:r>
            <a:br>
              <a:rPr lang="en-US" sz="2000" dirty="0"/>
            </a:br>
            <a:r>
              <a:rPr lang="en-US" sz="2000" dirty="0"/>
              <a:t>https://rasimmax.com/fs/pybook/Python_Tutorial_Supplementary_Materials.zip</a:t>
            </a:r>
          </a:p>
        </p:txBody>
      </p:sp>
      <p:sp>
        <p:nvSpPr>
          <p:cNvPr id="3" name="TextBox 2">
            <a:extLst>
              <a:ext uri="{FF2B5EF4-FFF2-40B4-BE49-F238E27FC236}">
                <a16:creationId xmlns:a16="http://schemas.microsoft.com/office/drawing/2014/main" id="{8EA5E965-547A-9638-944B-501C02300D48}"/>
              </a:ext>
            </a:extLst>
          </p:cNvPr>
          <p:cNvSpPr txBox="1"/>
          <p:nvPr/>
        </p:nvSpPr>
        <p:spPr>
          <a:xfrm>
            <a:off x="3605998" y="391620"/>
            <a:ext cx="1932004" cy="523220"/>
          </a:xfrm>
          <a:prstGeom prst="rect">
            <a:avLst/>
          </a:prstGeom>
          <a:noFill/>
        </p:spPr>
        <p:txBody>
          <a:bodyPr wrap="none" rtlCol="0">
            <a:spAutoFit/>
          </a:bodyPr>
          <a:lstStyle/>
          <a:p>
            <a:r>
              <a:rPr lang="en-US" sz="2800" dirty="0"/>
              <a:t>References</a:t>
            </a:r>
          </a:p>
        </p:txBody>
      </p:sp>
      <p:pic>
        <p:nvPicPr>
          <p:cNvPr id="4" name="Picture 3">
            <a:extLst>
              <a:ext uri="{FF2B5EF4-FFF2-40B4-BE49-F238E27FC236}">
                <a16:creationId xmlns:a16="http://schemas.microsoft.com/office/drawing/2014/main" id="{EF79C11F-A616-990B-BE77-6482FE4E2351}"/>
              </a:ext>
            </a:extLst>
          </p:cNvPr>
          <p:cNvPicPr>
            <a:picLocks noChangeAspect="1"/>
          </p:cNvPicPr>
          <p:nvPr/>
        </p:nvPicPr>
        <p:blipFill>
          <a:blip r:embed="rId7"/>
          <a:stretch>
            <a:fillRect/>
          </a:stretch>
        </p:blipFill>
        <p:spPr>
          <a:xfrm>
            <a:off x="0" y="268779"/>
            <a:ext cx="9144000" cy="122841"/>
          </a:xfrm>
          <a:prstGeom prst="rect">
            <a:avLst/>
          </a:prstGeom>
        </p:spPr>
      </p:pic>
    </p:spTree>
    <p:extLst>
      <p:ext uri="{BB962C8B-B14F-4D97-AF65-F5344CB8AC3E}">
        <p14:creationId xmlns:p14="http://schemas.microsoft.com/office/powerpoint/2010/main" val="22406855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5DB7089-D8D9-30EB-4D06-91BAA1617213}"/>
              </a:ext>
            </a:extLst>
          </p:cNvPr>
          <p:cNvSpPr>
            <a:spLocks noGrp="1"/>
          </p:cNvSpPr>
          <p:nvPr>
            <p:ph idx="1"/>
          </p:nvPr>
        </p:nvSpPr>
        <p:spPr/>
        <p:txBody>
          <a:bodyPr/>
          <a:lstStyle/>
          <a:p>
            <a:pPr marL="0" indent="0" algn="ctr" latinLnBrk="0">
              <a:buNone/>
            </a:pPr>
            <a:r>
              <a:rPr lang="en-US" u="sng" dirty="0">
                <a:solidFill>
                  <a:srgbClr val="000000"/>
                </a:solidFill>
                <a:latin typeface="Consolas" panose="020B0609020204030204" pitchFamily="49" charset="0"/>
              </a:rPr>
              <a:t>Installation</a:t>
            </a:r>
          </a:p>
          <a:p>
            <a:pPr algn="just" latinLnBrk="0"/>
            <a:r>
              <a:rPr lang="en-US" i="1" dirty="0">
                <a:solidFill>
                  <a:srgbClr val="000000"/>
                </a:solidFill>
                <a:latin typeface="Consolas" panose="020B0609020204030204" pitchFamily="49" charset="0"/>
              </a:rPr>
              <a:t>Many PCs and Macs will have python already installed.</a:t>
            </a:r>
          </a:p>
          <a:p>
            <a:pPr algn="just" latinLnBrk="0"/>
            <a:r>
              <a:rPr lang="en-US" i="1" dirty="0">
                <a:solidFill>
                  <a:srgbClr val="000000"/>
                </a:solidFill>
                <a:latin typeface="Consolas" panose="020B0609020204030204" pitchFamily="49" charset="0"/>
              </a:rPr>
              <a:t>To check if we have python installed on a Windows PC: </a:t>
            </a:r>
            <a:r>
              <a:rPr lang="en-US" b="1" i="1" dirty="0">
                <a:solidFill>
                  <a:srgbClr val="000000"/>
                </a:solidFill>
                <a:latin typeface="Consolas" panose="020B0609020204030204" pitchFamily="49" charset="0"/>
              </a:rPr>
              <a:t>python –version </a:t>
            </a:r>
            <a:r>
              <a:rPr lang="en-US" i="1" dirty="0">
                <a:solidFill>
                  <a:srgbClr val="000000"/>
                </a:solidFill>
                <a:latin typeface="Consolas" panose="020B0609020204030204" pitchFamily="49" charset="0"/>
              </a:rPr>
              <a:t>command should be run</a:t>
            </a:r>
          </a:p>
          <a:p>
            <a:pPr algn="just" latinLnBrk="0"/>
            <a:endParaRPr lang="en-US" i="1" dirty="0">
              <a:solidFill>
                <a:srgbClr val="000000"/>
              </a:solidFill>
              <a:latin typeface="Consolas" panose="020B0609020204030204" pitchFamily="49" charset="0"/>
            </a:endParaRPr>
          </a:p>
          <a:p>
            <a:pPr marL="0" indent="0" algn="just" latinLnBrk="0">
              <a:buNone/>
            </a:pPr>
            <a:r>
              <a:rPr lang="en-US" dirty="0"/>
              <a:t>Example:</a:t>
            </a:r>
          </a:p>
          <a:p>
            <a:pPr algn="just" latinLnBrk="0"/>
            <a:r>
              <a:rPr lang="en-US" b="0" i="0" dirty="0">
                <a:solidFill>
                  <a:srgbClr val="0000CD"/>
                </a:solidFill>
                <a:effectLst/>
                <a:latin typeface="Consolas" panose="020B0609020204030204" pitchFamily="49" charset="0"/>
              </a:rPr>
              <a:t>print</a:t>
            </a:r>
            <a:r>
              <a:rPr lang="en-US" b="0" i="0" dirty="0">
                <a:solidFill>
                  <a:srgbClr val="000000"/>
                </a:solidFill>
                <a:effectLst/>
                <a:latin typeface="Consolas" panose="020B0609020204030204" pitchFamily="49" charset="0"/>
              </a:rPr>
              <a:t>(</a:t>
            </a:r>
            <a:r>
              <a:rPr lang="en-US" b="0" i="0" dirty="0">
                <a:solidFill>
                  <a:srgbClr val="A52A2A"/>
                </a:solidFill>
                <a:effectLst/>
                <a:latin typeface="Consolas" panose="020B0609020204030204" pitchFamily="49" charset="0"/>
              </a:rPr>
              <a:t>"IESL"</a:t>
            </a:r>
            <a:r>
              <a:rPr lang="en-US" b="0" i="0" dirty="0">
                <a:solidFill>
                  <a:srgbClr val="000000"/>
                </a:solidFill>
                <a:effectLst/>
                <a:latin typeface="Consolas" panose="020B0609020204030204" pitchFamily="49" charset="0"/>
              </a:rPr>
              <a:t>) (without semicolon ‘;’)</a:t>
            </a:r>
          </a:p>
          <a:p>
            <a:pPr algn="just" latinLnBrk="0"/>
            <a:endParaRPr lang="en-US" i="1" dirty="0">
              <a:solidFill>
                <a:srgbClr val="000000"/>
              </a:solidFill>
              <a:latin typeface="Consolas" panose="020B0609020204030204" pitchFamily="49" charset="0"/>
            </a:endParaRPr>
          </a:p>
        </p:txBody>
      </p:sp>
      <p:pic>
        <p:nvPicPr>
          <p:cNvPr id="3" name="Picture 2">
            <a:extLst>
              <a:ext uri="{FF2B5EF4-FFF2-40B4-BE49-F238E27FC236}">
                <a16:creationId xmlns:a16="http://schemas.microsoft.com/office/drawing/2014/main" id="{FF3B4286-2633-D768-48EB-5A92F8A81064}"/>
              </a:ext>
            </a:extLst>
          </p:cNvPr>
          <p:cNvPicPr>
            <a:picLocks noChangeAspect="1"/>
          </p:cNvPicPr>
          <p:nvPr/>
        </p:nvPicPr>
        <p:blipFill>
          <a:blip r:embed="rId2"/>
          <a:stretch>
            <a:fillRect/>
          </a:stretch>
        </p:blipFill>
        <p:spPr>
          <a:xfrm>
            <a:off x="0" y="268779"/>
            <a:ext cx="9144000" cy="122841"/>
          </a:xfrm>
          <a:prstGeom prst="rect">
            <a:avLst/>
          </a:prstGeom>
        </p:spPr>
      </p:pic>
    </p:spTree>
    <p:extLst>
      <p:ext uri="{BB962C8B-B14F-4D97-AF65-F5344CB8AC3E}">
        <p14:creationId xmlns:p14="http://schemas.microsoft.com/office/powerpoint/2010/main" val="8248152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EC8C12A-2935-D21B-D979-61986C155495}"/>
              </a:ext>
            </a:extLst>
          </p:cNvPr>
          <p:cNvSpPr>
            <a:spLocks noGrp="1"/>
          </p:cNvSpPr>
          <p:nvPr>
            <p:ph idx="1"/>
          </p:nvPr>
        </p:nvSpPr>
        <p:spPr/>
        <p:txBody>
          <a:bodyPr/>
          <a:lstStyle/>
          <a:p>
            <a:pPr marL="0" indent="0">
              <a:buNone/>
            </a:pPr>
            <a:r>
              <a:rPr lang="en-US" b="0" i="0" dirty="0">
                <a:solidFill>
                  <a:srgbClr val="000000"/>
                </a:solidFill>
                <a:effectLst/>
                <a:latin typeface="Century Gothic" panose="020B0502020202020204" pitchFamily="34" charset="0"/>
              </a:rPr>
              <a:t>Python Indentation</a:t>
            </a:r>
          </a:p>
          <a:p>
            <a:pPr marL="0" indent="0">
              <a:buNone/>
            </a:pPr>
            <a:r>
              <a:rPr lang="en-US" dirty="0">
                <a:solidFill>
                  <a:srgbClr val="000000"/>
                </a:solidFill>
                <a:latin typeface="Century Gothic" panose="020B0502020202020204" pitchFamily="34" charset="0"/>
              </a:rPr>
              <a:t>	</a:t>
            </a:r>
            <a:r>
              <a:rPr lang="en-US" b="0" i="0" dirty="0">
                <a:solidFill>
                  <a:srgbClr val="000000"/>
                </a:solidFill>
                <a:effectLst/>
                <a:latin typeface="Century Gothic" panose="020B0502020202020204" pitchFamily="34" charset="0"/>
              </a:rPr>
              <a:t>Indentation refers to the spaces at the beginning 	of a code line.</a:t>
            </a:r>
          </a:p>
          <a:p>
            <a:pPr marL="0" indent="0">
              <a:buNone/>
            </a:pPr>
            <a:endParaRPr lang="en-US" b="0" i="0" dirty="0">
              <a:solidFill>
                <a:srgbClr val="000000"/>
              </a:solidFill>
              <a:effectLst/>
              <a:latin typeface="Segoe UI" panose="020B0502040204020203" pitchFamily="34" charset="0"/>
            </a:endParaRPr>
          </a:p>
          <a:p>
            <a:pPr marL="0" indent="0">
              <a:buNone/>
            </a:pPr>
            <a:r>
              <a:rPr lang="en-US" b="0" i="0" dirty="0">
                <a:solidFill>
                  <a:srgbClr val="0000CD"/>
                </a:solidFill>
                <a:effectLst/>
                <a:highlight>
                  <a:srgbClr val="00FF00"/>
                </a:highlight>
                <a:latin typeface="Consolas" panose="020B0609020204030204" pitchFamily="49" charset="0"/>
              </a:rPr>
              <a:t>if</a:t>
            </a:r>
            <a:r>
              <a:rPr lang="en-US" b="0" i="0" dirty="0">
                <a:solidFill>
                  <a:srgbClr val="000000"/>
                </a:solidFill>
                <a:effectLst/>
                <a:highlight>
                  <a:srgbClr val="00FF00"/>
                </a:highlight>
                <a:latin typeface="Consolas" panose="020B0609020204030204" pitchFamily="49" charset="0"/>
              </a:rPr>
              <a:t> </a:t>
            </a:r>
            <a:r>
              <a:rPr lang="en-US" b="0" i="0" dirty="0">
                <a:solidFill>
                  <a:srgbClr val="FF0000"/>
                </a:solidFill>
                <a:effectLst/>
                <a:highlight>
                  <a:srgbClr val="00FF00"/>
                </a:highlight>
                <a:latin typeface="Consolas" panose="020B0609020204030204" pitchFamily="49" charset="0"/>
              </a:rPr>
              <a:t>5</a:t>
            </a:r>
            <a:r>
              <a:rPr lang="en-US" b="0" i="0" dirty="0">
                <a:solidFill>
                  <a:srgbClr val="000000"/>
                </a:solidFill>
                <a:effectLst/>
                <a:highlight>
                  <a:srgbClr val="00FF00"/>
                </a:highlight>
                <a:latin typeface="Consolas" panose="020B0609020204030204" pitchFamily="49" charset="0"/>
              </a:rPr>
              <a:t> &gt; </a:t>
            </a:r>
            <a:r>
              <a:rPr lang="en-US" b="0" i="0" dirty="0">
                <a:solidFill>
                  <a:srgbClr val="FF0000"/>
                </a:solidFill>
                <a:effectLst/>
                <a:highlight>
                  <a:srgbClr val="00FF00"/>
                </a:highlight>
                <a:latin typeface="Consolas" panose="020B0609020204030204" pitchFamily="49" charset="0"/>
              </a:rPr>
              <a:t>2</a:t>
            </a:r>
            <a:r>
              <a:rPr lang="en-US" b="0" i="0" dirty="0">
                <a:solidFill>
                  <a:srgbClr val="000000"/>
                </a:solidFill>
                <a:effectLst/>
                <a:highlight>
                  <a:srgbClr val="00FF00"/>
                </a:highlight>
                <a:latin typeface="Consolas" panose="020B0609020204030204" pitchFamily="49" charset="0"/>
              </a:rPr>
              <a:t>:</a:t>
            </a:r>
            <a:br>
              <a:rPr lang="en-US" dirty="0">
                <a:highlight>
                  <a:srgbClr val="00FF00"/>
                </a:highlight>
              </a:rPr>
            </a:br>
            <a:r>
              <a:rPr lang="en-US" b="0" i="0" dirty="0">
                <a:solidFill>
                  <a:srgbClr val="000000"/>
                </a:solidFill>
                <a:effectLst/>
                <a:highlight>
                  <a:srgbClr val="00FF00"/>
                </a:highlight>
                <a:latin typeface="Consolas" panose="020B0609020204030204" pitchFamily="49" charset="0"/>
              </a:rPr>
              <a:t>  </a:t>
            </a:r>
            <a:r>
              <a:rPr lang="en-US" b="0" i="0" dirty="0">
                <a:solidFill>
                  <a:srgbClr val="0000CD"/>
                </a:solidFill>
                <a:effectLst/>
                <a:highlight>
                  <a:srgbClr val="00FF00"/>
                </a:highlight>
                <a:latin typeface="Consolas" panose="020B0609020204030204" pitchFamily="49" charset="0"/>
              </a:rPr>
              <a:t>print</a:t>
            </a:r>
            <a:r>
              <a:rPr lang="en-US" b="0" i="0" dirty="0">
                <a:solidFill>
                  <a:srgbClr val="000000"/>
                </a:solidFill>
                <a:effectLst/>
                <a:highlight>
                  <a:srgbClr val="00FF00"/>
                </a:highlight>
                <a:latin typeface="Consolas" panose="020B0609020204030204" pitchFamily="49" charset="0"/>
              </a:rPr>
              <a:t>(</a:t>
            </a:r>
            <a:r>
              <a:rPr lang="en-US" b="0" i="0" dirty="0">
                <a:solidFill>
                  <a:srgbClr val="A52A2A"/>
                </a:solidFill>
                <a:effectLst/>
                <a:highlight>
                  <a:srgbClr val="00FF00"/>
                </a:highlight>
                <a:latin typeface="Consolas" panose="020B0609020204030204" pitchFamily="49" charset="0"/>
              </a:rPr>
              <a:t>"Five is greater than two!"</a:t>
            </a:r>
            <a:r>
              <a:rPr lang="en-US" b="0" i="0" dirty="0">
                <a:solidFill>
                  <a:srgbClr val="000000"/>
                </a:solidFill>
                <a:effectLst/>
                <a:highlight>
                  <a:srgbClr val="00FF00"/>
                </a:highlight>
                <a:latin typeface="Consolas" panose="020B0609020204030204" pitchFamily="49" charset="0"/>
              </a:rPr>
              <a:t>)</a:t>
            </a:r>
          </a:p>
          <a:p>
            <a:pPr marL="0" indent="0">
              <a:buNone/>
            </a:pPr>
            <a:endParaRPr lang="en-US" dirty="0">
              <a:solidFill>
                <a:srgbClr val="000000"/>
              </a:solidFill>
              <a:latin typeface="Consolas" panose="020B0609020204030204" pitchFamily="49" charset="0"/>
            </a:endParaRPr>
          </a:p>
          <a:p>
            <a:pPr marL="0" indent="0">
              <a:buNone/>
            </a:pPr>
            <a:r>
              <a:rPr lang="en-US" b="0" i="0" dirty="0">
                <a:solidFill>
                  <a:srgbClr val="0000CD"/>
                </a:solidFill>
                <a:effectLst/>
                <a:highlight>
                  <a:srgbClr val="FF0000"/>
                </a:highlight>
                <a:latin typeface="Consolas" panose="020B0609020204030204" pitchFamily="49" charset="0"/>
              </a:rPr>
              <a:t>if</a:t>
            </a:r>
            <a:r>
              <a:rPr lang="en-US" b="0" i="0" dirty="0">
                <a:solidFill>
                  <a:srgbClr val="000000"/>
                </a:solidFill>
                <a:effectLst/>
                <a:highlight>
                  <a:srgbClr val="FF0000"/>
                </a:highlight>
                <a:latin typeface="Consolas" panose="020B0609020204030204" pitchFamily="49" charset="0"/>
              </a:rPr>
              <a:t> </a:t>
            </a:r>
            <a:r>
              <a:rPr lang="en-US" b="0" i="0" dirty="0">
                <a:solidFill>
                  <a:schemeClr val="bg1"/>
                </a:solidFill>
                <a:effectLst/>
                <a:highlight>
                  <a:srgbClr val="FF0000"/>
                </a:highlight>
                <a:latin typeface="Consolas" panose="020B0609020204030204" pitchFamily="49" charset="0"/>
              </a:rPr>
              <a:t>5</a:t>
            </a:r>
            <a:r>
              <a:rPr lang="en-US" b="0" i="0" dirty="0">
                <a:solidFill>
                  <a:srgbClr val="000000"/>
                </a:solidFill>
                <a:effectLst/>
                <a:highlight>
                  <a:srgbClr val="FF0000"/>
                </a:highlight>
                <a:latin typeface="Consolas" panose="020B0609020204030204" pitchFamily="49" charset="0"/>
              </a:rPr>
              <a:t> &gt; </a:t>
            </a:r>
            <a:r>
              <a:rPr lang="en-US" b="0" i="0" dirty="0">
                <a:solidFill>
                  <a:schemeClr val="bg1"/>
                </a:solidFill>
                <a:effectLst/>
                <a:highlight>
                  <a:srgbClr val="FF0000"/>
                </a:highlight>
                <a:latin typeface="Consolas" panose="020B0609020204030204" pitchFamily="49" charset="0"/>
              </a:rPr>
              <a:t>2</a:t>
            </a:r>
            <a:r>
              <a:rPr lang="en-US" b="0" i="0" dirty="0">
                <a:solidFill>
                  <a:srgbClr val="000000"/>
                </a:solidFill>
                <a:effectLst/>
                <a:highlight>
                  <a:srgbClr val="FF0000"/>
                </a:highlight>
                <a:latin typeface="Consolas" panose="020B0609020204030204" pitchFamily="49" charset="0"/>
              </a:rPr>
              <a:t>:</a:t>
            </a:r>
            <a:br>
              <a:rPr lang="en-US" dirty="0">
                <a:highlight>
                  <a:srgbClr val="FF0000"/>
                </a:highlight>
              </a:rPr>
            </a:br>
            <a:r>
              <a:rPr lang="en-US" b="0" i="0" dirty="0">
                <a:solidFill>
                  <a:srgbClr val="0000CD"/>
                </a:solidFill>
                <a:effectLst/>
                <a:highlight>
                  <a:srgbClr val="FF0000"/>
                </a:highlight>
                <a:latin typeface="Consolas" panose="020B0609020204030204" pitchFamily="49" charset="0"/>
              </a:rPr>
              <a:t>print</a:t>
            </a:r>
            <a:r>
              <a:rPr lang="en-US" b="0" i="0" dirty="0">
                <a:solidFill>
                  <a:srgbClr val="000000"/>
                </a:solidFill>
                <a:effectLst/>
                <a:highlight>
                  <a:srgbClr val="FF0000"/>
                </a:highlight>
                <a:latin typeface="Consolas" panose="020B0609020204030204" pitchFamily="49" charset="0"/>
              </a:rPr>
              <a:t>(</a:t>
            </a:r>
            <a:r>
              <a:rPr lang="en-US" dirty="0">
                <a:solidFill>
                  <a:schemeClr val="bg1"/>
                </a:solidFill>
                <a:highlight>
                  <a:srgbClr val="FF0000"/>
                </a:highlight>
                <a:latin typeface="Consolas" panose="020B0609020204030204" pitchFamily="49" charset="0"/>
              </a:rPr>
              <a:t>"Five is greater than two!"</a:t>
            </a:r>
            <a:r>
              <a:rPr lang="en-US" b="0" i="0" dirty="0">
                <a:solidFill>
                  <a:srgbClr val="000000"/>
                </a:solidFill>
                <a:effectLst/>
                <a:highlight>
                  <a:srgbClr val="FF0000"/>
                </a:highlight>
                <a:latin typeface="Consolas" panose="020B0609020204030204" pitchFamily="49" charset="0"/>
              </a:rPr>
              <a:t>)</a:t>
            </a:r>
          </a:p>
          <a:p>
            <a:pPr marL="0" indent="0">
              <a:buNone/>
            </a:pPr>
            <a:endParaRPr lang="en-US" dirty="0">
              <a:solidFill>
                <a:srgbClr val="000000"/>
              </a:solidFill>
              <a:highlight>
                <a:srgbClr val="FF0000"/>
              </a:highlight>
              <a:latin typeface="Consolas" panose="020B0609020204030204" pitchFamily="49" charset="0"/>
            </a:endParaRPr>
          </a:p>
          <a:p>
            <a:pPr marL="0" indent="0">
              <a:buNone/>
            </a:pPr>
            <a:r>
              <a:rPr lang="en-US" b="0" i="0" dirty="0">
                <a:solidFill>
                  <a:srgbClr val="0000CD"/>
                </a:solidFill>
                <a:effectLst/>
                <a:highlight>
                  <a:srgbClr val="FF0000"/>
                </a:highlight>
                <a:latin typeface="Consolas" panose="020B0609020204030204" pitchFamily="49" charset="0"/>
              </a:rPr>
              <a:t>if</a:t>
            </a:r>
            <a:r>
              <a:rPr lang="en-US" b="0" i="0" dirty="0">
                <a:solidFill>
                  <a:srgbClr val="000000"/>
                </a:solidFill>
                <a:effectLst/>
                <a:highlight>
                  <a:srgbClr val="FF0000"/>
                </a:highlight>
                <a:latin typeface="Consolas" panose="020B0609020204030204" pitchFamily="49" charset="0"/>
              </a:rPr>
              <a:t> </a:t>
            </a:r>
            <a:r>
              <a:rPr lang="en-US" b="0" i="0" dirty="0">
                <a:solidFill>
                  <a:schemeClr val="bg1"/>
                </a:solidFill>
                <a:effectLst/>
                <a:highlight>
                  <a:srgbClr val="FF0000"/>
                </a:highlight>
                <a:latin typeface="Consolas" panose="020B0609020204030204" pitchFamily="49" charset="0"/>
              </a:rPr>
              <a:t>5</a:t>
            </a:r>
            <a:r>
              <a:rPr lang="en-US" b="0" i="0" dirty="0">
                <a:solidFill>
                  <a:srgbClr val="000000"/>
                </a:solidFill>
                <a:effectLst/>
                <a:highlight>
                  <a:srgbClr val="FF0000"/>
                </a:highlight>
                <a:latin typeface="Consolas" panose="020B0609020204030204" pitchFamily="49" charset="0"/>
              </a:rPr>
              <a:t> &gt; </a:t>
            </a:r>
            <a:r>
              <a:rPr lang="en-US" b="0" i="0" dirty="0">
                <a:solidFill>
                  <a:schemeClr val="bg1"/>
                </a:solidFill>
                <a:effectLst/>
                <a:highlight>
                  <a:srgbClr val="FF0000"/>
                </a:highlight>
                <a:latin typeface="Consolas" panose="020B0609020204030204" pitchFamily="49" charset="0"/>
              </a:rPr>
              <a:t>2</a:t>
            </a:r>
            <a:r>
              <a:rPr lang="en-US" b="0" i="0" dirty="0">
                <a:solidFill>
                  <a:srgbClr val="000000"/>
                </a:solidFill>
                <a:effectLst/>
                <a:highlight>
                  <a:srgbClr val="FF0000"/>
                </a:highlight>
                <a:latin typeface="Consolas" panose="020B0609020204030204" pitchFamily="49" charset="0"/>
              </a:rPr>
              <a:t>:</a:t>
            </a:r>
            <a:br>
              <a:rPr lang="en-US" dirty="0">
                <a:highlight>
                  <a:srgbClr val="FF0000"/>
                </a:highlight>
              </a:rPr>
            </a:br>
            <a:r>
              <a:rPr lang="en-US" b="0" i="0" dirty="0">
                <a:solidFill>
                  <a:srgbClr val="000000"/>
                </a:solidFill>
                <a:effectLst/>
                <a:highlight>
                  <a:srgbClr val="FF0000"/>
                </a:highlight>
                <a:latin typeface="Consolas" panose="020B0609020204030204" pitchFamily="49" charset="0"/>
              </a:rPr>
              <a:t> </a:t>
            </a:r>
            <a:r>
              <a:rPr lang="en-US" b="0" i="0" dirty="0">
                <a:solidFill>
                  <a:srgbClr val="0000CD"/>
                </a:solidFill>
                <a:effectLst/>
                <a:highlight>
                  <a:srgbClr val="FF0000"/>
                </a:highlight>
                <a:latin typeface="Consolas" panose="020B0609020204030204" pitchFamily="49" charset="0"/>
              </a:rPr>
              <a:t>print</a:t>
            </a:r>
            <a:r>
              <a:rPr lang="en-US" dirty="0">
                <a:solidFill>
                  <a:srgbClr val="000000"/>
                </a:solidFill>
                <a:highlight>
                  <a:srgbClr val="FF0000"/>
                </a:highlight>
                <a:latin typeface="Consolas" panose="020B0609020204030204" pitchFamily="49" charset="0"/>
              </a:rPr>
              <a:t>(</a:t>
            </a:r>
            <a:r>
              <a:rPr lang="en-US" b="0" i="0" dirty="0">
                <a:solidFill>
                  <a:schemeClr val="bg1"/>
                </a:solidFill>
                <a:effectLst/>
                <a:highlight>
                  <a:srgbClr val="FF0000"/>
                </a:highlight>
                <a:latin typeface="Consolas" panose="020B0609020204030204" pitchFamily="49" charset="0"/>
              </a:rPr>
              <a:t>"Five is greater than two!"</a:t>
            </a:r>
            <a:r>
              <a:rPr lang="en-US" dirty="0">
                <a:solidFill>
                  <a:srgbClr val="000000"/>
                </a:solidFill>
                <a:highlight>
                  <a:srgbClr val="FF0000"/>
                </a:highlight>
                <a:latin typeface="Consolas" panose="020B0609020204030204" pitchFamily="49" charset="0"/>
              </a:rPr>
              <a:t>)</a:t>
            </a:r>
            <a:br>
              <a:rPr lang="en-US" dirty="0">
                <a:highlight>
                  <a:srgbClr val="FF0000"/>
                </a:highlight>
              </a:rPr>
            </a:br>
            <a:r>
              <a:rPr lang="en-US" b="0" i="0" dirty="0">
                <a:solidFill>
                  <a:srgbClr val="000000"/>
                </a:solidFill>
                <a:effectLst/>
                <a:highlight>
                  <a:srgbClr val="FF0000"/>
                </a:highlight>
                <a:latin typeface="Consolas" panose="020B0609020204030204" pitchFamily="49" charset="0"/>
              </a:rPr>
              <a:t>        </a:t>
            </a:r>
            <a:r>
              <a:rPr lang="en-US" b="0" i="0" dirty="0">
                <a:solidFill>
                  <a:srgbClr val="0000CD"/>
                </a:solidFill>
                <a:effectLst/>
                <a:highlight>
                  <a:srgbClr val="FF0000"/>
                </a:highlight>
                <a:latin typeface="Consolas" panose="020B0609020204030204" pitchFamily="49" charset="0"/>
              </a:rPr>
              <a:t>print</a:t>
            </a:r>
            <a:r>
              <a:rPr lang="en-US" b="0" i="0" dirty="0">
                <a:solidFill>
                  <a:srgbClr val="000000"/>
                </a:solidFill>
                <a:effectLst/>
                <a:highlight>
                  <a:srgbClr val="FF0000"/>
                </a:highlight>
                <a:latin typeface="Consolas" panose="020B0609020204030204" pitchFamily="49" charset="0"/>
              </a:rPr>
              <a:t>(</a:t>
            </a:r>
            <a:r>
              <a:rPr lang="en-US" dirty="0">
                <a:solidFill>
                  <a:schemeClr val="bg1"/>
                </a:solidFill>
                <a:highlight>
                  <a:srgbClr val="FF0000"/>
                </a:highlight>
                <a:latin typeface="Consolas" panose="020B0609020204030204" pitchFamily="49" charset="0"/>
              </a:rPr>
              <a:t>"Five is greater than two!"</a:t>
            </a:r>
            <a:r>
              <a:rPr lang="en-US" dirty="0">
                <a:solidFill>
                  <a:srgbClr val="000000"/>
                </a:solidFill>
                <a:highlight>
                  <a:srgbClr val="FF0000"/>
                </a:highlight>
                <a:latin typeface="Consolas" panose="020B0609020204030204" pitchFamily="49" charset="0"/>
              </a:rPr>
              <a:t>)</a:t>
            </a:r>
          </a:p>
          <a:p>
            <a:pPr marL="0" indent="0">
              <a:buNone/>
            </a:pPr>
            <a:endParaRPr lang="en-US" dirty="0">
              <a:highlight>
                <a:srgbClr val="FF0000"/>
              </a:highlight>
            </a:endParaRPr>
          </a:p>
        </p:txBody>
      </p:sp>
      <p:pic>
        <p:nvPicPr>
          <p:cNvPr id="3" name="Picture 2">
            <a:extLst>
              <a:ext uri="{FF2B5EF4-FFF2-40B4-BE49-F238E27FC236}">
                <a16:creationId xmlns:a16="http://schemas.microsoft.com/office/drawing/2014/main" id="{13F3FE40-CCDB-B918-A6A9-7B482D4E4418}"/>
              </a:ext>
            </a:extLst>
          </p:cNvPr>
          <p:cNvPicPr>
            <a:picLocks noChangeAspect="1"/>
          </p:cNvPicPr>
          <p:nvPr/>
        </p:nvPicPr>
        <p:blipFill>
          <a:blip r:embed="rId2"/>
          <a:stretch>
            <a:fillRect/>
          </a:stretch>
        </p:blipFill>
        <p:spPr>
          <a:xfrm>
            <a:off x="0" y="268779"/>
            <a:ext cx="9144000" cy="122841"/>
          </a:xfrm>
          <a:prstGeom prst="rect">
            <a:avLst/>
          </a:prstGeom>
        </p:spPr>
      </p:pic>
    </p:spTree>
    <p:extLst>
      <p:ext uri="{BB962C8B-B14F-4D97-AF65-F5344CB8AC3E}">
        <p14:creationId xmlns:p14="http://schemas.microsoft.com/office/powerpoint/2010/main" val="22181535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46E5F9-CB36-E048-83A1-7689380FD3B8}"/>
            </a:ext>
          </a:extLst>
        </p:cNvPr>
        <p:cNvGrpSpPr/>
        <p:nvPr/>
      </p:nvGrpSpPr>
      <p:grpSpPr>
        <a:xfrm>
          <a:off x="0" y="0"/>
          <a:ext cx="0" cy="0"/>
          <a:chOff x="0" y="0"/>
          <a:chExt cx="0" cy="0"/>
        </a:xfrm>
      </p:grpSpPr>
      <p:sp>
        <p:nvSpPr>
          <p:cNvPr id="6" name="Content Placeholder 5">
            <a:extLst>
              <a:ext uri="{FF2B5EF4-FFF2-40B4-BE49-F238E27FC236}">
                <a16:creationId xmlns:a16="http://schemas.microsoft.com/office/drawing/2014/main" id="{D4C27F68-5CD3-C67E-770A-9145A04A9986}"/>
              </a:ext>
            </a:extLst>
          </p:cNvPr>
          <p:cNvSpPr>
            <a:spLocks noGrp="1"/>
          </p:cNvSpPr>
          <p:nvPr>
            <p:ph idx="1"/>
          </p:nvPr>
        </p:nvSpPr>
        <p:spPr/>
        <p:txBody>
          <a:bodyPr/>
          <a:lstStyle/>
          <a:p>
            <a:pPr marL="0" indent="0" algn="ctr">
              <a:buNone/>
            </a:pPr>
            <a:r>
              <a:rPr lang="en-US" dirty="0">
                <a:latin typeface="Century Gothic" panose="020B0502020202020204" pitchFamily="34" charset="0"/>
              </a:rPr>
              <a:t>Required tools to run Python code</a:t>
            </a:r>
          </a:p>
          <a:p>
            <a:pPr marL="0" indent="0">
              <a:buNone/>
            </a:pPr>
            <a:endParaRPr lang="en-US" dirty="0">
              <a:latin typeface="Century Gothic" panose="020B0502020202020204" pitchFamily="34" charset="0"/>
            </a:endParaRPr>
          </a:p>
          <a:p>
            <a:pPr marL="0" indent="0">
              <a:buNone/>
            </a:pPr>
            <a:r>
              <a:rPr lang="en-US" dirty="0">
                <a:latin typeface="Century Gothic" panose="020B0502020202020204" pitchFamily="34" charset="0"/>
              </a:rPr>
              <a:t>Python core: </a:t>
            </a:r>
            <a:r>
              <a:rPr lang="en-US" dirty="0">
                <a:latin typeface="Century Gothic" panose="020B0502020202020204" pitchFamily="34" charset="0"/>
                <a:hlinkClick r:id="rId2"/>
              </a:rPr>
              <a:t>https://www.python.org/downloads/</a:t>
            </a:r>
            <a:endParaRPr lang="en-US" dirty="0">
              <a:latin typeface="Century Gothic" panose="020B0502020202020204" pitchFamily="34" charset="0"/>
            </a:endParaRPr>
          </a:p>
          <a:p>
            <a:pPr marL="0" indent="0">
              <a:buNone/>
            </a:pPr>
            <a:endParaRPr lang="en-US" dirty="0">
              <a:latin typeface="Century Gothic" panose="020B0502020202020204" pitchFamily="34" charset="0"/>
            </a:endParaRPr>
          </a:p>
          <a:p>
            <a:pPr marL="0" indent="0">
              <a:buNone/>
            </a:pPr>
            <a:r>
              <a:rPr lang="en-US" dirty="0">
                <a:latin typeface="Century Gothic" panose="020B0502020202020204" pitchFamily="34" charset="0"/>
              </a:rPr>
              <a:t>Code editor: </a:t>
            </a:r>
            <a:r>
              <a:rPr lang="en-US" dirty="0" err="1">
                <a:latin typeface="Century Gothic" panose="020B0502020202020204" pitchFamily="34" charset="0"/>
              </a:rPr>
              <a:t>PhCharm</a:t>
            </a:r>
            <a:r>
              <a:rPr lang="en-US" dirty="0">
                <a:latin typeface="Century Gothic" panose="020B0502020202020204" pitchFamily="34" charset="0"/>
              </a:rPr>
              <a:t> Community version</a:t>
            </a:r>
            <a:br>
              <a:rPr lang="en-US" dirty="0">
                <a:latin typeface="Century Gothic" panose="020B0502020202020204" pitchFamily="34" charset="0"/>
              </a:rPr>
            </a:br>
            <a:r>
              <a:rPr lang="en-US" sz="2000" dirty="0">
                <a:latin typeface="Century Gothic" panose="020B0502020202020204" pitchFamily="34" charset="0"/>
                <a:hlinkClick r:id="rId3"/>
              </a:rPr>
              <a:t>https://www.jetbrains.com/pycharm/download/other.html</a:t>
            </a:r>
            <a:endParaRPr lang="en-US" sz="2000" dirty="0">
              <a:latin typeface="Century Gothic" panose="020B0502020202020204" pitchFamily="34" charset="0"/>
            </a:endParaRPr>
          </a:p>
          <a:p>
            <a:pPr marL="0" indent="0">
              <a:buNone/>
            </a:pPr>
            <a:endParaRPr lang="en-US" dirty="0">
              <a:latin typeface="Century Gothic" panose="020B0502020202020204" pitchFamily="34" charset="0"/>
            </a:endParaRPr>
          </a:p>
          <a:p>
            <a:pPr marL="0" indent="0">
              <a:buNone/>
            </a:pPr>
            <a:r>
              <a:rPr lang="en-US" dirty="0">
                <a:latin typeface="Century Gothic" panose="020B0502020202020204" pitchFamily="34" charset="0"/>
              </a:rPr>
              <a:t>Or </a:t>
            </a:r>
            <a:r>
              <a:rPr lang="en-US" dirty="0" err="1">
                <a:latin typeface="Century Gothic" panose="020B0502020202020204" pitchFamily="34" charset="0"/>
              </a:rPr>
              <a:t>Jupyter</a:t>
            </a:r>
            <a:r>
              <a:rPr lang="en-US" dirty="0">
                <a:latin typeface="Century Gothic" panose="020B0502020202020204" pitchFamily="34" charset="0"/>
              </a:rPr>
              <a:t> Notebook</a:t>
            </a:r>
          </a:p>
          <a:p>
            <a:pPr marL="0" indent="0">
              <a:buNone/>
            </a:pPr>
            <a:r>
              <a:rPr lang="en-US" dirty="0">
                <a:latin typeface="Century Gothic" panose="020B0502020202020204" pitchFamily="34" charset="0"/>
                <a:hlinkClick r:id="rId4"/>
              </a:rPr>
              <a:t>https://jupyter.org/</a:t>
            </a:r>
            <a:endParaRPr lang="en-US" dirty="0">
              <a:latin typeface="Century Gothic" panose="020B0502020202020204" pitchFamily="34" charset="0"/>
            </a:endParaRPr>
          </a:p>
          <a:p>
            <a:pPr marL="0" indent="0">
              <a:buNone/>
            </a:pPr>
            <a:endParaRPr lang="en-US" dirty="0">
              <a:latin typeface="Century Gothic" panose="020B0502020202020204" pitchFamily="34" charset="0"/>
            </a:endParaRPr>
          </a:p>
        </p:txBody>
      </p:sp>
      <p:pic>
        <p:nvPicPr>
          <p:cNvPr id="7" name="Picture 6">
            <a:extLst>
              <a:ext uri="{FF2B5EF4-FFF2-40B4-BE49-F238E27FC236}">
                <a16:creationId xmlns:a16="http://schemas.microsoft.com/office/drawing/2014/main" id="{397E3677-F029-1AE4-AFF2-9E519B02D223}"/>
              </a:ext>
            </a:extLst>
          </p:cNvPr>
          <p:cNvPicPr>
            <a:picLocks noChangeAspect="1"/>
          </p:cNvPicPr>
          <p:nvPr/>
        </p:nvPicPr>
        <p:blipFill>
          <a:blip r:embed="rId5"/>
          <a:stretch>
            <a:fillRect/>
          </a:stretch>
        </p:blipFill>
        <p:spPr>
          <a:xfrm>
            <a:off x="0" y="268779"/>
            <a:ext cx="9144000" cy="122841"/>
          </a:xfrm>
          <a:prstGeom prst="rect">
            <a:avLst/>
          </a:prstGeom>
        </p:spPr>
      </p:pic>
    </p:spTree>
    <p:extLst>
      <p:ext uri="{BB962C8B-B14F-4D97-AF65-F5344CB8AC3E}">
        <p14:creationId xmlns:p14="http://schemas.microsoft.com/office/powerpoint/2010/main" val="22004445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1547BF-2078-DE14-7E3D-7D6ED77C8BAD}"/>
            </a:ext>
          </a:extLst>
        </p:cNvPr>
        <p:cNvGrpSpPr/>
        <p:nvPr/>
      </p:nvGrpSpPr>
      <p:grpSpPr>
        <a:xfrm>
          <a:off x="0" y="0"/>
          <a:ext cx="0" cy="0"/>
          <a:chOff x="0" y="0"/>
          <a:chExt cx="0" cy="0"/>
        </a:xfrm>
      </p:grpSpPr>
      <p:sp>
        <p:nvSpPr>
          <p:cNvPr id="6" name="Content Placeholder 5">
            <a:extLst>
              <a:ext uri="{FF2B5EF4-FFF2-40B4-BE49-F238E27FC236}">
                <a16:creationId xmlns:a16="http://schemas.microsoft.com/office/drawing/2014/main" id="{323272FE-24B5-E25D-FEA2-8338542412CD}"/>
              </a:ext>
            </a:extLst>
          </p:cNvPr>
          <p:cNvSpPr>
            <a:spLocks noGrp="1"/>
          </p:cNvSpPr>
          <p:nvPr>
            <p:ph idx="1"/>
          </p:nvPr>
        </p:nvSpPr>
        <p:spPr/>
        <p:txBody>
          <a:bodyPr/>
          <a:lstStyle/>
          <a:p>
            <a:pPr marL="0" indent="0" algn="ctr">
              <a:buNone/>
            </a:pPr>
            <a:r>
              <a:rPr lang="en-US" dirty="0"/>
              <a:t>Variables</a:t>
            </a:r>
          </a:p>
          <a:p>
            <a:pPr marL="0" indent="0">
              <a:buNone/>
            </a:pPr>
            <a:r>
              <a:rPr lang="en-US" b="0" i="0" dirty="0">
                <a:solidFill>
                  <a:srgbClr val="000000"/>
                </a:solidFill>
                <a:effectLst/>
                <a:latin typeface="Consolas" panose="020B0609020204030204" pitchFamily="49" charset="0"/>
              </a:rPr>
              <a:t>x = </a:t>
            </a:r>
            <a:r>
              <a:rPr lang="en-US" b="0" i="0" dirty="0">
                <a:solidFill>
                  <a:srgbClr val="FF0000"/>
                </a:solidFill>
                <a:effectLst/>
                <a:latin typeface="Consolas" panose="020B0609020204030204" pitchFamily="49" charset="0"/>
              </a:rPr>
              <a:t>5</a:t>
            </a:r>
            <a:br>
              <a:rPr lang="en-US" dirty="0"/>
            </a:br>
            <a:r>
              <a:rPr lang="en-US" b="0" i="0" dirty="0">
                <a:solidFill>
                  <a:srgbClr val="000000"/>
                </a:solidFill>
                <a:effectLst/>
                <a:latin typeface="Consolas" panose="020B0609020204030204" pitchFamily="49" charset="0"/>
              </a:rPr>
              <a:t>y = </a:t>
            </a:r>
            <a:r>
              <a:rPr lang="en-US" b="0" i="0" dirty="0">
                <a:solidFill>
                  <a:srgbClr val="A52A2A"/>
                </a:solidFill>
                <a:effectLst/>
                <a:latin typeface="Consolas" panose="020B0609020204030204" pitchFamily="49" charset="0"/>
              </a:rPr>
              <a:t>"John“</a:t>
            </a:r>
          </a:p>
          <a:p>
            <a:pPr marL="0" indent="0">
              <a:buNone/>
            </a:pPr>
            <a:r>
              <a:rPr lang="en-US" dirty="0" err="1">
                <a:solidFill>
                  <a:srgbClr val="000000"/>
                </a:solidFill>
                <a:latin typeface="Consolas" panose="020B0609020204030204" pitchFamily="49" charset="0"/>
              </a:rPr>
              <a:t>is_published</a:t>
            </a:r>
            <a:r>
              <a:rPr lang="en-US" dirty="0">
                <a:solidFill>
                  <a:srgbClr val="000000"/>
                </a:solidFill>
                <a:latin typeface="Consolas" panose="020B0609020204030204" pitchFamily="49" charset="0"/>
              </a:rPr>
              <a:t> = </a:t>
            </a:r>
            <a:r>
              <a:rPr lang="en-US" dirty="0">
                <a:solidFill>
                  <a:srgbClr val="A52A2A"/>
                </a:solidFill>
                <a:latin typeface="Consolas" panose="020B0609020204030204" pitchFamily="49" charset="0"/>
              </a:rPr>
              <a:t>False</a:t>
            </a:r>
            <a:br>
              <a:rPr lang="en-US" dirty="0"/>
            </a:br>
            <a:r>
              <a:rPr lang="en-US" b="0" i="0" dirty="0">
                <a:solidFill>
                  <a:srgbClr val="0000CD"/>
                </a:solidFill>
                <a:effectLst/>
                <a:latin typeface="Consolas" panose="020B0609020204030204" pitchFamily="49" charset="0"/>
              </a:rPr>
              <a:t>print</a:t>
            </a:r>
            <a:r>
              <a:rPr lang="en-US" b="0" i="0" dirty="0">
                <a:solidFill>
                  <a:srgbClr val="000000"/>
                </a:solidFill>
                <a:effectLst/>
                <a:latin typeface="Consolas" panose="020B0609020204030204" pitchFamily="49" charset="0"/>
              </a:rPr>
              <a:t>(x)</a:t>
            </a:r>
            <a:br>
              <a:rPr lang="en-US" dirty="0"/>
            </a:br>
            <a:r>
              <a:rPr lang="en-US" b="0" i="0" dirty="0">
                <a:solidFill>
                  <a:srgbClr val="0000CD"/>
                </a:solidFill>
                <a:effectLst/>
                <a:latin typeface="Consolas" panose="020B0609020204030204" pitchFamily="49" charset="0"/>
              </a:rPr>
              <a:t>print</a:t>
            </a:r>
            <a:r>
              <a:rPr lang="en-US" b="0" i="0" dirty="0">
                <a:solidFill>
                  <a:srgbClr val="000000"/>
                </a:solidFill>
                <a:effectLst/>
                <a:latin typeface="Consolas" panose="020B0609020204030204" pitchFamily="49" charset="0"/>
              </a:rPr>
              <a:t>(y)</a:t>
            </a:r>
          </a:p>
          <a:p>
            <a:pPr marL="0" indent="0">
              <a:buNone/>
            </a:pPr>
            <a:endParaRPr lang="en-US" dirty="0">
              <a:solidFill>
                <a:srgbClr val="000000"/>
              </a:solidFill>
              <a:latin typeface="Consolas" panose="020B0609020204030204" pitchFamily="49" charset="0"/>
            </a:endParaRPr>
          </a:p>
          <a:p>
            <a:pPr marL="0" indent="0" algn="ctr">
              <a:buNone/>
            </a:pPr>
            <a:r>
              <a:rPr lang="en-US" dirty="0">
                <a:solidFill>
                  <a:srgbClr val="000000"/>
                </a:solidFill>
                <a:latin typeface="Consolas" panose="020B0609020204030204" pitchFamily="49" charset="0"/>
              </a:rPr>
              <a:t>Comments</a:t>
            </a:r>
          </a:p>
          <a:p>
            <a:pPr marL="0" indent="0">
              <a:buNone/>
            </a:pPr>
            <a:r>
              <a:rPr lang="en-US" b="0" i="0" dirty="0">
                <a:solidFill>
                  <a:srgbClr val="000000"/>
                </a:solidFill>
                <a:effectLst/>
                <a:latin typeface="Consolas" panose="020B0609020204030204" pitchFamily="49" charset="0"/>
              </a:rPr>
              <a:t>x = </a:t>
            </a:r>
            <a:r>
              <a:rPr lang="en-US" b="0" i="0" dirty="0">
                <a:solidFill>
                  <a:srgbClr val="FF0000"/>
                </a:solidFill>
                <a:effectLst/>
                <a:latin typeface="Consolas" panose="020B0609020204030204" pitchFamily="49" charset="0"/>
              </a:rPr>
              <a:t>4</a:t>
            </a:r>
            <a:r>
              <a:rPr lang="en-US" b="0" i="0" dirty="0">
                <a:solidFill>
                  <a:srgbClr val="000000"/>
                </a:solidFill>
                <a:effectLst/>
                <a:latin typeface="Consolas" panose="020B0609020204030204" pitchFamily="49" charset="0"/>
              </a:rPr>
              <a:t>       </a:t>
            </a:r>
            <a:r>
              <a:rPr lang="en-US" b="0" i="0" dirty="0">
                <a:solidFill>
                  <a:srgbClr val="008000"/>
                </a:solidFill>
                <a:effectLst/>
                <a:latin typeface="Consolas" panose="020B0609020204030204" pitchFamily="49" charset="0"/>
              </a:rPr>
              <a:t># x is of type int</a:t>
            </a:r>
          </a:p>
          <a:p>
            <a:pPr marL="0" indent="0">
              <a:buNone/>
            </a:pPr>
            <a:r>
              <a:rPr lang="en-US" dirty="0">
                <a:solidFill>
                  <a:srgbClr val="000000"/>
                </a:solidFill>
                <a:latin typeface="Consolas" panose="020B0609020204030204" pitchFamily="49" charset="0"/>
              </a:rPr>
              <a:t>x = </a:t>
            </a:r>
            <a:r>
              <a:rPr lang="en-US" dirty="0">
                <a:solidFill>
                  <a:srgbClr val="FF0000"/>
                </a:solidFill>
                <a:latin typeface="Consolas" panose="020B0609020204030204" pitchFamily="49" charset="0"/>
              </a:rPr>
              <a:t>9</a:t>
            </a:r>
            <a:r>
              <a:rPr lang="en-US" dirty="0">
                <a:solidFill>
                  <a:srgbClr val="008000"/>
                </a:solidFill>
                <a:latin typeface="Consolas" panose="020B0609020204030204" pitchFamily="49" charset="0"/>
              </a:rPr>
              <a:t>		# x is float</a:t>
            </a:r>
            <a:br>
              <a:rPr lang="en-US" b="0" i="0" dirty="0">
                <a:solidFill>
                  <a:srgbClr val="008000"/>
                </a:solidFill>
                <a:effectLst/>
                <a:latin typeface="Consolas" panose="020B0609020204030204" pitchFamily="49" charset="0"/>
              </a:rPr>
            </a:br>
            <a:r>
              <a:rPr lang="en-US" b="0" i="0" dirty="0">
                <a:solidFill>
                  <a:srgbClr val="000000"/>
                </a:solidFill>
                <a:effectLst/>
                <a:latin typeface="Consolas" panose="020B0609020204030204" pitchFamily="49" charset="0"/>
              </a:rPr>
              <a:t>x = </a:t>
            </a:r>
            <a:r>
              <a:rPr lang="en-US" b="0" i="0" dirty="0">
                <a:solidFill>
                  <a:srgbClr val="A52A2A"/>
                </a:solidFill>
                <a:effectLst/>
                <a:latin typeface="Consolas" panose="020B0609020204030204" pitchFamily="49" charset="0"/>
              </a:rPr>
              <a:t>"Sally"</a:t>
            </a:r>
            <a:r>
              <a:rPr lang="en-US" b="0" i="0" dirty="0">
                <a:solidFill>
                  <a:srgbClr val="000000"/>
                </a:solidFill>
                <a:effectLst/>
                <a:latin typeface="Consolas" panose="020B0609020204030204" pitchFamily="49" charset="0"/>
              </a:rPr>
              <a:t> </a:t>
            </a:r>
            <a:r>
              <a:rPr lang="en-US" b="0" i="0" dirty="0">
                <a:solidFill>
                  <a:srgbClr val="008000"/>
                </a:solidFill>
                <a:effectLst/>
                <a:latin typeface="Consolas" panose="020B0609020204030204" pitchFamily="49" charset="0"/>
              </a:rPr>
              <a:t># x is now of type str</a:t>
            </a:r>
            <a:br>
              <a:rPr lang="en-US" b="0" i="0" dirty="0">
                <a:solidFill>
                  <a:srgbClr val="008000"/>
                </a:solidFill>
                <a:effectLst/>
                <a:latin typeface="Consolas" panose="020B0609020204030204" pitchFamily="49" charset="0"/>
              </a:rPr>
            </a:br>
            <a:r>
              <a:rPr lang="en-US" b="0" i="0" dirty="0">
                <a:solidFill>
                  <a:srgbClr val="0000CD"/>
                </a:solidFill>
                <a:effectLst/>
                <a:latin typeface="Consolas" panose="020B0609020204030204" pitchFamily="49" charset="0"/>
              </a:rPr>
              <a:t>print</a:t>
            </a:r>
            <a:r>
              <a:rPr lang="en-US" b="0" i="0" dirty="0">
                <a:solidFill>
                  <a:srgbClr val="000000"/>
                </a:solidFill>
                <a:effectLst/>
                <a:latin typeface="Consolas" panose="020B0609020204030204" pitchFamily="49" charset="0"/>
              </a:rPr>
              <a:t>(x)</a:t>
            </a:r>
            <a:endParaRPr lang="en-US" dirty="0"/>
          </a:p>
        </p:txBody>
      </p:sp>
      <p:pic>
        <p:nvPicPr>
          <p:cNvPr id="7" name="Picture 6">
            <a:extLst>
              <a:ext uri="{FF2B5EF4-FFF2-40B4-BE49-F238E27FC236}">
                <a16:creationId xmlns:a16="http://schemas.microsoft.com/office/drawing/2014/main" id="{E654D278-5030-9CE8-0205-86B660C74751}"/>
              </a:ext>
            </a:extLst>
          </p:cNvPr>
          <p:cNvPicPr>
            <a:picLocks noChangeAspect="1"/>
          </p:cNvPicPr>
          <p:nvPr/>
        </p:nvPicPr>
        <p:blipFill>
          <a:blip r:embed="rId2"/>
          <a:stretch>
            <a:fillRect/>
          </a:stretch>
        </p:blipFill>
        <p:spPr>
          <a:xfrm>
            <a:off x="0" y="268779"/>
            <a:ext cx="9144000" cy="122841"/>
          </a:xfrm>
          <a:prstGeom prst="rect">
            <a:avLst/>
          </a:prstGeom>
        </p:spPr>
      </p:pic>
    </p:spTree>
    <p:extLst>
      <p:ext uri="{BB962C8B-B14F-4D97-AF65-F5344CB8AC3E}">
        <p14:creationId xmlns:p14="http://schemas.microsoft.com/office/powerpoint/2010/main" val="29469363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C0BD9E-0D46-5850-5AFA-2AB3E18B7748}"/>
            </a:ext>
          </a:extLst>
        </p:cNvPr>
        <p:cNvGrpSpPr/>
        <p:nvPr/>
      </p:nvGrpSpPr>
      <p:grpSpPr>
        <a:xfrm>
          <a:off x="0" y="0"/>
          <a:ext cx="0" cy="0"/>
          <a:chOff x="0" y="0"/>
          <a:chExt cx="0" cy="0"/>
        </a:xfrm>
      </p:grpSpPr>
      <p:sp>
        <p:nvSpPr>
          <p:cNvPr id="6" name="Content Placeholder 5">
            <a:extLst>
              <a:ext uri="{FF2B5EF4-FFF2-40B4-BE49-F238E27FC236}">
                <a16:creationId xmlns:a16="http://schemas.microsoft.com/office/drawing/2014/main" id="{B486869B-CE22-AC80-C97C-D1C2D8DB70BA}"/>
              </a:ext>
            </a:extLst>
          </p:cNvPr>
          <p:cNvSpPr>
            <a:spLocks noGrp="1"/>
          </p:cNvSpPr>
          <p:nvPr>
            <p:ph idx="1"/>
          </p:nvPr>
        </p:nvSpPr>
        <p:spPr>
          <a:xfrm>
            <a:off x="431945" y="330199"/>
            <a:ext cx="8473440" cy="6166395"/>
          </a:xfrm>
        </p:spPr>
        <p:txBody>
          <a:bodyPr/>
          <a:lstStyle/>
          <a:p>
            <a:pPr marL="0" indent="0" algn="ctr">
              <a:buNone/>
            </a:pPr>
            <a:r>
              <a:rPr lang="en-US" dirty="0">
                <a:latin typeface="Century Gothic" panose="020B0502020202020204" pitchFamily="34" charset="0"/>
              </a:rPr>
              <a:t>Strings</a:t>
            </a:r>
          </a:p>
          <a:p>
            <a:pPr marL="0" indent="0">
              <a:buNone/>
            </a:pPr>
            <a:r>
              <a:rPr lang="en-US" dirty="0"/>
              <a:t>course = 'Python' </a:t>
            </a:r>
          </a:p>
          <a:p>
            <a:pPr marL="0" indent="0">
              <a:buNone/>
            </a:pPr>
            <a:r>
              <a:rPr lang="en-US" dirty="0">
                <a:solidFill>
                  <a:srgbClr val="0000CD"/>
                </a:solidFill>
                <a:latin typeface="Consolas" panose="020B0609020204030204" pitchFamily="49" charset="0"/>
              </a:rPr>
              <a:t>print</a:t>
            </a:r>
            <a:r>
              <a:rPr lang="en-US" dirty="0"/>
              <a:t>(</a:t>
            </a:r>
            <a:r>
              <a:rPr lang="en-US" dirty="0" err="1"/>
              <a:t>course.</a:t>
            </a:r>
            <a:r>
              <a:rPr lang="en-US" dirty="0" err="1">
                <a:solidFill>
                  <a:srgbClr val="0000CD"/>
                </a:solidFill>
                <a:latin typeface="Consolas" panose="020B0609020204030204" pitchFamily="49" charset="0"/>
              </a:rPr>
              <a:t>upper</a:t>
            </a:r>
            <a:r>
              <a:rPr lang="en-US" dirty="0"/>
              <a:t>()) #PYTHON</a:t>
            </a:r>
          </a:p>
          <a:p>
            <a:pPr marL="0" indent="0">
              <a:buNone/>
            </a:pPr>
            <a:r>
              <a:rPr lang="en-US" dirty="0">
                <a:solidFill>
                  <a:srgbClr val="0000CD"/>
                </a:solidFill>
                <a:latin typeface="Consolas" panose="020B0609020204030204" pitchFamily="49" charset="0"/>
              </a:rPr>
              <a:t>print</a:t>
            </a:r>
            <a:r>
              <a:rPr lang="en-US" dirty="0"/>
              <a:t>(</a:t>
            </a:r>
            <a:r>
              <a:rPr lang="en-US" dirty="0" err="1"/>
              <a:t>course.</a:t>
            </a:r>
            <a:r>
              <a:rPr lang="en-US" dirty="0" err="1">
                <a:solidFill>
                  <a:srgbClr val="0000CD"/>
                </a:solidFill>
                <a:latin typeface="Consolas" panose="020B0609020204030204" pitchFamily="49" charset="0"/>
              </a:rPr>
              <a:t>find</a:t>
            </a:r>
            <a:r>
              <a:rPr lang="en-US" dirty="0"/>
              <a:t>('for’)) #If finds, the index, otherwise -1</a:t>
            </a:r>
          </a:p>
          <a:p>
            <a:pPr marL="0" indent="0">
              <a:buNone/>
            </a:pPr>
            <a:r>
              <a:rPr lang="en-US" dirty="0">
                <a:solidFill>
                  <a:srgbClr val="0000CD"/>
                </a:solidFill>
                <a:latin typeface="Consolas" panose="020B0609020204030204" pitchFamily="49" charset="0"/>
              </a:rPr>
              <a:t>print</a:t>
            </a:r>
            <a:r>
              <a:rPr lang="en-US" dirty="0"/>
              <a:t>('Python' </a:t>
            </a:r>
            <a:r>
              <a:rPr lang="en-US" dirty="0">
                <a:solidFill>
                  <a:srgbClr val="0000CD"/>
                </a:solidFill>
                <a:latin typeface="Consolas" panose="020B0609020204030204" pitchFamily="49" charset="0"/>
              </a:rPr>
              <a:t>in</a:t>
            </a:r>
            <a:r>
              <a:rPr lang="en-US" dirty="0"/>
              <a:t> course) #True</a:t>
            </a:r>
          </a:p>
          <a:p>
            <a:pPr marL="0" indent="0">
              <a:buNone/>
            </a:pPr>
            <a:r>
              <a:rPr lang="en-US" dirty="0">
                <a:solidFill>
                  <a:srgbClr val="0000CD"/>
                </a:solidFill>
                <a:latin typeface="Consolas" panose="020B0609020204030204" pitchFamily="49" charset="0"/>
              </a:rPr>
              <a:t>print</a:t>
            </a:r>
            <a:r>
              <a:rPr lang="en-US" dirty="0"/>
              <a:t>("Title: "+</a:t>
            </a:r>
            <a:r>
              <a:rPr lang="en-US" dirty="0" err="1"/>
              <a:t>course.</a:t>
            </a:r>
            <a:r>
              <a:rPr lang="en-US" dirty="0" err="1">
                <a:solidFill>
                  <a:srgbClr val="0000CD"/>
                </a:solidFill>
                <a:latin typeface="Consolas" panose="020B0609020204030204" pitchFamily="49" charset="0"/>
              </a:rPr>
              <a:t>title</a:t>
            </a:r>
            <a:r>
              <a:rPr lang="en-US" dirty="0"/>
              <a:t>()) #Sentence case</a:t>
            </a:r>
          </a:p>
          <a:p>
            <a:pPr marL="0" indent="0">
              <a:buNone/>
            </a:pPr>
            <a:r>
              <a:rPr lang="en-US" dirty="0">
                <a:solidFill>
                  <a:srgbClr val="0000CD"/>
                </a:solidFill>
                <a:latin typeface="Consolas" panose="020B0609020204030204" pitchFamily="49" charset="0"/>
              </a:rPr>
              <a:t>print</a:t>
            </a:r>
            <a:r>
              <a:rPr lang="en-US" dirty="0"/>
              <a:t>(</a:t>
            </a:r>
            <a:r>
              <a:rPr lang="en-US" dirty="0" err="1">
                <a:solidFill>
                  <a:srgbClr val="0000CD"/>
                </a:solidFill>
                <a:latin typeface="Consolas" panose="020B0609020204030204" pitchFamily="49" charset="0"/>
              </a:rPr>
              <a:t>len</a:t>
            </a:r>
            <a:r>
              <a:rPr lang="en-US" dirty="0"/>
              <a:t>(course)) #6</a:t>
            </a:r>
          </a:p>
          <a:p>
            <a:pPr marL="0" indent="0">
              <a:buNone/>
            </a:pPr>
            <a:endParaRPr lang="en-US" dirty="0"/>
          </a:p>
          <a:p>
            <a:pPr marL="0" indent="0">
              <a:buNone/>
            </a:pPr>
            <a:r>
              <a:rPr lang="en-US" dirty="0"/>
              <a:t>txt = '</a:t>
            </a:r>
            <a:r>
              <a:rPr lang="en-US" dirty="0" err="1"/>
              <a:t>rasim</a:t>
            </a:r>
            <a:r>
              <a:rPr lang="en-US" dirty="0"/>
              <a:t>'</a:t>
            </a:r>
          </a:p>
          <a:p>
            <a:pPr marL="0" indent="0">
              <a:buNone/>
            </a:pPr>
            <a:r>
              <a:rPr lang="en-US" dirty="0"/>
              <a:t>rep = </a:t>
            </a:r>
            <a:r>
              <a:rPr lang="en-US" dirty="0" err="1"/>
              <a:t>txt.</a:t>
            </a:r>
            <a:r>
              <a:rPr lang="en-US" dirty="0" err="1">
                <a:solidFill>
                  <a:srgbClr val="0000CD"/>
                </a:solidFill>
                <a:latin typeface="Consolas" panose="020B0609020204030204" pitchFamily="49" charset="0"/>
              </a:rPr>
              <a:t>replace</a:t>
            </a:r>
            <a:r>
              <a:rPr lang="en-US" dirty="0"/>
              <a:t>('m', '</a:t>
            </a:r>
            <a:r>
              <a:rPr lang="en-US" dirty="0" err="1"/>
              <a:t>mmax</a:t>
            </a:r>
            <a:r>
              <a:rPr lang="en-US" dirty="0"/>
              <a:t>')</a:t>
            </a:r>
          </a:p>
          <a:p>
            <a:pPr marL="0" indent="0">
              <a:buNone/>
            </a:pPr>
            <a:r>
              <a:rPr lang="en-US" dirty="0">
                <a:solidFill>
                  <a:srgbClr val="0000CD"/>
                </a:solidFill>
                <a:latin typeface="Consolas" panose="020B0609020204030204" pitchFamily="49" charset="0"/>
              </a:rPr>
              <a:t>print</a:t>
            </a:r>
            <a:r>
              <a:rPr lang="en-US" dirty="0"/>
              <a:t>(rep) #rasimmax</a:t>
            </a:r>
          </a:p>
          <a:p>
            <a:pPr marL="0" indent="0" algn="ctr">
              <a:buNone/>
            </a:pPr>
            <a:endParaRPr lang="en-US" dirty="0"/>
          </a:p>
        </p:txBody>
      </p:sp>
      <p:pic>
        <p:nvPicPr>
          <p:cNvPr id="7" name="Picture 6">
            <a:extLst>
              <a:ext uri="{FF2B5EF4-FFF2-40B4-BE49-F238E27FC236}">
                <a16:creationId xmlns:a16="http://schemas.microsoft.com/office/drawing/2014/main" id="{3FB4C6C9-9218-C265-A021-84016CF0ADE9}"/>
              </a:ext>
            </a:extLst>
          </p:cNvPr>
          <p:cNvPicPr>
            <a:picLocks noChangeAspect="1"/>
          </p:cNvPicPr>
          <p:nvPr/>
        </p:nvPicPr>
        <p:blipFill>
          <a:blip r:embed="rId2"/>
          <a:stretch>
            <a:fillRect/>
          </a:stretch>
        </p:blipFill>
        <p:spPr>
          <a:xfrm>
            <a:off x="0" y="268779"/>
            <a:ext cx="9144000" cy="122841"/>
          </a:xfrm>
          <a:prstGeom prst="rect">
            <a:avLst/>
          </a:prstGeom>
        </p:spPr>
      </p:pic>
    </p:spTree>
    <p:extLst>
      <p:ext uri="{BB962C8B-B14F-4D97-AF65-F5344CB8AC3E}">
        <p14:creationId xmlns:p14="http://schemas.microsoft.com/office/powerpoint/2010/main" val="929827103"/>
      </p:ext>
    </p:extLst>
  </p:cSld>
  <p:clrMapOvr>
    <a:masterClrMapping/>
  </p:clrMapOvr>
</p:sld>
</file>

<file path=ppt/theme/theme1.xml><?xml version="1.0" encoding="utf-8"?>
<a:theme xmlns:a="http://schemas.openxmlformats.org/drawingml/2006/main" name="1_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70C0"/>
        </a:solidFill>
        <a:ln>
          <a:solidFill>
            <a:srgbClr val="002060"/>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34324</TotalTime>
  <Words>2924</Words>
  <Application>Microsoft Office PowerPoint</Application>
  <PresentationFormat>On-screen Show (4:3)</PresentationFormat>
  <Paragraphs>245</Paragraphs>
  <Slides>43</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43</vt:i4>
      </vt:variant>
    </vt:vector>
  </HeadingPairs>
  <TitlesOfParts>
    <vt:vector size="53" baseType="lpstr">
      <vt:lpstr>Arial Unicode MS</vt:lpstr>
      <vt:lpstr>맑은 고딕</vt:lpstr>
      <vt:lpstr>AmeriGarmnd BT</vt:lpstr>
      <vt:lpstr>Arial</vt:lpstr>
      <vt:lpstr>Century Gothic</vt:lpstr>
      <vt:lpstr>Consolas</vt:lpstr>
      <vt:lpstr>Roboto</vt:lpstr>
      <vt:lpstr>Segoe UI</vt:lpstr>
      <vt:lpstr>Wingdings</vt:lpstr>
      <vt:lpstr>1_Office 테마</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dc:title>
  <dc:creator>RASIM</dc:creator>
  <cp:lastModifiedBy>라심</cp:lastModifiedBy>
  <cp:revision>2540</cp:revision>
  <cp:lastPrinted>2019-08-06T04:02:35Z</cp:lastPrinted>
  <dcterms:created xsi:type="dcterms:W3CDTF">2015-05-25T10:56:09Z</dcterms:created>
  <dcterms:modified xsi:type="dcterms:W3CDTF">2024-03-07T09:07:36Z</dcterms:modified>
</cp:coreProperties>
</file>