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404" r:id="rId3"/>
    <p:sldId id="420" r:id="rId4"/>
    <p:sldId id="422" r:id="rId5"/>
    <p:sldId id="440" r:id="rId6"/>
    <p:sldId id="441" r:id="rId7"/>
    <p:sldId id="448" r:id="rId8"/>
    <p:sldId id="425" r:id="rId9"/>
    <p:sldId id="426" r:id="rId10"/>
    <p:sldId id="442" r:id="rId11"/>
    <p:sldId id="449" r:id="rId12"/>
    <p:sldId id="428" r:id="rId13"/>
    <p:sldId id="429" r:id="rId14"/>
    <p:sldId id="430" r:id="rId15"/>
    <p:sldId id="443" r:id="rId16"/>
    <p:sldId id="450" r:id="rId17"/>
    <p:sldId id="444" r:id="rId18"/>
    <p:sldId id="451" r:id="rId19"/>
    <p:sldId id="433" r:id="rId20"/>
    <p:sldId id="434" r:id="rId21"/>
    <p:sldId id="445" r:id="rId22"/>
    <p:sldId id="452" r:id="rId23"/>
    <p:sldId id="446" r:id="rId24"/>
    <p:sldId id="438" r:id="rId25"/>
    <p:sldId id="437" r:id="rId26"/>
    <p:sldId id="447" r:id="rId27"/>
    <p:sldId id="439" r:id="rId28"/>
  </p:sldIdLst>
  <p:sldSz cx="12192000" cy="6858000"/>
  <p:notesSz cx="6858000" cy="9144000"/>
  <p:defaultTextStyle>
    <a:defPPr>
      <a:defRPr lang="en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upak" initials="d" lastIdx="19" clrIdx="0"/>
  <p:cmAuthor id="2" name="etoile_97@naver.com" initials="e" lastIdx="1" clrIdx="1">
    <p:extLst>
      <p:ext uri="{19B8F6BF-5375-455C-9EA6-DF929625EA0E}">
        <p15:presenceInfo xmlns:p15="http://schemas.microsoft.com/office/powerpoint/2012/main" userId="8d086ebd96bf47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E6F4"/>
    <a:srgbClr val="B5CAE7"/>
    <a:srgbClr val="99FFC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21973-94CE-4E1A-901D-29D0FA8055F9}" v="57" dt="2025-04-10T07:07:12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86" y="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이식" userId="ff94a822-3d54-4817-bca5-153e807d70bc" providerId="ADAL" clId="{F9021973-94CE-4E1A-901D-29D0FA8055F9}"/>
    <pc:docChg chg="undo custSel addSld delSld modSld">
      <pc:chgData name="오이식" userId="ff94a822-3d54-4817-bca5-153e807d70bc" providerId="ADAL" clId="{F9021973-94CE-4E1A-901D-29D0FA8055F9}" dt="2025-04-10T07:07:15.157" v="792" actId="1076"/>
      <pc:docMkLst>
        <pc:docMk/>
      </pc:docMkLst>
      <pc:sldChg chg="modSp mod">
        <pc:chgData name="오이식" userId="ff94a822-3d54-4817-bca5-153e807d70bc" providerId="ADAL" clId="{F9021973-94CE-4E1A-901D-29D0FA8055F9}" dt="2025-04-10T06:09:05.406" v="18" actId="6549"/>
        <pc:sldMkLst>
          <pc:docMk/>
          <pc:sldMk cId="3940160912" sldId="404"/>
        </pc:sldMkLst>
        <pc:spChg chg="mod">
          <ac:chgData name="오이식" userId="ff94a822-3d54-4817-bca5-153e807d70bc" providerId="ADAL" clId="{F9021973-94CE-4E1A-901D-29D0FA8055F9}" dt="2025-04-10T06:09:05.406" v="18" actId="6549"/>
          <ac:spMkLst>
            <pc:docMk/>
            <pc:sldMk cId="3940160912" sldId="404"/>
            <ac:spMk id="2" creationId="{81EB9B07-2158-4A4B-8DDA-E97B05003755}"/>
          </ac:spMkLst>
        </pc:spChg>
      </pc:sldChg>
      <pc:sldChg chg="addSp delSp modSp mod">
        <pc:chgData name="오이식" userId="ff94a822-3d54-4817-bca5-153e807d70bc" providerId="ADAL" clId="{F9021973-94CE-4E1A-901D-29D0FA8055F9}" dt="2025-04-10T06:24:53.013" v="205" actId="6549"/>
        <pc:sldMkLst>
          <pc:docMk/>
          <pc:sldMk cId="642784132" sldId="420"/>
        </pc:sldMkLst>
        <pc:spChg chg="mod">
          <ac:chgData name="오이식" userId="ff94a822-3d54-4817-bca5-153e807d70bc" providerId="ADAL" clId="{F9021973-94CE-4E1A-901D-29D0FA8055F9}" dt="2025-04-10T06:10:42.892" v="47" actId="1076"/>
          <ac:spMkLst>
            <pc:docMk/>
            <pc:sldMk cId="642784132" sldId="420"/>
            <ac:spMk id="4" creationId="{2DA669DA-67DE-AA71-9202-075C93B58B2D}"/>
          </ac:spMkLst>
        </pc:spChg>
        <pc:graphicFrameChg chg="del">
          <ac:chgData name="오이식" userId="ff94a822-3d54-4817-bca5-153e807d70bc" providerId="ADAL" clId="{F9021973-94CE-4E1A-901D-29D0FA8055F9}" dt="2025-04-10T06:09:30.069" v="20" actId="478"/>
          <ac:graphicFrameMkLst>
            <pc:docMk/>
            <pc:sldMk cId="642784132" sldId="420"/>
            <ac:graphicFrameMk id="3" creationId="{E2B301A4-0BB4-2FB2-0436-76AE93DCC2A2}"/>
          </ac:graphicFrameMkLst>
        </pc:graphicFrameChg>
        <pc:graphicFrameChg chg="add mod modGraphic">
          <ac:chgData name="오이식" userId="ff94a822-3d54-4817-bca5-153e807d70bc" providerId="ADAL" clId="{F9021973-94CE-4E1A-901D-29D0FA8055F9}" dt="2025-04-10T06:24:53.013" v="205" actId="6549"/>
          <ac:graphicFrameMkLst>
            <pc:docMk/>
            <pc:sldMk cId="642784132" sldId="420"/>
            <ac:graphicFrameMk id="5" creationId="{3FF40951-E70E-BC77-8184-508E20E10A28}"/>
          </ac:graphicFrameMkLst>
        </pc:graphicFrameChg>
        <pc:picChg chg="add mod">
          <ac:chgData name="오이식" userId="ff94a822-3d54-4817-bca5-153e807d70bc" providerId="ADAL" clId="{F9021973-94CE-4E1A-901D-29D0FA8055F9}" dt="2025-04-10T06:11:54.983" v="56" actId="1076"/>
          <ac:picMkLst>
            <pc:docMk/>
            <pc:sldMk cId="642784132" sldId="420"/>
            <ac:picMk id="8" creationId="{887CEEAF-B9DD-206D-97DB-048879AF5CE2}"/>
          </ac:picMkLst>
        </pc:picChg>
      </pc:sldChg>
      <pc:sldChg chg="addSp delSp modSp add del mod">
        <pc:chgData name="오이식" userId="ff94a822-3d54-4817-bca5-153e807d70bc" providerId="ADAL" clId="{F9021973-94CE-4E1A-901D-29D0FA8055F9}" dt="2025-04-10T06:15:52.650" v="79" actId="47"/>
        <pc:sldMkLst>
          <pc:docMk/>
          <pc:sldMk cId="3101011866" sldId="421"/>
        </pc:sldMkLst>
        <pc:graphicFrameChg chg="add del mod modGraphic">
          <ac:chgData name="오이식" userId="ff94a822-3d54-4817-bca5-153e807d70bc" providerId="ADAL" clId="{F9021973-94CE-4E1A-901D-29D0FA8055F9}" dt="2025-04-10T06:15:37.746" v="77" actId="478"/>
          <ac:graphicFrameMkLst>
            <pc:docMk/>
            <pc:sldMk cId="3101011866" sldId="421"/>
            <ac:graphicFrameMk id="3" creationId="{223E7F4B-76A6-C6F3-C5E3-DBF8733978EF}"/>
          </ac:graphicFrameMkLst>
        </pc:graphicFrameChg>
        <pc:graphicFrameChg chg="del">
          <ac:chgData name="오이식" userId="ff94a822-3d54-4817-bca5-153e807d70bc" providerId="ADAL" clId="{F9021973-94CE-4E1A-901D-29D0FA8055F9}" dt="2025-04-10T06:12:46.020" v="58" actId="478"/>
          <ac:graphicFrameMkLst>
            <pc:docMk/>
            <pc:sldMk cId="3101011866" sldId="421"/>
            <ac:graphicFrameMk id="5" creationId="{5A6A9887-12CF-12C2-2368-45E14A66BC79}"/>
          </ac:graphicFrameMkLst>
        </pc:graphicFrameChg>
        <pc:graphicFrameChg chg="add del mod modGraphic">
          <ac:chgData name="오이식" userId="ff94a822-3d54-4817-bca5-153e807d70bc" providerId="ADAL" clId="{F9021973-94CE-4E1A-901D-29D0FA8055F9}" dt="2025-04-10T06:15:44.866" v="78" actId="478"/>
          <ac:graphicFrameMkLst>
            <pc:docMk/>
            <pc:sldMk cId="3101011866" sldId="421"/>
            <ac:graphicFrameMk id="6" creationId="{C2DA14A7-B8F4-9FC2-56C8-81C73D80AEBC}"/>
          </ac:graphicFrameMkLst>
        </pc:graphicFrameChg>
        <pc:picChg chg="del">
          <ac:chgData name="오이식" userId="ff94a822-3d54-4817-bca5-153e807d70bc" providerId="ADAL" clId="{F9021973-94CE-4E1A-901D-29D0FA8055F9}" dt="2025-04-10T06:12:48.163" v="59" actId="478"/>
          <ac:picMkLst>
            <pc:docMk/>
            <pc:sldMk cId="3101011866" sldId="421"/>
            <ac:picMk id="8" creationId="{17CCFC92-580E-3AC8-8A8B-04372E031F26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4207273916" sldId="421"/>
        </pc:sldMkLst>
      </pc:sldChg>
      <pc:sldChg chg="addSp delSp modSp add mod">
        <pc:chgData name="오이식" userId="ff94a822-3d54-4817-bca5-153e807d70bc" providerId="ADAL" clId="{F9021973-94CE-4E1A-901D-29D0FA8055F9}" dt="2025-04-10T06:28:39.207" v="232" actId="403"/>
        <pc:sldMkLst>
          <pc:docMk/>
          <pc:sldMk cId="585942293" sldId="422"/>
        </pc:sldMkLst>
        <pc:spChg chg="mod">
          <ac:chgData name="오이식" userId="ff94a822-3d54-4817-bca5-153e807d70bc" providerId="ADAL" clId="{F9021973-94CE-4E1A-901D-29D0FA8055F9}" dt="2025-04-10T06:21:24.075" v="124"/>
          <ac:spMkLst>
            <pc:docMk/>
            <pc:sldMk cId="585942293" sldId="422"/>
            <ac:spMk id="4" creationId="{D0F38242-AAE4-2641-5B54-257900B76F01}"/>
          </ac:spMkLst>
        </pc:spChg>
        <pc:graphicFrameChg chg="del">
          <ac:chgData name="오이식" userId="ff94a822-3d54-4817-bca5-153e807d70bc" providerId="ADAL" clId="{F9021973-94CE-4E1A-901D-29D0FA8055F9}" dt="2025-04-10T06:15:56.722" v="80" actId="478"/>
          <ac:graphicFrameMkLst>
            <pc:docMk/>
            <pc:sldMk cId="585942293" sldId="422"/>
            <ac:graphicFrameMk id="3" creationId="{D305C09B-2302-9FD1-FE3C-180E79D6C035}"/>
          </ac:graphicFrameMkLst>
        </pc:graphicFrameChg>
        <pc:graphicFrameChg chg="add mod modGraphic">
          <ac:chgData name="오이식" userId="ff94a822-3d54-4817-bca5-153e807d70bc" providerId="ADAL" clId="{F9021973-94CE-4E1A-901D-29D0FA8055F9}" dt="2025-04-10T06:28:39.207" v="232" actId="403"/>
          <ac:graphicFrameMkLst>
            <pc:docMk/>
            <pc:sldMk cId="585942293" sldId="422"/>
            <ac:graphicFrameMk id="5" creationId="{4D87E960-5A6D-EBF4-A4C6-C47AAD1CF1DC}"/>
          </ac:graphicFrameMkLst>
        </pc:graphicFrameChg>
        <pc:graphicFrameChg chg="mod modGraphic">
          <ac:chgData name="오이식" userId="ff94a822-3d54-4817-bca5-153e807d70bc" providerId="ADAL" clId="{F9021973-94CE-4E1A-901D-29D0FA8055F9}" dt="2025-04-10T06:27:47.611" v="219" actId="20577"/>
          <ac:graphicFrameMkLst>
            <pc:docMk/>
            <pc:sldMk cId="585942293" sldId="422"/>
            <ac:graphicFrameMk id="6" creationId="{A323945E-D2D5-1AD4-A789-4CDEA2F27AD6}"/>
          </ac:graphicFrameMkLst>
        </pc:graphicFrame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1771683260" sldId="422"/>
        </pc:sldMkLst>
      </pc:sldChg>
      <pc:sldChg chg="addSp delSp modSp add mod">
        <pc:chgData name="오이식" userId="ff94a822-3d54-4817-bca5-153e807d70bc" providerId="ADAL" clId="{F9021973-94CE-4E1A-901D-29D0FA8055F9}" dt="2025-04-10T06:29:50.092" v="238" actId="6549"/>
        <pc:sldMkLst>
          <pc:docMk/>
          <pc:sldMk cId="669153299" sldId="423"/>
        </pc:sldMkLst>
        <pc:spChg chg="mod">
          <ac:chgData name="오이식" userId="ff94a822-3d54-4817-bca5-153e807d70bc" providerId="ADAL" clId="{F9021973-94CE-4E1A-901D-29D0FA8055F9}" dt="2025-04-10T06:29:50.092" v="238" actId="6549"/>
          <ac:spMkLst>
            <pc:docMk/>
            <pc:sldMk cId="669153299" sldId="423"/>
            <ac:spMk id="4" creationId="{FE099544-83D9-F4CA-6808-A8CF572D9095}"/>
          </ac:spMkLst>
        </pc:spChg>
        <pc:graphicFrameChg chg="del">
          <ac:chgData name="오이식" userId="ff94a822-3d54-4817-bca5-153e807d70bc" providerId="ADAL" clId="{F9021973-94CE-4E1A-901D-29D0FA8055F9}" dt="2025-04-10T06:28:50.602" v="233" actId="478"/>
          <ac:graphicFrameMkLst>
            <pc:docMk/>
            <pc:sldMk cId="669153299" sldId="423"/>
            <ac:graphicFrameMk id="5" creationId="{C9586913-4F7D-9894-CE98-71A17D07791C}"/>
          </ac:graphicFrameMkLst>
        </pc:graphicFrameChg>
        <pc:graphicFrameChg chg="del">
          <ac:chgData name="오이식" userId="ff94a822-3d54-4817-bca5-153e807d70bc" providerId="ADAL" clId="{F9021973-94CE-4E1A-901D-29D0FA8055F9}" dt="2025-04-10T06:28:50.602" v="233" actId="478"/>
          <ac:graphicFrameMkLst>
            <pc:docMk/>
            <pc:sldMk cId="669153299" sldId="423"/>
            <ac:graphicFrameMk id="6" creationId="{000D16C2-C9D2-48D3-8884-26BC65A5210F}"/>
          </ac:graphicFrameMkLst>
        </pc:graphicFrameChg>
        <pc:picChg chg="add mod">
          <ac:chgData name="오이식" userId="ff94a822-3d54-4817-bca5-153e807d70bc" providerId="ADAL" clId="{F9021973-94CE-4E1A-901D-29D0FA8055F9}" dt="2025-04-10T06:28:59.716" v="235" actId="1076"/>
          <ac:picMkLst>
            <pc:docMk/>
            <pc:sldMk cId="669153299" sldId="423"/>
            <ac:picMk id="3" creationId="{5A60DE80-9CA8-2592-D778-F07D71834EDA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4195840576" sldId="423"/>
        </pc:sldMkLst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633686806" sldId="424"/>
        </pc:sldMkLst>
      </pc:sldChg>
      <pc:sldChg chg="addSp delSp modSp add mod">
        <pc:chgData name="오이식" userId="ff94a822-3d54-4817-bca5-153e807d70bc" providerId="ADAL" clId="{F9021973-94CE-4E1A-901D-29D0FA8055F9}" dt="2025-04-10T06:29:41.234" v="237" actId="1076"/>
        <pc:sldMkLst>
          <pc:docMk/>
          <pc:sldMk cId="3765808900" sldId="424"/>
        </pc:sldMkLst>
        <pc:spChg chg="mod">
          <ac:chgData name="오이식" userId="ff94a822-3d54-4817-bca5-153e807d70bc" providerId="ADAL" clId="{F9021973-94CE-4E1A-901D-29D0FA8055F9}" dt="2025-04-10T06:22:32.392" v="139" actId="6549"/>
          <ac:spMkLst>
            <pc:docMk/>
            <pc:sldMk cId="3765808900" sldId="424"/>
            <ac:spMk id="4" creationId="{A0791EB0-0C2E-0215-EA20-13ED42F8F2FF}"/>
          </ac:spMkLst>
        </pc:spChg>
        <pc:grpChg chg="add mod">
          <ac:chgData name="오이식" userId="ff94a822-3d54-4817-bca5-153e807d70bc" providerId="ADAL" clId="{F9021973-94CE-4E1A-901D-29D0FA8055F9}" dt="2025-04-10T06:29:41.234" v="237" actId="1076"/>
          <ac:grpSpMkLst>
            <pc:docMk/>
            <pc:sldMk cId="3765808900" sldId="424"/>
            <ac:grpSpMk id="3" creationId="{5AEB7D1B-B340-57EB-A7BD-F7196C6A4621}"/>
          </ac:grpSpMkLst>
        </pc:grpChg>
        <pc:graphicFrameChg chg="del">
          <ac:chgData name="오이식" userId="ff94a822-3d54-4817-bca5-153e807d70bc" providerId="ADAL" clId="{F9021973-94CE-4E1A-901D-29D0FA8055F9}" dt="2025-04-10T06:22:29.477" v="138" actId="478"/>
          <ac:graphicFrameMkLst>
            <pc:docMk/>
            <pc:sldMk cId="3765808900" sldId="424"/>
            <ac:graphicFrameMk id="5" creationId="{590FE814-BA71-0F5C-92C9-549EAFEBBAF0}"/>
          </ac:graphicFrameMkLst>
        </pc:graphicFrameChg>
        <pc:graphicFrameChg chg="del">
          <ac:chgData name="오이식" userId="ff94a822-3d54-4817-bca5-153e807d70bc" providerId="ADAL" clId="{F9021973-94CE-4E1A-901D-29D0FA8055F9}" dt="2025-04-10T06:22:29.477" v="138" actId="478"/>
          <ac:graphicFrameMkLst>
            <pc:docMk/>
            <pc:sldMk cId="3765808900" sldId="424"/>
            <ac:graphicFrameMk id="6" creationId="{EEF2ADCF-79BB-CCA5-6D94-E8E614493C3F}"/>
          </ac:graphicFrameMkLst>
        </pc:graphicFrameChg>
        <pc:picChg chg="mod">
          <ac:chgData name="오이식" userId="ff94a822-3d54-4817-bca5-153e807d70bc" providerId="ADAL" clId="{F9021973-94CE-4E1A-901D-29D0FA8055F9}" dt="2025-04-10T06:29:38.054" v="236"/>
          <ac:picMkLst>
            <pc:docMk/>
            <pc:sldMk cId="3765808900" sldId="424"/>
            <ac:picMk id="8" creationId="{68F56D47-3AA7-F316-AECD-5880B55447FD}"/>
          </ac:picMkLst>
        </pc:picChg>
        <pc:picChg chg="mod">
          <ac:chgData name="오이식" userId="ff94a822-3d54-4817-bca5-153e807d70bc" providerId="ADAL" clId="{F9021973-94CE-4E1A-901D-29D0FA8055F9}" dt="2025-04-10T06:29:38.054" v="236"/>
          <ac:picMkLst>
            <pc:docMk/>
            <pc:sldMk cId="3765808900" sldId="424"/>
            <ac:picMk id="9" creationId="{35A09D1C-EEC7-2D66-B0FD-D8552E79CAF5}"/>
          </ac:picMkLst>
        </pc:picChg>
      </pc:sldChg>
      <pc:sldChg chg="addSp delSp modSp add mod">
        <pc:chgData name="오이식" userId="ff94a822-3d54-4817-bca5-153e807d70bc" providerId="ADAL" clId="{F9021973-94CE-4E1A-901D-29D0FA8055F9}" dt="2025-04-10T06:34:39.120" v="343" actId="20577"/>
        <pc:sldMkLst>
          <pc:docMk/>
          <pc:sldMk cId="53246527" sldId="425"/>
        </pc:sldMkLst>
        <pc:spChg chg="mod">
          <ac:chgData name="오이식" userId="ff94a822-3d54-4817-bca5-153e807d70bc" providerId="ADAL" clId="{F9021973-94CE-4E1A-901D-29D0FA8055F9}" dt="2025-04-10T06:30:43.742" v="263"/>
          <ac:spMkLst>
            <pc:docMk/>
            <pc:sldMk cId="53246527" sldId="425"/>
            <ac:spMk id="4" creationId="{08D9EBB5-14FB-75DD-A21D-12B9AB4E9340}"/>
          </ac:spMkLst>
        </pc:spChg>
        <pc:spChg chg="add mod">
          <ac:chgData name="오이식" userId="ff94a822-3d54-4817-bca5-153e807d70bc" providerId="ADAL" clId="{F9021973-94CE-4E1A-901D-29D0FA8055F9}" dt="2025-04-10T06:34:28.269" v="324" actId="1076"/>
          <ac:spMkLst>
            <pc:docMk/>
            <pc:sldMk cId="53246527" sldId="425"/>
            <ac:spMk id="6" creationId="{D386A825-89F9-7FE4-5158-56F5C5420D49}"/>
          </ac:spMkLst>
        </pc:spChg>
        <pc:grpChg chg="del">
          <ac:chgData name="오이식" userId="ff94a822-3d54-4817-bca5-153e807d70bc" providerId="ADAL" clId="{F9021973-94CE-4E1A-901D-29D0FA8055F9}" dt="2025-04-10T06:30:27.209" v="240" actId="478"/>
          <ac:grpSpMkLst>
            <pc:docMk/>
            <pc:sldMk cId="53246527" sldId="425"/>
            <ac:grpSpMk id="3" creationId="{ED2C9CA2-C684-D66A-CD85-9AB90043C1B7}"/>
          </ac:grpSpMkLst>
        </pc:grpChg>
        <pc:graphicFrameChg chg="add mod modGraphic">
          <ac:chgData name="오이식" userId="ff94a822-3d54-4817-bca5-153e807d70bc" providerId="ADAL" clId="{F9021973-94CE-4E1A-901D-29D0FA8055F9}" dt="2025-04-10T06:34:39.120" v="343" actId="20577"/>
          <ac:graphicFrameMkLst>
            <pc:docMk/>
            <pc:sldMk cId="53246527" sldId="425"/>
            <ac:graphicFrameMk id="5" creationId="{E6C13DA4-D946-0F2D-ED0B-D029D425D6A1}"/>
          </ac:graphicFrameMkLst>
        </pc:graphicFrameChg>
        <pc:picChg chg="add mod">
          <ac:chgData name="오이식" userId="ff94a822-3d54-4817-bca5-153e807d70bc" providerId="ADAL" clId="{F9021973-94CE-4E1A-901D-29D0FA8055F9}" dt="2025-04-10T06:32:09.570" v="275" actId="1076"/>
          <ac:picMkLst>
            <pc:docMk/>
            <pc:sldMk cId="53246527" sldId="425"/>
            <ac:picMk id="11" creationId="{EEAAE6EA-5DD2-D12B-BEF5-D2445E99AA50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4230873629" sldId="425"/>
        </pc:sldMkLst>
      </pc:sldChg>
      <pc:sldChg chg="addSp delSp modSp add mod">
        <pc:chgData name="오이식" userId="ff94a822-3d54-4817-bca5-153e807d70bc" providerId="ADAL" clId="{F9021973-94CE-4E1A-901D-29D0FA8055F9}" dt="2025-04-10T06:35:04.112" v="354" actId="20577"/>
        <pc:sldMkLst>
          <pc:docMk/>
          <pc:sldMk cId="269489317" sldId="426"/>
        </pc:sldMkLst>
        <pc:spChg chg="mod">
          <ac:chgData name="오이식" userId="ff94a822-3d54-4817-bca5-153e807d70bc" providerId="ADAL" clId="{F9021973-94CE-4E1A-901D-29D0FA8055F9}" dt="2025-04-10T06:32:26.300" v="305" actId="6549"/>
          <ac:spMkLst>
            <pc:docMk/>
            <pc:sldMk cId="269489317" sldId="426"/>
            <ac:spMk id="4" creationId="{1F19AC1B-7B4E-5938-DF41-FFC759B00923}"/>
          </ac:spMkLst>
        </pc:spChg>
        <pc:spChg chg="mod">
          <ac:chgData name="오이식" userId="ff94a822-3d54-4817-bca5-153e807d70bc" providerId="ADAL" clId="{F9021973-94CE-4E1A-901D-29D0FA8055F9}" dt="2025-04-10T06:33:41.608" v="313"/>
          <ac:spMkLst>
            <pc:docMk/>
            <pc:sldMk cId="269489317" sldId="426"/>
            <ac:spMk id="6" creationId="{86793581-FFB2-1705-669C-506EE55D3AFD}"/>
          </ac:spMkLst>
        </pc:spChg>
        <pc:spChg chg="add del mod">
          <ac:chgData name="오이식" userId="ff94a822-3d54-4817-bca5-153e807d70bc" providerId="ADAL" clId="{F9021973-94CE-4E1A-901D-29D0FA8055F9}" dt="2025-04-10T06:33:48.871" v="316" actId="478"/>
          <ac:spMkLst>
            <pc:docMk/>
            <pc:sldMk cId="269489317" sldId="426"/>
            <ac:spMk id="10" creationId="{8E27CE57-8A8E-40F6-181D-CB5BE3851A03}"/>
          </ac:spMkLst>
        </pc:spChg>
        <pc:graphicFrameChg chg="del">
          <ac:chgData name="오이식" userId="ff94a822-3d54-4817-bca5-153e807d70bc" providerId="ADAL" clId="{F9021973-94CE-4E1A-901D-29D0FA8055F9}" dt="2025-04-10T06:33:10.408" v="310" actId="478"/>
          <ac:graphicFrameMkLst>
            <pc:docMk/>
            <pc:sldMk cId="269489317" sldId="426"/>
            <ac:graphicFrameMk id="5" creationId="{B4D1D776-7DB0-C031-7FE3-00010A9C4256}"/>
          </ac:graphicFrameMkLst>
        </pc:graphicFrameChg>
        <pc:graphicFrameChg chg="add mod modGraphic">
          <ac:chgData name="오이식" userId="ff94a822-3d54-4817-bca5-153e807d70bc" providerId="ADAL" clId="{F9021973-94CE-4E1A-901D-29D0FA8055F9}" dt="2025-04-10T06:35:04.112" v="354" actId="20577"/>
          <ac:graphicFrameMkLst>
            <pc:docMk/>
            <pc:sldMk cId="269489317" sldId="426"/>
            <ac:graphicFrameMk id="12" creationId="{764EC13C-73AF-1C62-0959-61D88898DE19}"/>
          </ac:graphicFrameMkLst>
        </pc:graphicFrameChg>
        <pc:picChg chg="add mod">
          <ac:chgData name="오이식" userId="ff94a822-3d54-4817-bca5-153e807d70bc" providerId="ADAL" clId="{F9021973-94CE-4E1A-901D-29D0FA8055F9}" dt="2025-04-10T06:32:59.174" v="309" actId="1076"/>
          <ac:picMkLst>
            <pc:docMk/>
            <pc:sldMk cId="269489317" sldId="426"/>
            <ac:picMk id="8" creationId="{58B1CB7E-F21E-B10A-922E-395F7D81D07D}"/>
          </ac:picMkLst>
        </pc:picChg>
        <pc:picChg chg="del">
          <ac:chgData name="오이식" userId="ff94a822-3d54-4817-bca5-153e807d70bc" providerId="ADAL" clId="{F9021973-94CE-4E1A-901D-29D0FA8055F9}" dt="2025-04-10T06:32:53.639" v="307" actId="478"/>
          <ac:picMkLst>
            <pc:docMk/>
            <pc:sldMk cId="269489317" sldId="426"/>
            <ac:picMk id="11" creationId="{C5C9183E-C5EB-36C9-B6D4-7C430A38B040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3615748420" sldId="426"/>
        </pc:sldMkLst>
      </pc:sldChg>
      <pc:sldChg chg="addSp delSp modSp add mod">
        <pc:chgData name="오이식" userId="ff94a822-3d54-4817-bca5-153e807d70bc" providerId="ADAL" clId="{F9021973-94CE-4E1A-901D-29D0FA8055F9}" dt="2025-04-10T06:37:44.396" v="382" actId="1076"/>
        <pc:sldMkLst>
          <pc:docMk/>
          <pc:sldMk cId="2389219498" sldId="427"/>
        </pc:sldMkLst>
        <pc:spChg chg="del">
          <ac:chgData name="오이식" userId="ff94a822-3d54-4817-bca5-153e807d70bc" providerId="ADAL" clId="{F9021973-94CE-4E1A-901D-29D0FA8055F9}" dt="2025-04-10T06:36:58.646" v="374" actId="478"/>
          <ac:spMkLst>
            <pc:docMk/>
            <pc:sldMk cId="2389219498" sldId="427"/>
            <ac:spMk id="6" creationId="{157773D1-E406-E55C-59F3-BB0EA08980F1}"/>
          </ac:spMkLst>
        </pc:spChg>
        <pc:graphicFrameChg chg="add del mod modGraphic">
          <ac:chgData name="오이식" userId="ff94a822-3d54-4817-bca5-153e807d70bc" providerId="ADAL" clId="{F9021973-94CE-4E1A-901D-29D0FA8055F9}" dt="2025-04-10T06:37:10.461" v="375" actId="478"/>
          <ac:graphicFrameMkLst>
            <pc:docMk/>
            <pc:sldMk cId="2389219498" sldId="427"/>
            <ac:graphicFrameMk id="3" creationId="{E3D9C30F-38E4-0E75-38AB-7721FDA02AF4}"/>
          </ac:graphicFrameMkLst>
        </pc:graphicFrameChg>
        <pc:graphicFrameChg chg="del modGraphic">
          <ac:chgData name="오이식" userId="ff94a822-3d54-4817-bca5-153e807d70bc" providerId="ADAL" clId="{F9021973-94CE-4E1A-901D-29D0FA8055F9}" dt="2025-04-10T06:37:10.461" v="375" actId="478"/>
          <ac:graphicFrameMkLst>
            <pc:docMk/>
            <pc:sldMk cId="2389219498" sldId="427"/>
            <ac:graphicFrameMk id="12" creationId="{F0FF464F-9FD9-F439-9E7A-055E19BBDA42}"/>
          </ac:graphicFrameMkLst>
        </pc:graphicFrameChg>
        <pc:picChg chg="add mod">
          <ac:chgData name="오이식" userId="ff94a822-3d54-4817-bca5-153e807d70bc" providerId="ADAL" clId="{F9021973-94CE-4E1A-901D-29D0FA8055F9}" dt="2025-04-10T06:37:18.740" v="378" actId="1076"/>
          <ac:picMkLst>
            <pc:docMk/>
            <pc:sldMk cId="2389219498" sldId="427"/>
            <ac:picMk id="5" creationId="{2711E80C-6F19-7728-F89E-224008C44C87}"/>
          </ac:picMkLst>
        </pc:picChg>
        <pc:picChg chg="del">
          <ac:chgData name="오이식" userId="ff94a822-3d54-4817-bca5-153e807d70bc" providerId="ADAL" clId="{F9021973-94CE-4E1A-901D-29D0FA8055F9}" dt="2025-04-10T06:37:12.189" v="376" actId="478"/>
          <ac:picMkLst>
            <pc:docMk/>
            <pc:sldMk cId="2389219498" sldId="427"/>
            <ac:picMk id="8" creationId="{38FF6378-1575-4CF1-ED75-ACB8A1A6BE45}"/>
          </ac:picMkLst>
        </pc:picChg>
        <pc:picChg chg="add mod">
          <ac:chgData name="오이식" userId="ff94a822-3d54-4817-bca5-153e807d70bc" providerId="ADAL" clId="{F9021973-94CE-4E1A-901D-29D0FA8055F9}" dt="2025-04-10T06:37:44.396" v="382" actId="1076"/>
          <ac:picMkLst>
            <pc:docMk/>
            <pc:sldMk cId="2389219498" sldId="427"/>
            <ac:picMk id="9" creationId="{319A604F-3AD2-31EC-A2F1-6D378E9E3A75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2729675328" sldId="427"/>
        </pc:sldMkLst>
      </pc:sldChg>
      <pc:sldChg chg="addSp delSp modSp add mod">
        <pc:chgData name="오이식" userId="ff94a822-3d54-4817-bca5-153e807d70bc" providerId="ADAL" clId="{F9021973-94CE-4E1A-901D-29D0FA8055F9}" dt="2025-04-10T06:39:43.660" v="401" actId="20577"/>
        <pc:sldMkLst>
          <pc:docMk/>
          <pc:sldMk cId="362975995" sldId="428"/>
        </pc:sldMkLst>
        <pc:graphicFrameChg chg="add mod modGraphic">
          <ac:chgData name="오이식" userId="ff94a822-3d54-4817-bca5-153e807d70bc" providerId="ADAL" clId="{F9021973-94CE-4E1A-901D-29D0FA8055F9}" dt="2025-04-10T06:39:43.660" v="401" actId="20577"/>
          <ac:graphicFrameMkLst>
            <pc:docMk/>
            <pc:sldMk cId="362975995" sldId="428"/>
            <ac:graphicFrameMk id="8" creationId="{C86A3B34-2ACE-68B0-C272-16C157F6DFF4}"/>
          </ac:graphicFrameMkLst>
        </pc:graphicFrameChg>
        <pc:picChg chg="del">
          <ac:chgData name="오이식" userId="ff94a822-3d54-4817-bca5-153e807d70bc" providerId="ADAL" clId="{F9021973-94CE-4E1A-901D-29D0FA8055F9}" dt="2025-04-10T06:38:11.068" v="384" actId="478"/>
          <ac:picMkLst>
            <pc:docMk/>
            <pc:sldMk cId="362975995" sldId="428"/>
            <ac:picMk id="5" creationId="{B9611235-3B57-E4D7-7FDB-37B7BD97C4E3}"/>
          </ac:picMkLst>
        </pc:picChg>
        <pc:picChg chg="add mod">
          <ac:chgData name="오이식" userId="ff94a822-3d54-4817-bca5-153e807d70bc" providerId="ADAL" clId="{F9021973-94CE-4E1A-901D-29D0FA8055F9}" dt="2025-04-10T06:38:24.496" v="386" actId="1076"/>
          <ac:picMkLst>
            <pc:docMk/>
            <pc:sldMk cId="362975995" sldId="428"/>
            <ac:picMk id="6" creationId="{3AF940C9-DFE6-6E5F-DCB6-36A3E1CC7AC8}"/>
          </ac:picMkLst>
        </pc:picChg>
        <pc:picChg chg="del">
          <ac:chgData name="오이식" userId="ff94a822-3d54-4817-bca5-153e807d70bc" providerId="ADAL" clId="{F9021973-94CE-4E1A-901D-29D0FA8055F9}" dt="2025-04-10T06:38:11.068" v="384" actId="478"/>
          <ac:picMkLst>
            <pc:docMk/>
            <pc:sldMk cId="362975995" sldId="428"/>
            <ac:picMk id="9" creationId="{91A908FE-017F-86FD-7171-7952EB2466B3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1551449213" sldId="428"/>
        </pc:sldMkLst>
      </pc:sldChg>
      <pc:sldChg chg="addSp delSp modSp add mod">
        <pc:chgData name="오이식" userId="ff94a822-3d54-4817-bca5-153e807d70bc" providerId="ADAL" clId="{F9021973-94CE-4E1A-901D-29D0FA8055F9}" dt="2025-04-10T06:44:59.500" v="492" actId="20577"/>
        <pc:sldMkLst>
          <pc:docMk/>
          <pc:sldMk cId="587546783" sldId="429"/>
        </pc:sldMkLst>
        <pc:spChg chg="mod">
          <ac:chgData name="오이식" userId="ff94a822-3d54-4817-bca5-153e807d70bc" providerId="ADAL" clId="{F9021973-94CE-4E1A-901D-29D0FA8055F9}" dt="2025-04-10T06:41:44.804" v="450" actId="6549"/>
          <ac:spMkLst>
            <pc:docMk/>
            <pc:sldMk cId="587546783" sldId="429"/>
            <ac:spMk id="4" creationId="{2EE5383B-15F4-A8BC-B7DC-E430347D726E}"/>
          </ac:spMkLst>
        </pc:spChg>
        <pc:graphicFrameChg chg="del">
          <ac:chgData name="오이식" userId="ff94a822-3d54-4817-bca5-153e807d70bc" providerId="ADAL" clId="{F9021973-94CE-4E1A-901D-29D0FA8055F9}" dt="2025-04-10T06:40:33.781" v="404" actId="478"/>
          <ac:graphicFrameMkLst>
            <pc:docMk/>
            <pc:sldMk cId="587546783" sldId="429"/>
            <ac:graphicFrameMk id="8" creationId="{E7C3787A-99AC-38ED-C5C8-51B9E492F3B4}"/>
          </ac:graphicFrameMkLst>
        </pc:graphicFrameChg>
        <pc:graphicFrameChg chg="add mod modGraphic">
          <ac:chgData name="오이식" userId="ff94a822-3d54-4817-bca5-153e807d70bc" providerId="ADAL" clId="{F9021973-94CE-4E1A-901D-29D0FA8055F9}" dt="2025-04-10T06:44:59.500" v="492" actId="20577"/>
          <ac:graphicFrameMkLst>
            <pc:docMk/>
            <pc:sldMk cId="587546783" sldId="429"/>
            <ac:graphicFrameMk id="9" creationId="{E44D20BC-879C-F66A-5F37-8F3AC2FF0424}"/>
          </ac:graphicFrameMkLst>
        </pc:graphicFrameChg>
        <pc:picChg chg="add mod">
          <ac:chgData name="오이식" userId="ff94a822-3d54-4817-bca5-153e807d70bc" providerId="ADAL" clId="{F9021973-94CE-4E1A-901D-29D0FA8055F9}" dt="2025-04-10T06:40:37.527" v="406" actId="1076"/>
          <ac:picMkLst>
            <pc:docMk/>
            <pc:sldMk cId="587546783" sldId="429"/>
            <ac:picMk id="5" creationId="{7A0D9CF5-22B1-5D40-D7AB-2A1A1A6D651B}"/>
          </ac:picMkLst>
        </pc:picChg>
        <pc:picChg chg="del">
          <ac:chgData name="오이식" userId="ff94a822-3d54-4817-bca5-153e807d70bc" providerId="ADAL" clId="{F9021973-94CE-4E1A-901D-29D0FA8055F9}" dt="2025-04-10T06:40:13.451" v="403" actId="478"/>
          <ac:picMkLst>
            <pc:docMk/>
            <pc:sldMk cId="587546783" sldId="429"/>
            <ac:picMk id="6" creationId="{3397BBF3-12CA-09C8-D94D-B1A00D3EEC9C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590778489" sldId="429"/>
        </pc:sldMkLst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3606154114" sldId="430"/>
        </pc:sldMkLst>
      </pc:sldChg>
      <pc:sldChg chg="addSp delSp modSp add mod">
        <pc:chgData name="오이식" userId="ff94a822-3d54-4817-bca5-153e807d70bc" providerId="ADAL" clId="{F9021973-94CE-4E1A-901D-29D0FA8055F9}" dt="2025-04-10T06:46:07.731" v="509" actId="11529"/>
        <pc:sldMkLst>
          <pc:docMk/>
          <pc:sldMk cId="4084759343" sldId="430"/>
        </pc:sldMkLst>
        <pc:spChg chg="add">
          <ac:chgData name="오이식" userId="ff94a822-3d54-4817-bca5-153e807d70bc" providerId="ADAL" clId="{F9021973-94CE-4E1A-901D-29D0FA8055F9}" dt="2025-04-10T06:45:52.911" v="508" actId="11529"/>
          <ac:spMkLst>
            <pc:docMk/>
            <pc:sldMk cId="4084759343" sldId="430"/>
            <ac:spMk id="8" creationId="{F634F50D-F20A-FDA1-68D1-8EF7461EBDB9}"/>
          </ac:spMkLst>
        </pc:spChg>
        <pc:spChg chg="add">
          <ac:chgData name="오이식" userId="ff94a822-3d54-4817-bca5-153e807d70bc" providerId="ADAL" clId="{F9021973-94CE-4E1A-901D-29D0FA8055F9}" dt="2025-04-10T06:46:07.731" v="509" actId="11529"/>
          <ac:spMkLst>
            <pc:docMk/>
            <pc:sldMk cId="4084759343" sldId="430"/>
            <ac:spMk id="10" creationId="{0A947FE2-9E1F-7736-A86A-BCD1161E4BCB}"/>
          </ac:spMkLst>
        </pc:spChg>
        <pc:graphicFrameChg chg="add mod modGraphic">
          <ac:chgData name="오이식" userId="ff94a822-3d54-4817-bca5-153e807d70bc" providerId="ADAL" clId="{F9021973-94CE-4E1A-901D-29D0FA8055F9}" dt="2025-04-10T06:45:39.777" v="507" actId="20577"/>
          <ac:graphicFrameMkLst>
            <pc:docMk/>
            <pc:sldMk cId="4084759343" sldId="430"/>
            <ac:graphicFrameMk id="6" creationId="{438E2A64-0BBF-B795-2636-2B1A34380961}"/>
          </ac:graphicFrameMkLst>
        </pc:graphicFrameChg>
        <pc:graphicFrameChg chg="del">
          <ac:chgData name="오이식" userId="ff94a822-3d54-4817-bca5-153e807d70bc" providerId="ADAL" clId="{F9021973-94CE-4E1A-901D-29D0FA8055F9}" dt="2025-04-10T06:41:59.012" v="452" actId="478"/>
          <ac:graphicFrameMkLst>
            <pc:docMk/>
            <pc:sldMk cId="4084759343" sldId="430"/>
            <ac:graphicFrameMk id="9" creationId="{D66C1D23-2035-7023-FAF8-0D18548842DF}"/>
          </ac:graphicFrameMkLst>
        </pc:graphicFrameChg>
        <pc:picChg chg="add mod">
          <ac:chgData name="오이식" userId="ff94a822-3d54-4817-bca5-153e807d70bc" providerId="ADAL" clId="{F9021973-94CE-4E1A-901D-29D0FA8055F9}" dt="2025-04-10T06:42:34.004" v="461" actId="1076"/>
          <ac:picMkLst>
            <pc:docMk/>
            <pc:sldMk cId="4084759343" sldId="430"/>
            <ac:picMk id="3" creationId="{AC802431-7DD1-B383-FA1C-8DAF972F76B7}"/>
          </ac:picMkLst>
        </pc:picChg>
        <pc:picChg chg="del">
          <ac:chgData name="오이식" userId="ff94a822-3d54-4817-bca5-153e807d70bc" providerId="ADAL" clId="{F9021973-94CE-4E1A-901D-29D0FA8055F9}" dt="2025-04-10T06:42:00.866" v="453" actId="478"/>
          <ac:picMkLst>
            <pc:docMk/>
            <pc:sldMk cId="4084759343" sldId="430"/>
            <ac:picMk id="5" creationId="{E618873F-DD7D-9ABF-778E-B14B29F84EBC}"/>
          </ac:picMkLst>
        </pc:picChg>
      </pc:sldChg>
      <pc:sldChg chg="addSp delSp modSp add mod">
        <pc:chgData name="오이식" userId="ff94a822-3d54-4817-bca5-153e807d70bc" providerId="ADAL" clId="{F9021973-94CE-4E1A-901D-29D0FA8055F9}" dt="2025-04-10T06:46:44.348" v="516" actId="14100"/>
        <pc:sldMkLst>
          <pc:docMk/>
          <pc:sldMk cId="1003945278" sldId="431"/>
        </pc:sldMkLst>
        <pc:spChg chg="del">
          <ac:chgData name="오이식" userId="ff94a822-3d54-4817-bca5-153e807d70bc" providerId="ADAL" clId="{F9021973-94CE-4E1A-901D-29D0FA8055F9}" dt="2025-04-10T06:46:29.535" v="511" actId="478"/>
          <ac:spMkLst>
            <pc:docMk/>
            <pc:sldMk cId="1003945278" sldId="431"/>
            <ac:spMk id="8" creationId="{09783C67-0B3E-DA62-6E41-0D06F0EC0FC6}"/>
          </ac:spMkLst>
        </pc:spChg>
        <pc:spChg chg="del">
          <ac:chgData name="오이식" userId="ff94a822-3d54-4817-bca5-153e807d70bc" providerId="ADAL" clId="{F9021973-94CE-4E1A-901D-29D0FA8055F9}" dt="2025-04-10T06:46:29.535" v="511" actId="478"/>
          <ac:spMkLst>
            <pc:docMk/>
            <pc:sldMk cId="1003945278" sldId="431"/>
            <ac:spMk id="10" creationId="{D401881B-23DB-E703-ED4E-28C57FE4EEFF}"/>
          </ac:spMkLst>
        </pc:spChg>
        <pc:graphicFrameChg chg="del modGraphic">
          <ac:chgData name="오이식" userId="ff94a822-3d54-4817-bca5-153e807d70bc" providerId="ADAL" clId="{F9021973-94CE-4E1A-901D-29D0FA8055F9}" dt="2025-04-10T06:46:34.025" v="513" actId="478"/>
          <ac:graphicFrameMkLst>
            <pc:docMk/>
            <pc:sldMk cId="1003945278" sldId="431"/>
            <ac:graphicFrameMk id="6" creationId="{F9FA12F3-EC9F-F9D8-356E-B2044F0F56E1}"/>
          </ac:graphicFrameMkLst>
        </pc:graphicFrameChg>
        <pc:picChg chg="del">
          <ac:chgData name="오이식" userId="ff94a822-3d54-4817-bca5-153e807d70bc" providerId="ADAL" clId="{F9021973-94CE-4E1A-901D-29D0FA8055F9}" dt="2025-04-10T06:46:29.535" v="511" actId="478"/>
          <ac:picMkLst>
            <pc:docMk/>
            <pc:sldMk cId="1003945278" sldId="431"/>
            <ac:picMk id="3" creationId="{7151A8D9-922A-B775-D08C-F126E4763017}"/>
          </ac:picMkLst>
        </pc:picChg>
        <pc:picChg chg="add mod">
          <ac:chgData name="오이식" userId="ff94a822-3d54-4817-bca5-153e807d70bc" providerId="ADAL" clId="{F9021973-94CE-4E1A-901D-29D0FA8055F9}" dt="2025-04-10T06:46:44.348" v="516" actId="14100"/>
          <ac:picMkLst>
            <pc:docMk/>
            <pc:sldMk cId="1003945278" sldId="431"/>
            <ac:picMk id="5" creationId="{46733373-CFF6-F9E8-8A99-B9A232D72D13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3305928069" sldId="431"/>
        </pc:sldMkLst>
      </pc:sldChg>
      <pc:sldChg chg="addSp delSp modSp add mod">
        <pc:chgData name="오이식" userId="ff94a822-3d54-4817-bca5-153e807d70bc" providerId="ADAL" clId="{F9021973-94CE-4E1A-901D-29D0FA8055F9}" dt="2025-04-10T06:47:16.858" v="524" actId="14100"/>
        <pc:sldMkLst>
          <pc:docMk/>
          <pc:sldMk cId="2306034316" sldId="432"/>
        </pc:sldMkLst>
        <pc:picChg chg="add mod">
          <ac:chgData name="오이식" userId="ff94a822-3d54-4817-bca5-153e807d70bc" providerId="ADAL" clId="{F9021973-94CE-4E1A-901D-29D0FA8055F9}" dt="2025-04-10T06:47:16.858" v="524" actId="14100"/>
          <ac:picMkLst>
            <pc:docMk/>
            <pc:sldMk cId="2306034316" sldId="432"/>
            <ac:picMk id="3" creationId="{235C852A-413A-DD3E-09BE-BBE8D785DF5B}"/>
          </ac:picMkLst>
        </pc:picChg>
        <pc:picChg chg="del">
          <ac:chgData name="오이식" userId="ff94a822-3d54-4817-bca5-153e807d70bc" providerId="ADAL" clId="{F9021973-94CE-4E1A-901D-29D0FA8055F9}" dt="2025-04-10T06:46:58.343" v="518" actId="478"/>
          <ac:picMkLst>
            <pc:docMk/>
            <pc:sldMk cId="2306034316" sldId="432"/>
            <ac:picMk id="5" creationId="{7730A5E1-FAFB-DF28-88A7-BC3B9C34AD41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2827564757" sldId="432"/>
        </pc:sldMkLst>
      </pc:sldChg>
      <pc:sldChg chg="addSp delSp modSp add mod">
        <pc:chgData name="오이식" userId="ff94a822-3d54-4817-bca5-153e807d70bc" providerId="ADAL" clId="{F9021973-94CE-4E1A-901D-29D0FA8055F9}" dt="2025-04-10T06:52:39.322" v="634" actId="6549"/>
        <pc:sldMkLst>
          <pc:docMk/>
          <pc:sldMk cId="243288293" sldId="433"/>
        </pc:sldMkLst>
        <pc:spChg chg="mod">
          <ac:chgData name="오이식" userId="ff94a822-3d54-4817-bca5-153e807d70bc" providerId="ADAL" clId="{F9021973-94CE-4E1A-901D-29D0FA8055F9}" dt="2025-04-10T06:52:39.322" v="634" actId="6549"/>
          <ac:spMkLst>
            <pc:docMk/>
            <pc:sldMk cId="243288293" sldId="433"/>
            <ac:spMk id="4" creationId="{3A5DADE2-728C-689A-4420-0A89CEC415D2}"/>
          </ac:spMkLst>
        </pc:spChg>
        <pc:graphicFrameChg chg="add mod modGraphic">
          <ac:chgData name="오이식" userId="ff94a822-3d54-4817-bca5-153e807d70bc" providerId="ADAL" clId="{F9021973-94CE-4E1A-901D-29D0FA8055F9}" dt="2025-04-10T06:49:15.292" v="596" actId="14100"/>
          <ac:graphicFrameMkLst>
            <pc:docMk/>
            <pc:sldMk cId="243288293" sldId="433"/>
            <ac:graphicFrameMk id="5" creationId="{8D9778E2-0DD9-057B-70FC-E5423E20A815}"/>
          </ac:graphicFrameMkLst>
        </pc:graphicFrameChg>
        <pc:picChg chg="del">
          <ac:chgData name="오이식" userId="ff94a822-3d54-4817-bca5-153e807d70bc" providerId="ADAL" clId="{F9021973-94CE-4E1A-901D-29D0FA8055F9}" dt="2025-04-10T06:47:21.391" v="526" actId="478"/>
          <ac:picMkLst>
            <pc:docMk/>
            <pc:sldMk cId="243288293" sldId="433"/>
            <ac:picMk id="3" creationId="{E412CD1C-7CD1-429E-0FB7-0F6F3B80D1BD}"/>
          </ac:picMkLst>
        </pc:picChg>
        <pc:picChg chg="add mod">
          <ac:chgData name="오이식" userId="ff94a822-3d54-4817-bca5-153e807d70bc" providerId="ADAL" clId="{F9021973-94CE-4E1A-901D-29D0FA8055F9}" dt="2025-04-10T06:49:28.399" v="598" actId="1076"/>
          <ac:picMkLst>
            <pc:docMk/>
            <pc:sldMk cId="243288293" sldId="433"/>
            <ac:picMk id="6" creationId="{F3DCF821-1F0F-50E2-C6A5-17D417140C2C}"/>
          </ac:picMkLst>
        </pc:picChg>
        <pc:picChg chg="add del mod">
          <ac:chgData name="오이식" userId="ff94a822-3d54-4817-bca5-153e807d70bc" providerId="ADAL" clId="{F9021973-94CE-4E1A-901D-29D0FA8055F9}" dt="2025-04-10T06:50:04.669" v="601" actId="478"/>
          <ac:picMkLst>
            <pc:docMk/>
            <pc:sldMk cId="243288293" sldId="433"/>
            <ac:picMk id="8" creationId="{EE33BA96-A37A-EB8B-99DE-E2FC39D251AB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688354967" sldId="433"/>
        </pc:sldMkLst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523024925" sldId="434"/>
        </pc:sldMkLst>
      </pc:sldChg>
      <pc:sldChg chg="addSp delSp modSp add mod">
        <pc:chgData name="오이식" userId="ff94a822-3d54-4817-bca5-153e807d70bc" providerId="ADAL" clId="{F9021973-94CE-4E1A-901D-29D0FA8055F9}" dt="2025-04-10T06:57:11.646" v="718" actId="1076"/>
        <pc:sldMkLst>
          <pc:docMk/>
          <pc:sldMk cId="3910796706" sldId="434"/>
        </pc:sldMkLst>
        <pc:spChg chg="mod">
          <ac:chgData name="오이식" userId="ff94a822-3d54-4817-bca5-153e807d70bc" providerId="ADAL" clId="{F9021973-94CE-4E1A-901D-29D0FA8055F9}" dt="2025-04-10T06:52:50.735" v="664" actId="6549"/>
          <ac:spMkLst>
            <pc:docMk/>
            <pc:sldMk cId="3910796706" sldId="434"/>
            <ac:spMk id="4" creationId="{C98BE468-9AF2-134B-3D02-E9504F3F21E2}"/>
          </ac:spMkLst>
        </pc:spChg>
        <pc:spChg chg="mod">
          <ac:chgData name="오이식" userId="ff94a822-3d54-4817-bca5-153e807d70bc" providerId="ADAL" clId="{F9021973-94CE-4E1A-901D-29D0FA8055F9}" dt="2025-04-10T06:52:16.953" v="604"/>
          <ac:spMkLst>
            <pc:docMk/>
            <pc:sldMk cId="3910796706" sldId="434"/>
            <ac:spMk id="12" creationId="{7AFEB748-DD10-B79D-2971-4C7EF29672EF}"/>
          </ac:spMkLst>
        </pc:spChg>
        <pc:spChg chg="mod">
          <ac:chgData name="오이식" userId="ff94a822-3d54-4817-bca5-153e807d70bc" providerId="ADAL" clId="{F9021973-94CE-4E1A-901D-29D0FA8055F9}" dt="2025-04-10T06:52:16.953" v="604"/>
          <ac:spMkLst>
            <pc:docMk/>
            <pc:sldMk cId="3910796706" sldId="434"/>
            <ac:spMk id="13" creationId="{4E05E144-E19F-CC03-B7C6-A619CF559417}"/>
          </ac:spMkLst>
        </pc:spChg>
        <pc:grpChg chg="add mod">
          <ac:chgData name="오이식" userId="ff94a822-3d54-4817-bca5-153e807d70bc" providerId="ADAL" clId="{F9021973-94CE-4E1A-901D-29D0FA8055F9}" dt="2025-04-10T06:57:11.646" v="718" actId="1076"/>
          <ac:grpSpMkLst>
            <pc:docMk/>
            <pc:sldMk cId="3910796706" sldId="434"/>
            <ac:grpSpMk id="3" creationId="{B2F1F511-4588-2D84-3D52-D7FA51659678}"/>
          </ac:grpSpMkLst>
        </pc:grpChg>
        <pc:graphicFrameChg chg="del">
          <ac:chgData name="오이식" userId="ff94a822-3d54-4817-bca5-153e807d70bc" providerId="ADAL" clId="{F9021973-94CE-4E1A-901D-29D0FA8055F9}" dt="2025-04-10T06:52:06.045" v="603" actId="478"/>
          <ac:graphicFrameMkLst>
            <pc:docMk/>
            <pc:sldMk cId="3910796706" sldId="434"/>
            <ac:graphicFrameMk id="5" creationId="{3A52E24C-E582-FF0D-C679-AF4E55E84836}"/>
          </ac:graphicFrameMkLst>
        </pc:graphicFrameChg>
        <pc:graphicFrameChg chg="add mod modGraphic">
          <ac:chgData name="오이식" userId="ff94a822-3d54-4817-bca5-153e807d70bc" providerId="ADAL" clId="{F9021973-94CE-4E1A-901D-29D0FA8055F9}" dt="2025-04-10T06:57:09.560" v="717" actId="2710"/>
          <ac:graphicFrameMkLst>
            <pc:docMk/>
            <pc:sldMk cId="3910796706" sldId="434"/>
            <ac:graphicFrameMk id="14" creationId="{88EC4822-8507-FDF8-656A-2084CC8124AA}"/>
          </ac:graphicFrameMkLst>
        </pc:graphicFrameChg>
        <pc:picChg chg="del">
          <ac:chgData name="오이식" userId="ff94a822-3d54-4817-bca5-153e807d70bc" providerId="ADAL" clId="{F9021973-94CE-4E1A-901D-29D0FA8055F9}" dt="2025-04-10T06:52:06.045" v="603" actId="478"/>
          <ac:picMkLst>
            <pc:docMk/>
            <pc:sldMk cId="3910796706" sldId="434"/>
            <ac:picMk id="6" creationId="{78B9AA33-7A54-3FF4-0FDB-4FC6F9A01B45}"/>
          </ac:picMkLst>
        </pc:picChg>
        <pc:picChg chg="mod">
          <ac:chgData name="오이식" userId="ff94a822-3d54-4817-bca5-153e807d70bc" providerId="ADAL" clId="{F9021973-94CE-4E1A-901D-29D0FA8055F9}" dt="2025-04-10T06:52:16.953" v="604"/>
          <ac:picMkLst>
            <pc:docMk/>
            <pc:sldMk cId="3910796706" sldId="434"/>
            <ac:picMk id="8" creationId="{B73E51AD-076E-59E9-35EA-D446C3099CFF}"/>
          </ac:picMkLst>
        </pc:picChg>
        <pc:picChg chg="mod">
          <ac:chgData name="오이식" userId="ff94a822-3d54-4817-bca5-153e807d70bc" providerId="ADAL" clId="{F9021973-94CE-4E1A-901D-29D0FA8055F9}" dt="2025-04-10T06:52:16.953" v="604"/>
          <ac:picMkLst>
            <pc:docMk/>
            <pc:sldMk cId="3910796706" sldId="434"/>
            <ac:picMk id="9" creationId="{7D42D96B-A43E-255B-102D-24A1FAE99626}"/>
          </ac:picMkLst>
        </pc:picChg>
        <pc:picChg chg="mod">
          <ac:chgData name="오이식" userId="ff94a822-3d54-4817-bca5-153e807d70bc" providerId="ADAL" clId="{F9021973-94CE-4E1A-901D-29D0FA8055F9}" dt="2025-04-10T06:52:16.953" v="604"/>
          <ac:picMkLst>
            <pc:docMk/>
            <pc:sldMk cId="3910796706" sldId="434"/>
            <ac:picMk id="10" creationId="{FAB16599-B2CD-C744-953C-950E4D661058}"/>
          </ac:picMkLst>
        </pc:picChg>
        <pc:picChg chg="mod">
          <ac:chgData name="오이식" userId="ff94a822-3d54-4817-bca5-153e807d70bc" providerId="ADAL" clId="{F9021973-94CE-4E1A-901D-29D0FA8055F9}" dt="2025-04-10T06:52:16.953" v="604"/>
          <ac:picMkLst>
            <pc:docMk/>
            <pc:sldMk cId="3910796706" sldId="434"/>
            <ac:picMk id="11" creationId="{BFB8C3EA-E6AB-DF24-E6DF-52AC5F8D1B25}"/>
          </ac:picMkLst>
        </pc:picChg>
      </pc:sldChg>
      <pc:sldChg chg="addSp delSp modSp add mod">
        <pc:chgData name="오이식" userId="ff94a822-3d54-4817-bca5-153e807d70bc" providerId="ADAL" clId="{F9021973-94CE-4E1A-901D-29D0FA8055F9}" dt="2025-04-10T06:57:59.786" v="724" actId="1076"/>
        <pc:sldMkLst>
          <pc:docMk/>
          <pc:sldMk cId="1228862321" sldId="435"/>
        </pc:sldMkLst>
        <pc:grpChg chg="del">
          <ac:chgData name="오이식" userId="ff94a822-3d54-4817-bca5-153e807d70bc" providerId="ADAL" clId="{F9021973-94CE-4E1A-901D-29D0FA8055F9}" dt="2025-04-10T06:57:46.850" v="720" actId="478"/>
          <ac:grpSpMkLst>
            <pc:docMk/>
            <pc:sldMk cId="1228862321" sldId="435"/>
            <ac:grpSpMk id="3" creationId="{21116BAD-7E67-8D87-5973-0176B82D75C1}"/>
          </ac:grpSpMkLst>
        </pc:grpChg>
        <pc:grpChg chg="add mod">
          <ac:chgData name="오이식" userId="ff94a822-3d54-4817-bca5-153e807d70bc" providerId="ADAL" clId="{F9021973-94CE-4E1A-901D-29D0FA8055F9}" dt="2025-04-10T06:57:59.786" v="724" actId="1076"/>
          <ac:grpSpMkLst>
            <pc:docMk/>
            <pc:sldMk cId="1228862321" sldId="435"/>
            <ac:grpSpMk id="5" creationId="{B9D49F5E-945D-DBFC-C83D-C408FF66006D}"/>
          </ac:grpSpMkLst>
        </pc:grpChg>
        <pc:graphicFrameChg chg="del modGraphic">
          <ac:chgData name="오이식" userId="ff94a822-3d54-4817-bca5-153e807d70bc" providerId="ADAL" clId="{F9021973-94CE-4E1A-901D-29D0FA8055F9}" dt="2025-04-10T06:57:52.243" v="722" actId="478"/>
          <ac:graphicFrameMkLst>
            <pc:docMk/>
            <pc:sldMk cId="1228862321" sldId="435"/>
            <ac:graphicFrameMk id="14" creationId="{284F560B-4D82-929E-909D-199B3A3536A7}"/>
          </ac:graphicFrameMkLst>
        </pc:graphicFrameChg>
        <pc:picChg chg="mod">
          <ac:chgData name="오이식" userId="ff94a822-3d54-4817-bca5-153e807d70bc" providerId="ADAL" clId="{F9021973-94CE-4E1A-901D-29D0FA8055F9}" dt="2025-04-10T06:57:57.606" v="723"/>
          <ac:picMkLst>
            <pc:docMk/>
            <pc:sldMk cId="1228862321" sldId="435"/>
            <ac:picMk id="6" creationId="{3B392D57-9127-D07E-2F9E-AD27FEBDBC17}"/>
          </ac:picMkLst>
        </pc:picChg>
        <pc:picChg chg="mod">
          <ac:chgData name="오이식" userId="ff94a822-3d54-4817-bca5-153e807d70bc" providerId="ADAL" clId="{F9021973-94CE-4E1A-901D-29D0FA8055F9}" dt="2025-04-10T06:57:57.606" v="723"/>
          <ac:picMkLst>
            <pc:docMk/>
            <pc:sldMk cId="1228862321" sldId="435"/>
            <ac:picMk id="15" creationId="{4282C971-F9CD-A914-1F6B-BA72E9825AA8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2438629124" sldId="435"/>
        </pc:sldMkLst>
      </pc:sldChg>
      <pc:sldChg chg="addSp delSp modSp add mod">
        <pc:chgData name="오이식" userId="ff94a822-3d54-4817-bca5-153e807d70bc" providerId="ADAL" clId="{F9021973-94CE-4E1A-901D-29D0FA8055F9}" dt="2025-04-10T07:06:50.838" v="788" actId="1076"/>
        <pc:sldMkLst>
          <pc:docMk/>
          <pc:sldMk cId="85277814" sldId="436"/>
        </pc:sldMkLst>
        <pc:spChg chg="mod">
          <ac:chgData name="오이식" userId="ff94a822-3d54-4817-bca5-153e807d70bc" providerId="ADAL" clId="{F9021973-94CE-4E1A-901D-29D0FA8055F9}" dt="2025-04-10T06:58:54.711" v="740"/>
          <ac:spMkLst>
            <pc:docMk/>
            <pc:sldMk cId="85277814" sldId="436"/>
            <ac:spMk id="4" creationId="{A9F2D4D1-67B5-50D0-7964-89BEBDE80CDE}"/>
          </ac:spMkLst>
        </pc:spChg>
        <pc:grpChg chg="del">
          <ac:chgData name="오이식" userId="ff94a822-3d54-4817-bca5-153e807d70bc" providerId="ADAL" clId="{F9021973-94CE-4E1A-901D-29D0FA8055F9}" dt="2025-04-10T06:58:55.897" v="741" actId="478"/>
          <ac:grpSpMkLst>
            <pc:docMk/>
            <pc:sldMk cId="85277814" sldId="436"/>
            <ac:grpSpMk id="5" creationId="{CCE0DCA2-8F08-5D14-4EF7-3FA81D07A8E3}"/>
          </ac:grpSpMkLst>
        </pc:grpChg>
        <pc:graphicFrameChg chg="add del mod modGraphic">
          <ac:chgData name="오이식" userId="ff94a822-3d54-4817-bca5-153e807d70bc" providerId="ADAL" clId="{F9021973-94CE-4E1A-901D-29D0FA8055F9}" dt="2025-04-10T07:06:45.694" v="786" actId="478"/>
          <ac:graphicFrameMkLst>
            <pc:docMk/>
            <pc:sldMk cId="85277814" sldId="436"/>
            <ac:graphicFrameMk id="3" creationId="{6685765B-DCFC-D51B-057D-1258A30593E1}"/>
          </ac:graphicFrameMkLst>
        </pc:graphicFrameChg>
        <pc:picChg chg="add mod">
          <ac:chgData name="오이식" userId="ff94a822-3d54-4817-bca5-153e807d70bc" providerId="ADAL" clId="{F9021973-94CE-4E1A-901D-29D0FA8055F9}" dt="2025-04-10T07:06:50.838" v="788" actId="1076"/>
          <ac:picMkLst>
            <pc:docMk/>
            <pc:sldMk cId="85277814" sldId="436"/>
            <ac:picMk id="8" creationId="{E2AD3A6C-847C-72F1-1881-A05166017B18}"/>
          </ac:picMkLst>
        </pc:picChg>
        <pc:picChg chg="add mod">
          <ac:chgData name="오이식" userId="ff94a822-3d54-4817-bca5-153e807d70bc" providerId="ADAL" clId="{F9021973-94CE-4E1A-901D-29D0FA8055F9}" dt="2025-04-10T07:06:50.838" v="788" actId="1076"/>
          <ac:picMkLst>
            <pc:docMk/>
            <pc:sldMk cId="85277814" sldId="436"/>
            <ac:picMk id="9" creationId="{546194F3-AEAE-B8F0-D4FD-94580FE9A3F2}"/>
          </ac:picMkLst>
        </pc:picChg>
      </pc:sldChg>
      <pc:sldChg chg="del">
        <pc:chgData name="오이식" userId="ff94a822-3d54-4817-bca5-153e807d70bc" providerId="ADAL" clId="{F9021973-94CE-4E1A-901D-29D0FA8055F9}" dt="2025-04-10T06:09:16.732" v="19" actId="47"/>
        <pc:sldMkLst>
          <pc:docMk/>
          <pc:sldMk cId="2600516250" sldId="436"/>
        </pc:sldMkLst>
      </pc:sldChg>
      <pc:sldChg chg="addSp delSp modSp add mod">
        <pc:chgData name="오이식" userId="ff94a822-3d54-4817-bca5-153e807d70bc" providerId="ADAL" clId="{F9021973-94CE-4E1A-901D-29D0FA8055F9}" dt="2025-04-10T07:07:15.157" v="792" actId="1076"/>
        <pc:sldMkLst>
          <pc:docMk/>
          <pc:sldMk cId="462102200" sldId="437"/>
        </pc:sldMkLst>
        <pc:spChg chg="mod">
          <ac:chgData name="오이식" userId="ff94a822-3d54-4817-bca5-153e807d70bc" providerId="ADAL" clId="{F9021973-94CE-4E1A-901D-29D0FA8055F9}" dt="2025-04-10T07:06:12.599" v="784"/>
          <ac:spMkLst>
            <pc:docMk/>
            <pc:sldMk cId="462102200" sldId="437"/>
            <ac:spMk id="4" creationId="{8F06AE54-657A-B0FA-99EB-73D55068411E}"/>
          </ac:spMkLst>
        </pc:spChg>
        <pc:graphicFrameChg chg="del">
          <ac:chgData name="오이식" userId="ff94a822-3d54-4817-bca5-153e807d70bc" providerId="ADAL" clId="{F9021973-94CE-4E1A-901D-29D0FA8055F9}" dt="2025-04-10T07:03:23.647" v="750" actId="478"/>
          <ac:graphicFrameMkLst>
            <pc:docMk/>
            <pc:sldMk cId="462102200" sldId="437"/>
            <ac:graphicFrameMk id="3" creationId="{4A1B398C-AC9C-82B9-9099-4F95CC0A78DE}"/>
          </ac:graphicFrameMkLst>
        </pc:graphicFrameChg>
        <pc:graphicFrameChg chg="add del mod modGraphic">
          <ac:chgData name="오이식" userId="ff94a822-3d54-4817-bca5-153e807d70bc" providerId="ADAL" clId="{F9021973-94CE-4E1A-901D-29D0FA8055F9}" dt="2025-04-10T07:06:59.732" v="790" actId="478"/>
          <ac:graphicFrameMkLst>
            <pc:docMk/>
            <pc:sldMk cId="462102200" sldId="437"/>
            <ac:graphicFrameMk id="5" creationId="{4308E3BA-E8A0-403F-37C8-AC0FA5502945}"/>
          </ac:graphicFrameMkLst>
        </pc:graphicFrameChg>
        <pc:graphicFrameChg chg="add del mod modGraphic">
          <ac:chgData name="오이식" userId="ff94a822-3d54-4817-bca5-153e807d70bc" providerId="ADAL" clId="{F9021973-94CE-4E1A-901D-29D0FA8055F9}" dt="2025-04-10T07:06:59.732" v="790" actId="478"/>
          <ac:graphicFrameMkLst>
            <pc:docMk/>
            <pc:sldMk cId="462102200" sldId="437"/>
            <ac:graphicFrameMk id="6" creationId="{080DBF21-6ECD-75C5-94F2-6CAFE077C73E}"/>
          </ac:graphicFrameMkLst>
        </pc:graphicFrameChg>
        <pc:picChg chg="add mod">
          <ac:chgData name="오이식" userId="ff94a822-3d54-4817-bca5-153e807d70bc" providerId="ADAL" clId="{F9021973-94CE-4E1A-901D-29D0FA8055F9}" dt="2025-04-10T07:07:15.157" v="792" actId="1076"/>
          <ac:picMkLst>
            <pc:docMk/>
            <pc:sldMk cId="462102200" sldId="437"/>
            <ac:picMk id="8" creationId="{80757A03-7F00-1214-9485-E7A0C2B40C3F}"/>
          </ac:picMkLst>
        </pc:picChg>
      </pc:sldChg>
      <pc:sldChg chg="add">
        <pc:chgData name="오이식" userId="ff94a822-3d54-4817-bca5-153e807d70bc" providerId="ADAL" clId="{F9021973-94CE-4E1A-901D-29D0FA8055F9}" dt="2025-04-10T07:06:39.718" v="785" actId="2890"/>
        <pc:sldMkLst>
          <pc:docMk/>
          <pc:sldMk cId="1771212872" sldId="438"/>
        </pc:sldMkLst>
      </pc:sldChg>
      <pc:sldChg chg="add">
        <pc:chgData name="오이식" userId="ff94a822-3d54-4817-bca5-153e807d70bc" providerId="ADAL" clId="{F9021973-94CE-4E1A-901D-29D0FA8055F9}" dt="2025-04-10T07:06:56.150" v="789" actId="2890"/>
        <pc:sldMkLst>
          <pc:docMk/>
          <pc:sldMk cId="4195793885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D675-2FBC-4E55-82A1-6CE35BDE3A38}" type="datetimeFigureOut">
              <a:rPr lang="ko-KR" altLang="en-US" smtClean="0"/>
              <a:t>2025-06-02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3D35-3EF3-4477-80B3-407C14BE19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56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9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0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2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862"/>
            <a:ext cx="10515600" cy="45183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537"/>
            <a:ext cx="10515600" cy="53536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CE-D5E8-4263-886C-79E7C2CDDC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B15ADC8-29AD-47FE-AA23-A882CFFF0EEF}"/>
              </a:ext>
            </a:extLst>
          </p:cNvPr>
          <p:cNvCxnSpPr>
            <a:cxnSpLocks/>
          </p:cNvCxnSpPr>
          <p:nvPr userDrawn="1"/>
        </p:nvCxnSpPr>
        <p:spPr>
          <a:xfrm>
            <a:off x="784860" y="698692"/>
            <a:ext cx="10622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14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88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5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382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39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2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날짜 개체 틀 3">
            <a:extLst>
              <a:ext uri="{FF2B5EF4-FFF2-40B4-BE49-F238E27FC236}">
                <a16:creationId xmlns:a16="http://schemas.microsoft.com/office/drawing/2014/main" id="{C8CBB26F-3B33-64E0-070C-3720660E70DB}"/>
              </a:ext>
            </a:extLst>
          </p:cNvPr>
          <p:cNvSpPr txBox="1">
            <a:spLocks/>
          </p:cNvSpPr>
          <p:nvPr userDrawn="1"/>
        </p:nvSpPr>
        <p:spPr>
          <a:xfrm>
            <a:off x="0" y="52761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7" descr="인하대학교">
            <a:extLst>
              <a:ext uri="{FF2B5EF4-FFF2-40B4-BE49-F238E27FC236}">
                <a16:creationId xmlns:a16="http://schemas.microsoft.com/office/drawing/2014/main" id="{AA26209B-3073-8329-44AF-C52B2AAD404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2" y="6371166"/>
            <a:ext cx="356616" cy="32665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22375-1A35-0351-864A-97FEDBD43C74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574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9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34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834091-1B68-4EC7-A646-CCB9EA7A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7" y="415031"/>
            <a:ext cx="11274251" cy="48184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89F23D-B433-4F30-A948-54910032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75" y="1040717"/>
            <a:ext cx="11274251" cy="512188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FFF768-44A5-4891-981C-2BC50E65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E5171B-E0CC-4D08-8FF1-47FCE928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altLang="ko-KR"/>
              <a:t>©2025 All Rights Reserved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CA4B4C-299E-41F8-904F-2CDCC3C2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CCCE-D5E8-4263-886C-79E7C2CDDC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43FA8843-F41D-42A7-935D-A08CA4C00D5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850412" y="6306447"/>
            <a:ext cx="542504" cy="464928"/>
          </a:xfrm>
          <a:prstGeom prst="rect">
            <a:avLst/>
          </a:prstGeom>
          <a:noFill/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F4A35A1-E589-42C9-AB40-BB83FDAECA67}"/>
              </a:ext>
            </a:extLst>
          </p:cNvPr>
          <p:cNvCxnSpPr>
            <a:cxnSpLocks/>
          </p:cNvCxnSpPr>
          <p:nvPr userDrawn="1"/>
        </p:nvCxnSpPr>
        <p:spPr>
          <a:xfrm>
            <a:off x="502417" y="896868"/>
            <a:ext cx="11274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385A83-9B85-4A7B-B96B-174AF9926C7F}"/>
              </a:ext>
            </a:extLst>
          </p:cNvPr>
          <p:cNvSpPr txBox="1"/>
          <p:nvPr userDrawn="1"/>
        </p:nvSpPr>
        <p:spPr>
          <a:xfrm>
            <a:off x="1405129" y="6395073"/>
            <a:ext cx="28847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75" dirty="0" err="1"/>
              <a:t>Compter</a:t>
            </a:r>
            <a:r>
              <a:rPr lang="en-US" altLang="ko-KR" sz="675" dirty="0"/>
              <a:t> Programming</a:t>
            </a:r>
            <a:endParaRPr lang="ko-KR" altLang="en-US" sz="675" dirty="0"/>
          </a:p>
        </p:txBody>
      </p:sp>
    </p:spTree>
    <p:extLst>
      <p:ext uri="{BB962C8B-B14F-4D97-AF65-F5344CB8AC3E}">
        <p14:creationId xmlns:p14="http://schemas.microsoft.com/office/powerpoint/2010/main" val="42339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3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3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09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7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F6586D11-8E73-B5FF-5ED1-D7581236502F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2" y="6371166"/>
            <a:ext cx="356616" cy="3266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DD57E-7FDE-074D-B771-F3B6FDE607AD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48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C1DDB32A-0819-7DDF-46C2-E250CDCE089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1" y="6371167"/>
            <a:ext cx="304769" cy="28207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EFEBD-DEA9-F297-C600-5C3F9B8547B3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4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B9B07-2158-4A4B-8DDA-E97B05003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457" y="1170676"/>
            <a:ext cx="8181473" cy="2321462"/>
          </a:xfrm>
        </p:spPr>
        <p:txBody>
          <a:bodyPr>
            <a:normAutofit/>
          </a:bodyPr>
          <a:lstStyle/>
          <a:p>
            <a:r>
              <a:rPr lang="en" altLang="en-US" sz="3600" b="1" dirty="0"/>
              <a:t>Computer Programming Python Practice </a:t>
            </a:r>
            <a:br>
              <a:rPr lang="en" altLang="en-US" sz="3600" b="1" dirty="0"/>
            </a:br>
            <a:r>
              <a:rPr lang="en" altLang="en-US" sz="3600" b="1" dirty="0"/>
              <a:t>(</a:t>
            </a:r>
            <a:r>
              <a:rPr lang="en" altLang="en-US" sz="2700" b="1" dirty="0"/>
              <a:t>Computer </a:t>
            </a:r>
            <a:r>
              <a:rPr lang="en" altLang="ko-KR" sz="2700" dirty="0">
                <a:latin typeface="+mn-ea"/>
                <a:ea typeface="+mn-ea"/>
              </a:rPr>
              <a:t>Programming</a:t>
            </a:r>
            <a:r>
              <a:rPr lang="en" altLang="ko-KR" sz="2700" b="1" dirty="0">
                <a:latin typeface="+mn-ea"/>
                <a:ea typeface="+mn-ea"/>
              </a:rPr>
              <a:t> </a:t>
            </a:r>
            <a:r>
              <a:rPr lang="en" altLang="ko-KR" sz="2700" b="1" dirty="0"/>
              <a:t>Python</a:t>
            </a:r>
            <a:r>
              <a:rPr lang="en" altLang="ko-KR" sz="2200" b="1" dirty="0"/>
              <a:t>) </a:t>
            </a:r>
            <a:br>
              <a:rPr lang="en-US" altLang="ko-KR" sz="3200" b="1" dirty="0"/>
            </a:br>
            <a:br>
              <a:rPr lang="en-US" altLang="ko-KR" sz="3200" b="1" dirty="0"/>
            </a:br>
            <a:r>
              <a:rPr lang="en" altLang="en-US" sz="2800" b="1" dirty="0">
                <a:latin typeface="+mn-ea"/>
                <a:ea typeface="+mn-ea"/>
              </a:rPr>
              <a:t>Chapter </a:t>
            </a:r>
            <a:r>
              <a:rPr lang="en" altLang="ko-KR" sz="2800" b="1" dirty="0">
                <a:latin typeface="+mn-ea"/>
                <a:ea typeface="+mn-ea"/>
              </a:rPr>
              <a:t>13. </a:t>
            </a:r>
            <a:r>
              <a:rPr lang="en" altLang="en-US" sz="2800" b="1" dirty="0">
                <a:latin typeface="+mn-ea"/>
                <a:ea typeface="+mn-ea"/>
              </a:rPr>
              <a:t>Windows and </a:t>
            </a:r>
            <a:r>
              <a:rPr lang="en" altLang="ko-KR" sz="2800" b="1" dirty="0">
                <a:latin typeface="+mn-ea"/>
                <a:ea typeface="+mn-ea"/>
              </a:rPr>
              <a:t>GUI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FA774-CE6A-60C0-E211-BDA84CA6278A}"/>
              </a:ext>
            </a:extLst>
          </p:cNvPr>
          <p:cNvSpPr txBox="1"/>
          <p:nvPr/>
        </p:nvSpPr>
        <p:spPr>
          <a:xfrm>
            <a:off x="2946524" y="5912478"/>
            <a:ext cx="627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The contents of this lecture's textbook are quoted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excerpted from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" </a:t>
            </a:r>
            <a:r>
              <a:rPr kumimoji="0" lang="en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Eutumn Python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Revised Edition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 </a:t>
            </a:r>
            <a:r>
              <a:rPr kumimoji="0" lang="en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written by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Dong-gyu Park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 Young-min Kang ) "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6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D89-36E3-6613-5E4F-910C5EF2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Code: 13-13, 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FA3C-6A6D-1ED7-5C6A-C26657599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5402580" cy="36760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>
                <a:solidFill>
                  <a:schemeClr val="accent6"/>
                </a:solidFill>
              </a:rPr>
              <a:t># Draw 5 "circles" using polygons</a:t>
            </a:r>
          </a:p>
          <a:p>
            <a:pPr marL="0" indent="0">
              <a:buNone/>
            </a:pPr>
            <a:r>
              <a:rPr lang="en-US" dirty="0"/>
              <a:t>for size in [10, 20, 30, 40, 50]:</a:t>
            </a:r>
          </a:p>
          <a:p>
            <a:pPr marL="0" indent="0">
              <a:buNone/>
            </a:pPr>
            <a:r>
              <a:rPr lang="en-US" dirty="0"/>
              <a:t>    for _ in range(36): </a:t>
            </a:r>
            <a:r>
              <a:rPr lang="en-US" sz="2600" dirty="0">
                <a:solidFill>
                  <a:schemeClr val="accent6"/>
                </a:solidFill>
              </a:rPr>
              <a:t>#36 steps make a rough circle</a:t>
            </a:r>
            <a:endParaRPr lang="en-US" sz="29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t.forward</a:t>
            </a:r>
            <a:r>
              <a:rPr lang="en-US" dirty="0"/>
              <a:t>(size)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t.left</a:t>
            </a:r>
            <a:r>
              <a:rPr lang="en-US" dirty="0"/>
              <a:t>(10)   </a:t>
            </a:r>
            <a:r>
              <a:rPr lang="en-US" dirty="0">
                <a:solidFill>
                  <a:schemeClr val="accent6"/>
                </a:solidFill>
              </a:rPr>
              <a:t># 10° × 36 = 360°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turtle.done</a:t>
            </a:r>
            <a:r>
              <a:rPr lang="en-US" dirty="0"/>
              <a:t>()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62DE5-AF59-722A-D1FC-62249512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E10A-CE7A-61D7-0542-9ED375DC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BBCCF-310D-7851-E3DA-6415C3D5FB60}"/>
              </a:ext>
            </a:extLst>
          </p:cNvPr>
          <p:cNvSpPr txBox="1"/>
          <p:nvPr/>
        </p:nvSpPr>
        <p:spPr>
          <a:xfrm>
            <a:off x="6355080" y="2176859"/>
            <a:ext cx="54787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turtle</a:t>
            </a:r>
          </a:p>
          <a:p>
            <a:endParaRPr lang="en-US" dirty="0"/>
          </a:p>
          <a:p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# Draw 5 "circles", rotating the turtle before each</a:t>
            </a:r>
          </a:p>
          <a:p>
            <a:r>
              <a:rPr lang="en-US" dirty="0"/>
              <a:t>for size in [10, 20, 30, 40, 50]:</a:t>
            </a:r>
          </a:p>
          <a:p>
            <a:r>
              <a:rPr lang="en-US" dirty="0"/>
              <a:t>    </a:t>
            </a:r>
            <a:r>
              <a:rPr lang="en-US" dirty="0" err="1"/>
              <a:t>t.left</a:t>
            </a:r>
            <a:r>
              <a:rPr lang="en-US" dirty="0"/>
              <a:t>(90)                  </a:t>
            </a:r>
            <a:r>
              <a:rPr lang="en-US" dirty="0">
                <a:solidFill>
                  <a:schemeClr val="accent6"/>
                </a:solidFill>
              </a:rPr>
              <a:t># Turn to face up</a:t>
            </a:r>
          </a:p>
          <a:p>
            <a:r>
              <a:rPr lang="en-US" dirty="0"/>
              <a:t>    for _ in range(36):</a:t>
            </a:r>
          </a:p>
          <a:p>
            <a:r>
              <a:rPr lang="en-US" dirty="0"/>
              <a:t>        </a:t>
            </a:r>
            <a:r>
              <a:rPr lang="en-US" dirty="0" err="1"/>
              <a:t>t.forward</a:t>
            </a:r>
            <a:r>
              <a:rPr lang="en-US" dirty="0"/>
              <a:t>(size)</a:t>
            </a:r>
          </a:p>
          <a:p>
            <a:r>
              <a:rPr lang="en-US" dirty="0"/>
              <a:t>        </a:t>
            </a:r>
            <a:r>
              <a:rPr lang="en-US" dirty="0" err="1"/>
              <a:t>t.left</a:t>
            </a:r>
            <a:r>
              <a:rPr lang="en-US" dirty="0"/>
              <a:t>(10)</a:t>
            </a:r>
          </a:p>
          <a:p>
            <a:r>
              <a:rPr lang="en-US" dirty="0"/>
              <a:t>    </a:t>
            </a:r>
            <a:r>
              <a:rPr lang="en-US" dirty="0" err="1"/>
              <a:t>t.right</a:t>
            </a:r>
            <a:r>
              <a:rPr lang="en-US" dirty="0"/>
              <a:t>(90)                 </a:t>
            </a:r>
            <a:r>
              <a:rPr lang="en-US" dirty="0">
                <a:solidFill>
                  <a:schemeClr val="accent6"/>
                </a:solidFill>
              </a:rPr>
              <a:t># Turn back to normal</a:t>
            </a:r>
          </a:p>
          <a:p>
            <a:endParaRPr lang="en-US" dirty="0"/>
          </a:p>
          <a:p>
            <a:r>
              <a:rPr lang="en-US" dirty="0" err="1"/>
              <a:t>turtle.done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2341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D179-0035-171D-C362-4F043B7E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FB4270E-288A-9E88-9975-1DAE320E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AD852C-C7A5-589C-08E9-F0479CB7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1133B-D0D0-EA9F-6C76-C5F2AE702657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 err="1"/>
              <a:t>Drawing Circles</a:t>
            </a:r>
            <a:endParaRPr lang="en-US" altLang="ko-KR" sz="2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F940C9-DFE6-6E5F-DCB6-36A3E1CC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211" y="2274470"/>
            <a:ext cx="4313294" cy="2309060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86A3B34-2ACE-68B0-C272-16C157F6D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63155"/>
              </p:ext>
            </p:extLst>
          </p:nvPr>
        </p:nvGraphicFramePr>
        <p:xfrm>
          <a:off x="766482" y="911796"/>
          <a:ext cx="6235422" cy="5444554"/>
        </p:xfrm>
        <a:graphic>
          <a:graphicData uri="http://schemas.openxmlformats.org/drawingml/2006/table">
            <a:tbl>
              <a:tblPr/>
              <a:tblGrid>
                <a:gridCol w="6235422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39693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turtle as 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t1 = </a:t>
                      </a: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t.Turtle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t1.setheading(90)  # Point upward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# Draw 10 circles growing upward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 </a:t>
                      </a: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in range(1, 11):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t1.circle(10 * </a:t>
                      </a: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t1.setheading(270)  # Point downward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# Draw 10 circles growing downward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 </a:t>
                      </a: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in range(1, 11):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t1.circle(10 * </a:t>
                      </a: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t.done</a:t>
                      </a:r>
                      <a:r>
                        <a:rPr lang="en-US" altLang="ko-KR" sz="1600" b="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7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2E6C-55FC-DC3B-0C75-9BD6CC15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FB7DD8B8-2FDB-8688-0B1E-910CE17A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488BA0-BCBE-9938-548E-73954B37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5383B-15F4-A8BC-B7DC-E430347D726E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/>
              <a:t>Coloring</a:t>
            </a:r>
            <a:endParaRPr lang="en-US" altLang="ko-KR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0D9CF5-22B1-5D40-D7AB-2A1A1A6D6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537" y="1829691"/>
            <a:ext cx="3223539" cy="2979678"/>
          </a:xfrm>
          <a:prstGeom prst="rect">
            <a:avLst/>
          </a:prstGeom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E44D20BC-879C-F66A-5F37-8F3AC2FF0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18"/>
              </p:ext>
            </p:extLst>
          </p:nvPr>
        </p:nvGraphicFramePr>
        <p:xfrm>
          <a:off x="509675" y="1209813"/>
          <a:ext cx="6464235" cy="4219434"/>
        </p:xfrm>
        <a:graphic>
          <a:graphicData uri="http://schemas.openxmlformats.org/drawingml/2006/table">
            <a:tbl>
              <a:tblPr/>
              <a:tblGrid>
                <a:gridCol w="6464235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113631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41058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t.color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('blue')</a:t>
                      </a:r>
                      <a:endParaRPr lang="ko-KR" altLang="en-US" sz="16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t.begin_fill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_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range(4):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(90)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t.end_fill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54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83A0-7097-60F9-7553-16041ACCE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F8BBA9B4-9D20-88C0-9C77-181BCD11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71D23B-934C-6B08-4067-468E48BF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7DD9B-14BF-4F4F-A418-0E30AA71D5D0}"/>
              </a:ext>
            </a:extLst>
          </p:cNvPr>
          <p:cNvSpPr txBox="1"/>
          <p:nvPr/>
        </p:nvSpPr>
        <p:spPr>
          <a:xfrm>
            <a:off x="413535" y="495953"/>
            <a:ext cx="4039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/>
              <a:t>Turtle Graphics – Coloring</a:t>
            </a:r>
            <a:endParaRPr lang="en-US" altLang="ko-KR" sz="2400" b="1" dirty="0"/>
          </a:p>
        </p:txBody>
      </p:sp>
      <p:pic>
        <p:nvPicPr>
          <p:cNvPr id="3" name="_x445175576" descr="EMB0000317c0b3d">
            <a:extLst>
              <a:ext uri="{FF2B5EF4-FFF2-40B4-BE49-F238E27FC236}">
                <a16:creationId xmlns:a16="http://schemas.microsoft.com/office/drawing/2014/main" id="{AC802431-7DD1-B383-FA1C-8DAF972F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37" y="1865892"/>
            <a:ext cx="3989059" cy="23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38E2A64-0BBF-B795-2636-2B1A34380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80180"/>
              </p:ext>
            </p:extLst>
          </p:nvPr>
        </p:nvGraphicFramePr>
        <p:xfrm>
          <a:off x="4602338" y="36916"/>
          <a:ext cx="7274725" cy="6713983"/>
        </p:xfrm>
        <a:graphic>
          <a:graphicData uri="http://schemas.openxmlformats.org/drawingml/2006/table">
            <a:tbl>
              <a:tblPr/>
              <a:tblGrid>
                <a:gridCol w="7274725">
                  <a:extLst>
                    <a:ext uri="{9D8B030D-6E8A-4147-A177-3AD203B41FA5}">
                      <a16:colId xmlns:a16="http://schemas.microsoft.com/office/drawing/2014/main" val="1916285827"/>
                    </a:ext>
                  </a:extLst>
                </a:gridCol>
              </a:tblGrid>
              <a:tr h="7106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60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t.color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('blue')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t.begin_fill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_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range(4):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(90)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t.end_fill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t.setheading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(90)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t.color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('red')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t.begin_fill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_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range(4):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(90)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t.end_fill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      </a:t>
                      </a:r>
                      <a:endParaRPr lang="ko-KR" altLang="en-US" sz="16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46337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F634F50D-F20A-FDA1-68D1-8EF7461EBDB9}"/>
              </a:ext>
            </a:extLst>
          </p:cNvPr>
          <p:cNvSpPr/>
          <p:nvPr/>
        </p:nvSpPr>
        <p:spPr>
          <a:xfrm>
            <a:off x="4602338" y="1416676"/>
            <a:ext cx="2558316" cy="20123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947FE2-9E1F-7736-A86A-BCD1161E4BCB}"/>
              </a:ext>
            </a:extLst>
          </p:cNvPr>
          <p:cNvSpPr/>
          <p:nvPr/>
        </p:nvSpPr>
        <p:spPr>
          <a:xfrm>
            <a:off x="4602338" y="4539803"/>
            <a:ext cx="2558316" cy="18738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7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5625 0.04005 C 0.06797 0.04907 0.08555 0.05394 0.10404 0.05394 C 0.125 0.05394 0.1418 0.04907 0.15352 0.04005 L 0.2099 -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5625 0.04005 C 0.06797 0.04908 0.08555 0.05394 0.10404 0.05394 C 0.125 0.05394 0.1418 0.04908 0.15352 0.04005 L 0.2099 -1.11111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E31E-5D75-8763-7C8C-CD19AECD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C78EEEB2-65C8-79CE-C975-2CC4ED15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6DE2D8-1078-D4CF-BC66-F3F22992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10073-CE1D-FC41-15E2-84938DDD8A44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/>
              <a:t>Coloring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B855D-B9F1-C3A9-9CAA-0D0A8AFD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14" y="899403"/>
            <a:ext cx="7771186" cy="5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1753-56C1-0618-6B45-6884C7F0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451"/>
          </a:xfrm>
        </p:spPr>
        <p:txBody>
          <a:bodyPr>
            <a:normAutofit fontScale="90000"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6CF2-19A8-45C1-F68C-017754BF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296"/>
            <a:ext cx="5024718" cy="53580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t.speed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colors = ['blue', 'red', 'yellow', 'green']  # Quadrant 1 to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draw_rect</a:t>
            </a:r>
            <a:r>
              <a:rPr lang="en-US" dirty="0"/>
              <a:t>(color):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t.fillcolor</a:t>
            </a:r>
            <a:r>
              <a:rPr lang="en-US" dirty="0"/>
              <a:t>(color)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t.begin_fill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for _ in range(4):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t.forward</a:t>
            </a:r>
            <a:r>
              <a:rPr lang="en-US" dirty="0"/>
              <a:t>(100)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t.left</a:t>
            </a:r>
            <a:r>
              <a:rPr lang="en-US" dirty="0"/>
              <a:t>(90)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t.end_fill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range(4):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t.setheading</a:t>
            </a:r>
            <a:r>
              <a:rPr lang="en-US" dirty="0"/>
              <a:t>(90 * </a:t>
            </a:r>
            <a:r>
              <a:rPr lang="en-US" dirty="0" err="1"/>
              <a:t>i</a:t>
            </a:r>
            <a:r>
              <a:rPr lang="en-US" dirty="0"/>
              <a:t>)  # 0, 90, 180, 270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draw_rect</a:t>
            </a:r>
            <a:r>
              <a:rPr lang="en-US" dirty="0"/>
              <a:t>(colors[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turtle.done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A510-E319-9976-6F2B-49C3D4B5E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3904C-EAE9-AB88-538C-9964D3C8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42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595EA-475A-1ED7-6C76-2AAE97A8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70EB8D01-11FF-E52C-07D3-D3F86942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93DB22-4016-881F-F6A6-BFBA37FC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D720A-E594-0E1A-5702-BCF97BF50CB9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/>
              <a:t>Coloring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16D016-2D66-0785-A96D-0F2623B2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8" y="1114411"/>
            <a:ext cx="9005931" cy="51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BDDE-CD0B-8D17-EAD6-67756E7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922"/>
          </a:xfrm>
        </p:spPr>
        <p:txBody>
          <a:bodyPr>
            <a:normAutofit fontScale="90000"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B7AA-9473-A7C7-A477-FA1B544E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5"/>
            <a:ext cx="10515600" cy="4814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t.speed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colors = ['blue', 'red', 'orange', 'green']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range(4):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t.pencolor</a:t>
            </a:r>
            <a:r>
              <a:rPr lang="en-US" dirty="0"/>
              <a:t>(colors[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t.setheading</a:t>
            </a:r>
            <a:r>
              <a:rPr lang="en-US" dirty="0"/>
              <a:t>(90 * </a:t>
            </a:r>
            <a:r>
              <a:rPr lang="en-US" dirty="0" err="1"/>
              <a:t>i</a:t>
            </a:r>
            <a:r>
              <a:rPr lang="en-US" dirty="0"/>
              <a:t>)  # 0, 90, 180, 270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t.circle</a:t>
            </a:r>
            <a:r>
              <a:rPr lang="en-US" dirty="0"/>
              <a:t>(100)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turtle.done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1AE98-B4FB-D068-34DC-5FB602AB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42E78-239D-8584-006A-2F2181E0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64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8AAE-3CB8-E9EA-291E-888DE2341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D16B25B-DFC4-2C01-595A-F9B5014D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3A9541-AF70-6823-85B5-C4579994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DADE2-728C-689A-4420-0A89CEC415D2}"/>
              </a:ext>
            </a:extLst>
          </p:cNvPr>
          <p:cNvSpPr txBox="1"/>
          <p:nvPr/>
        </p:nvSpPr>
        <p:spPr>
          <a:xfrm>
            <a:off x="671469" y="475130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painting</a:t>
            </a:r>
            <a:r>
              <a:rPr lang="en" altLang="ko-KR" sz="2400" b="1" dirty="0"/>
              <a:t> </a:t>
            </a:r>
            <a:r>
              <a:rPr lang="en" altLang="en-US" sz="2400" b="1" dirty="0"/>
              <a:t>Drawing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D9778E2-0DD9-057B-70FC-E5423E20A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38600"/>
              </p:ext>
            </p:extLst>
          </p:nvPr>
        </p:nvGraphicFramePr>
        <p:xfrm>
          <a:off x="671469" y="1279634"/>
          <a:ext cx="5085387" cy="3702439"/>
        </p:xfrm>
        <a:graphic>
          <a:graphicData uri="http://schemas.openxmlformats.org/drawingml/2006/table">
            <a:tbl>
              <a:tblPr/>
              <a:tblGrid>
                <a:gridCol w="5085387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10351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359892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colors = ['red', 'green', 'blue', 'orange']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range(200):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t.pencolor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(colors[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% 4])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(93)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F3DCF821-1F0F-50E2-C6A5-17D41714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539" y="1342402"/>
            <a:ext cx="3170413" cy="31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D6CD5-76F5-EDAB-4F26-8B01C4BE6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0FC0D63-E21E-63EB-6843-1CF6A48C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2B07E1-A6D2-7B85-E9B4-7EA04022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BE468-9AF2-134B-3D02-E9504F3F21E2}"/>
              </a:ext>
            </a:extLst>
          </p:cNvPr>
          <p:cNvSpPr txBox="1"/>
          <p:nvPr/>
        </p:nvSpPr>
        <p:spPr>
          <a:xfrm>
            <a:off x="671469" y="475130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painting</a:t>
            </a:r>
            <a:endParaRPr lang="en-US" altLang="ko-KR" sz="2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2F1F511-4588-2D84-3D52-D7FA51659678}"/>
              </a:ext>
            </a:extLst>
          </p:cNvPr>
          <p:cNvGrpSpPr/>
          <p:nvPr/>
        </p:nvGrpSpPr>
        <p:grpSpPr>
          <a:xfrm>
            <a:off x="1135462" y="2097019"/>
            <a:ext cx="8168316" cy="4163842"/>
            <a:chOff x="1137609" y="572147"/>
            <a:chExt cx="12272374" cy="625590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73E51AD-076E-59E9-35EA-D446C309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609" y="1046793"/>
              <a:ext cx="5328158" cy="218434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D42D96B-A43E-255B-102D-24A1FAE9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609" y="4369250"/>
              <a:ext cx="5328158" cy="2331068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AB16599-B2CD-C744-953C-950E4D66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7627" y="958185"/>
              <a:ext cx="2220506" cy="243401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FB8C3EA-E6AB-DF24-E6DF-52AC5F8D1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7627" y="4369250"/>
              <a:ext cx="2220506" cy="245880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FEB748-DD10-B79D-2971-4C7EF29672EF}"/>
                </a:ext>
              </a:extLst>
            </p:cNvPr>
            <p:cNvSpPr txBox="1"/>
            <p:nvPr/>
          </p:nvSpPr>
          <p:spPr>
            <a:xfrm>
              <a:off x="8765399" y="572147"/>
              <a:ext cx="4501476" cy="5086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" altLang="en-US" sz="1600" dirty="0"/>
                <a:t>After drawing a straight line, stamp it.</a:t>
              </a:r>
              <a:endParaRPr lang="ko-KR" alt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05E144-E19F-CC03-B7C6-A619CF559417}"/>
                </a:ext>
              </a:extLst>
            </p:cNvPr>
            <p:cNvSpPr txBox="1"/>
            <p:nvPr/>
          </p:nvSpPr>
          <p:spPr>
            <a:xfrm>
              <a:off x="8303734" y="4184584"/>
              <a:ext cx="5106249" cy="5086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en-US" sz="1600" dirty="0"/>
                <a:t>Just stamp without drawing a straight line</a:t>
              </a:r>
              <a:endParaRPr lang="ko-KR" altLang="en-US" sz="1400" dirty="0"/>
            </a:p>
          </p:txBody>
        </p:sp>
      </p:grp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8EC4822-8507-FDF8-656A-2084CC812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9831"/>
              </p:ext>
            </p:extLst>
          </p:nvPr>
        </p:nvGraphicFramePr>
        <p:xfrm>
          <a:off x="1135462" y="897250"/>
          <a:ext cx="3546345" cy="1201611"/>
        </p:xfrm>
        <a:graphic>
          <a:graphicData uri="http://schemas.openxmlformats.org/drawingml/2006/table">
            <a:tbl>
              <a:tblPr/>
              <a:tblGrid>
                <a:gridCol w="3546345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7106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random </a:t>
                      </a:r>
                      <a:r>
                        <a:rPr lang="en" altLang="ko-KR" sz="14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as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rd</a:t>
                      </a:r>
                      <a:endParaRPr lang="en-US" altLang="ko-KR" sz="14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</a:t>
                      </a:r>
                      <a:r>
                        <a:rPr lang="en" altLang="en-US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</a:t>
                      </a:r>
                      <a:r>
                        <a:rPr lang="en" altLang="en-US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t.shape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("circle")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d = 300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7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A4B9-68B9-3C99-49E7-BC090C75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04A68E4-3C73-30C7-BCF2-7224101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EB12FE-C359-8FB6-70A0-B75721E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669DA-67DE-AA71-9202-075C93B58B2D}"/>
              </a:ext>
            </a:extLst>
          </p:cNvPr>
          <p:cNvSpPr txBox="1"/>
          <p:nvPr/>
        </p:nvSpPr>
        <p:spPr>
          <a:xfrm>
            <a:off x="671469" y="475130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FF40951-E70E-BC77-8184-508E20E1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65608"/>
              </p:ext>
            </p:extLst>
          </p:nvPr>
        </p:nvGraphicFramePr>
        <p:xfrm>
          <a:off x="767366" y="1202575"/>
          <a:ext cx="4783428" cy="3169920"/>
        </p:xfrm>
        <a:graphic>
          <a:graphicData uri="http://schemas.openxmlformats.org/drawingml/2006/table">
            <a:tbl>
              <a:tblPr/>
              <a:tblGrid>
                <a:gridCol w="4783428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15298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301693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turtle.setup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(width = 400, height = 400)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range(200):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t.forward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</a:t>
                      </a: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i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t.left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(93)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turtle.done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887CEEAF-B9DD-206D-97DB-048879AF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51" y="1281536"/>
            <a:ext cx="4298095" cy="4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AC23B-BDEC-A913-A461-3601ED28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0585ABA-6F26-10F7-DF51-B6DBFBF5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EECA75-6450-B5D2-8340-79A6A7D7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CE546-B31E-DA97-6F6E-957F28E154BF}"/>
              </a:ext>
            </a:extLst>
          </p:cNvPr>
          <p:cNvSpPr txBox="1"/>
          <p:nvPr/>
        </p:nvSpPr>
        <p:spPr>
          <a:xfrm>
            <a:off x="671469" y="475130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painting</a:t>
            </a:r>
            <a:endParaRPr lang="en-US" altLang="ko-K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2EA6-EA3F-1F47-DA26-C419CFDE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1002023"/>
            <a:ext cx="9332595" cy="520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6D3C-5E0B-583A-372D-63DF72A1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AD60-53ED-4817-EF46-A8CD3E98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1153"/>
            <a:ext cx="3614271" cy="49458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r>
              <a:rPr lang="en-US" dirty="0"/>
              <a:t>import random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 Setup screen</a:t>
            </a:r>
          </a:p>
          <a:p>
            <a:pPr marL="0" indent="0">
              <a:buNone/>
            </a:pPr>
            <a:r>
              <a:rPr lang="en-US" dirty="0"/>
              <a:t>screen = </a:t>
            </a:r>
            <a:r>
              <a:rPr lang="en-US" dirty="0" err="1"/>
              <a:t>turtle.Screen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screen.bgcolor</a:t>
            </a:r>
            <a:r>
              <a:rPr lang="en-US" dirty="0"/>
              <a:t>("white")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 Make turtle object</a:t>
            </a:r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t.shape</a:t>
            </a:r>
            <a:r>
              <a:rPr lang="en-US" dirty="0"/>
              <a:t>("turtle")</a:t>
            </a:r>
          </a:p>
          <a:p>
            <a:pPr marL="0" indent="0">
              <a:buNone/>
            </a:pPr>
            <a:r>
              <a:rPr lang="en-US" dirty="0" err="1"/>
              <a:t>t.penup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t.speed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03D01-6622-9BEB-466D-50F07DA5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6DC21-929A-8566-7132-40B6E945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8C9C1-4520-28F3-005E-A8E29C56A1A2}"/>
              </a:ext>
            </a:extLst>
          </p:cNvPr>
          <p:cNvSpPr txBox="1"/>
          <p:nvPr/>
        </p:nvSpPr>
        <p:spPr>
          <a:xfrm>
            <a:off x="6096000" y="1255153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#Colors to use</a:t>
            </a:r>
          </a:p>
          <a:p>
            <a:pPr marL="0" indent="0">
              <a:buNone/>
            </a:pPr>
            <a:r>
              <a:rPr lang="en-US" sz="2000" dirty="0"/>
              <a:t>colors = ['red', 'green', 'blue', 'orange']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# Draw 50 turtles at random spots and colors</a:t>
            </a:r>
          </a:p>
          <a:p>
            <a:pPr marL="0" indent="0">
              <a:buNone/>
            </a:pPr>
            <a:r>
              <a:rPr lang="en-US" sz="2000" dirty="0"/>
              <a:t>for _ in range(50):</a:t>
            </a:r>
          </a:p>
          <a:p>
            <a:pPr marL="0" indent="0">
              <a:buNone/>
            </a:pPr>
            <a:r>
              <a:rPr lang="en-US" sz="2000" dirty="0"/>
              <a:t>    x = </a:t>
            </a:r>
            <a:r>
              <a:rPr lang="en-US" sz="2000" dirty="0" err="1"/>
              <a:t>random.randint</a:t>
            </a:r>
            <a:r>
              <a:rPr lang="en-US" sz="2000" dirty="0"/>
              <a:t>(-200, 200)</a:t>
            </a:r>
          </a:p>
          <a:p>
            <a:pPr marL="0" indent="0">
              <a:buNone/>
            </a:pPr>
            <a:r>
              <a:rPr lang="en-US" sz="2000" dirty="0"/>
              <a:t>    y = </a:t>
            </a:r>
            <a:r>
              <a:rPr lang="en-US" sz="2000" dirty="0" err="1"/>
              <a:t>random.randint</a:t>
            </a:r>
            <a:r>
              <a:rPr lang="en-US" sz="2000" dirty="0"/>
              <a:t>(-200, 200)</a:t>
            </a:r>
          </a:p>
          <a:p>
            <a:pPr marL="0" indent="0">
              <a:buNone/>
            </a:pPr>
            <a:r>
              <a:rPr lang="en-US" sz="2000" dirty="0"/>
              <a:t>    color = </a:t>
            </a:r>
            <a:r>
              <a:rPr lang="en-US" sz="2000" dirty="0" err="1"/>
              <a:t>random.choice</a:t>
            </a:r>
            <a:r>
              <a:rPr lang="en-US" sz="2000" dirty="0"/>
              <a:t>(colors)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t.goto</a:t>
            </a:r>
            <a:r>
              <a:rPr lang="en-US" sz="2000" dirty="0"/>
              <a:t>(x, y)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t.color</a:t>
            </a:r>
            <a:r>
              <a:rPr lang="en-US" sz="2000" dirty="0"/>
              <a:t>(color)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t.stamp</a:t>
            </a:r>
            <a:r>
              <a:rPr lang="en-US" sz="2000" dirty="0"/>
              <a:t>()  # Leave a turtle stamp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turtle.done</a:t>
            </a:r>
            <a:r>
              <a:rPr lang="en-US" sz="20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3826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83369-8348-8D41-CB63-D7089A04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3C957A1B-DE03-674E-F314-B171445D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07B9B3-F17A-8ED5-634C-AB0D4671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DEC49-050A-28AE-ACE7-63DB6EB9E4E7}"/>
              </a:ext>
            </a:extLst>
          </p:cNvPr>
          <p:cNvSpPr txBox="1"/>
          <p:nvPr/>
        </p:nvSpPr>
        <p:spPr>
          <a:xfrm>
            <a:off x="671469" y="475130"/>
            <a:ext cx="194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Tkinter</a:t>
            </a:r>
            <a:r>
              <a:rPr lang="en" altLang="ko-KR" sz="2400" b="1" dirty="0"/>
              <a:t> </a:t>
            </a:r>
            <a:r>
              <a:rPr lang="en" altLang="en-US" sz="2400" b="1" dirty="0"/>
              <a:t>Module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B7B4D-4D10-9DEE-0949-981C6FC2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43" y="1642893"/>
            <a:ext cx="4114800" cy="2266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4762C-F3FF-02A3-32BD-A0C8A038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656" y="1642894"/>
            <a:ext cx="4117698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1E28-2E94-7C63-783D-4E94B6CD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8FDAD07-1493-833C-3A36-E2A7144A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F90DB9-0170-0AB7-B9D3-01B90149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4CE1B-E052-39E4-03BE-F1FA93F37820}"/>
              </a:ext>
            </a:extLst>
          </p:cNvPr>
          <p:cNvSpPr txBox="1"/>
          <p:nvPr/>
        </p:nvSpPr>
        <p:spPr>
          <a:xfrm>
            <a:off x="671469" y="475130"/>
            <a:ext cx="1326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2400" b="1" dirty="0"/>
              <a:t>Tkinter </a:t>
            </a:r>
          </a:p>
          <a:p>
            <a:pPr algn="ctr"/>
            <a:r>
              <a:rPr lang="en" altLang="en-US" sz="2400" b="1" dirty="0"/>
              <a:t>Module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6836FA6-613A-DAD1-4BFA-87FE01B68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19275"/>
              </p:ext>
            </p:extLst>
          </p:nvPr>
        </p:nvGraphicFramePr>
        <p:xfrm>
          <a:off x="2896618" y="284091"/>
          <a:ext cx="8997021" cy="5933695"/>
        </p:xfrm>
        <a:graphic>
          <a:graphicData uri="http://schemas.openxmlformats.org/drawingml/2006/table">
            <a:tbl>
              <a:tblPr/>
              <a:tblGrid>
                <a:gridCol w="8997021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56197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from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tkinter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*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def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change_label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if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label.cget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("text") == '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hello</a:t>
                      </a:r>
                      <a:r>
                        <a:rPr lang="en" altLang="en-US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Python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':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label.config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(text = ' </a:t>
                      </a:r>
                      <a:r>
                        <a:rPr lang="en" altLang="en-US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Hello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Python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label.config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bg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'cyan')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else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label.config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(text = '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Hello</a:t>
                      </a:r>
                      <a:r>
                        <a:rPr lang="en" altLang="en-US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Python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label.config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bg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'yellow')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window = Tk()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 = Label(window, text = ' </a:t>
                      </a:r>
                      <a:r>
                        <a:rPr lang="en" altLang="en-US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Hello </a:t>
                      </a:r>
                      <a:r>
                        <a:rPr lang="en" altLang="en-US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Python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',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bg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'yellow')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label.pack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btn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Button(window, text = ' </a:t>
                      </a:r>
                      <a:r>
                        <a:rPr lang="en" altLang="en-US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Click to change text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',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fg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'blue', 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command = </a:t>
                      </a: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change_label 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btn.pack 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window.mainloop </a:t>
                      </a:r>
                      <a:r>
                        <a:rPr lang="en" altLang="ko-KR" sz="16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21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C81B-682E-2B08-680A-10F6E20A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1C275FD-B0C9-1D66-83BB-6606045B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203211-6667-CD04-0111-3D18A0D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6AE54-657A-B0FA-99EB-73D55068411E}"/>
              </a:ext>
            </a:extLst>
          </p:cNvPr>
          <p:cNvSpPr txBox="1"/>
          <p:nvPr/>
        </p:nvSpPr>
        <p:spPr>
          <a:xfrm>
            <a:off x="671469" y="475130"/>
            <a:ext cx="320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Tkinter</a:t>
            </a:r>
            <a:r>
              <a:rPr lang="en" altLang="ko-KR" sz="2400" b="1" dirty="0"/>
              <a:t> </a:t>
            </a:r>
            <a:r>
              <a:rPr lang="en" altLang="en-US" sz="2400" b="1" dirty="0"/>
              <a:t>Module </a:t>
            </a:r>
            <a:r>
              <a:rPr lang="en" altLang="ko-KR" sz="2400" b="1" dirty="0"/>
              <a:t>- </a:t>
            </a:r>
            <a:r>
              <a:rPr lang="en" altLang="en-US" sz="2400" b="1" dirty="0"/>
              <a:t>Calculator</a:t>
            </a:r>
            <a:endParaRPr lang="en-US" altLang="ko-KR" sz="2400" b="1" dirty="0"/>
          </a:p>
        </p:txBody>
      </p:sp>
      <p:pic>
        <p:nvPicPr>
          <p:cNvPr id="8" name="내용 개체 틀 9">
            <a:extLst>
              <a:ext uri="{FF2B5EF4-FFF2-40B4-BE49-F238E27FC236}">
                <a16:creationId xmlns:a16="http://schemas.microsoft.com/office/drawing/2014/main" id="{80757A03-7F00-1214-9485-E7A0C2B4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29" y="1317916"/>
            <a:ext cx="88582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D1F6-D876-8780-47D7-8C8D82059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BB1707F-5FE6-EF51-254F-9423C705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60190-C246-9284-CD46-52028753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1C7BE-D4D3-5C57-17AA-A52FF322AF7F}"/>
              </a:ext>
            </a:extLst>
          </p:cNvPr>
          <p:cNvSpPr txBox="1"/>
          <p:nvPr/>
        </p:nvSpPr>
        <p:spPr>
          <a:xfrm>
            <a:off x="671469" y="475130"/>
            <a:ext cx="320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Tkinter</a:t>
            </a:r>
            <a:r>
              <a:rPr lang="en" altLang="ko-KR" sz="2400" b="1" dirty="0"/>
              <a:t> </a:t>
            </a:r>
            <a:r>
              <a:rPr lang="en" altLang="en-US" sz="2400" b="1" dirty="0"/>
              <a:t>Module </a:t>
            </a:r>
            <a:r>
              <a:rPr lang="en" altLang="ko-KR" sz="2400" b="1" dirty="0"/>
              <a:t>- </a:t>
            </a:r>
            <a:r>
              <a:rPr lang="en" altLang="en-US" sz="2400" b="1" dirty="0"/>
              <a:t>Calculator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C3EEB-A5F1-A294-111A-95F98271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357312"/>
            <a:ext cx="12096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25A6-76C2-BD0A-2B97-1291D170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EE155589-B1AA-B971-2AA4-B0FE38D8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33D5EF-EE48-F95C-D9A2-0C2497B1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0C434-48E9-5283-58CC-1F96F45608A5}"/>
              </a:ext>
            </a:extLst>
          </p:cNvPr>
          <p:cNvSpPr txBox="1"/>
          <p:nvPr/>
        </p:nvSpPr>
        <p:spPr>
          <a:xfrm>
            <a:off x="671469" y="475130"/>
            <a:ext cx="320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Tkinter</a:t>
            </a:r>
            <a:r>
              <a:rPr lang="en" altLang="ko-KR" sz="2400" b="1" dirty="0"/>
              <a:t> </a:t>
            </a:r>
            <a:r>
              <a:rPr lang="en" altLang="en-US" sz="2400" b="1" dirty="0"/>
              <a:t>모듈 </a:t>
            </a:r>
            <a:r>
              <a:rPr lang="en" altLang="ko-KR" sz="2400" b="1" dirty="0"/>
              <a:t>- </a:t>
            </a:r>
            <a:r>
              <a:rPr lang="en" altLang="en-US" sz="2400" b="1" dirty="0"/>
              <a:t>계산기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97F7DCD-357A-20E1-7BE3-01CE5FFD7A04}"/>
              </a:ext>
            </a:extLst>
          </p:cNvPr>
          <p:cNvGraphicFramePr>
            <a:graphicFrameLocks noGrp="1"/>
          </p:cNvGraphicFramePr>
          <p:nvPr/>
        </p:nvGraphicFramePr>
        <p:xfrm>
          <a:off x="133228" y="936795"/>
          <a:ext cx="5460545" cy="5207226"/>
        </p:xfrm>
        <a:graphic>
          <a:graphicData uri="http://schemas.openxmlformats.org/drawingml/2006/table">
            <a:tbl>
              <a:tblPr/>
              <a:tblGrid>
                <a:gridCol w="5460545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92106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510822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from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tkinter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import *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window = Tk()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window.title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("</a:t>
                      </a:r>
                      <a:r>
                        <a:rPr lang="en" altLang="en-US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계산기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")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window.geometry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('350x200’)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Label(window, text = 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숫자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1").grid(column = 0, row = 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Label(window, text = 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숫자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2").grid(column = 0,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res_label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Label(window, text = 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결과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:")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res_label.grid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(column = 0, row = 2)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num1 = Entry(window, width = 10)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num2 = Entry(window, width = 10)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num1.grid(column = 1, row = 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num2.grid(column = 1,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def add():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res_text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= "</a:t>
                      </a:r>
                      <a:r>
                        <a:rPr lang="en" altLang="en-US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결과 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" + str(float(num1.get()) + float(num2.get()))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res_label.configure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(text = </a:t>
                      </a: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res_text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C1787C0-1AEA-1738-0361-8EF8F019E540}"/>
              </a:ext>
            </a:extLst>
          </p:cNvPr>
          <p:cNvGraphicFramePr>
            <a:graphicFrameLocks noGrp="1"/>
          </p:cNvGraphicFramePr>
          <p:nvPr/>
        </p:nvGraphicFramePr>
        <p:xfrm>
          <a:off x="5827940" y="243472"/>
          <a:ext cx="5770788" cy="6007057"/>
        </p:xfrm>
        <a:graphic>
          <a:graphicData uri="http://schemas.openxmlformats.org/drawingml/2006/table">
            <a:tbl>
              <a:tblPr/>
              <a:tblGrid>
                <a:gridCol w="5770788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60070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def subtract():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결과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= " + str(float(num1.get()) - float(num2.get()))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res_label.configure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(text =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def multiplication():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결과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= " + str(float(num1.get()) * float(num2.get()))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res_label.configure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(text =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def division():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="</a:t>
                      </a:r>
                      <a:r>
                        <a:rPr lang="en" altLang="en-US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결과 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= " + str( float(num1.get()) / float(num2.get()))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res_label.configure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(text = </a:t>
                      </a: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res_text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1200" dirty="0">
                        <a:solidFill>
                          <a:schemeClr val="tx1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btn_plus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Button(window, text = "+", command = add)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btn_minus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Button(window, text = "-", command = subtract)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btn_mult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Button(window, text = "*", command = multiplication)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btn_div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= Button(window, text = "/", command = division)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btn_plus.grid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(column = 2,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btn_minus.grid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(column = 3,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btn_mult.grid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(column = 4,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btn_div.grid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(column = 5, row = 1)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1200" dirty="0" err="1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window.mainloop</a:t>
                      </a:r>
                      <a:r>
                        <a:rPr lang="en" altLang="ko-KR" sz="1200" kern="12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()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7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EF056-7E3A-E00C-1024-8C8DD82F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8E29A14-4D13-96ED-EFEA-BABDC948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C953CAB-8239-A21F-CED4-DABC9D65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38242-AAE4-2641-5B54-257900B76F01}"/>
              </a:ext>
            </a:extLst>
          </p:cNvPr>
          <p:cNvSpPr txBox="1"/>
          <p:nvPr/>
        </p:nvSpPr>
        <p:spPr>
          <a:xfrm>
            <a:off x="671469" y="47513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터틀</a:t>
            </a:r>
            <a:r>
              <a:rPr lang="en" altLang="ko-KR" sz="2400" b="1" dirty="0"/>
              <a:t> </a:t>
            </a:r>
            <a:r>
              <a:rPr lang="en" altLang="en-US" sz="2400" b="1" dirty="0"/>
              <a:t>그래픽 </a:t>
            </a:r>
            <a:r>
              <a:rPr lang="en" altLang="ko-KR" sz="2400" b="1" dirty="0"/>
              <a:t>– </a:t>
            </a:r>
            <a:r>
              <a:rPr lang="en" altLang="en-US" sz="2400" b="1" dirty="0"/>
              <a:t>삼각형 그리기</a:t>
            </a:r>
            <a:endParaRPr lang="en-US" altLang="ko-KR" sz="2400" b="1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323945E-D2D5-1AD4-A789-4CDEA2F27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71645"/>
              </p:ext>
            </p:extLst>
          </p:nvPr>
        </p:nvGraphicFramePr>
        <p:xfrm>
          <a:off x="815687" y="1066959"/>
          <a:ext cx="4164923" cy="4803966"/>
        </p:xfrm>
        <a:graphic>
          <a:graphicData uri="http://schemas.openxmlformats.org/drawingml/2006/table">
            <a:tbl>
              <a:tblPr/>
              <a:tblGrid>
                <a:gridCol w="4164923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275675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t.shapesize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(2,2)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t.shape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("turtle")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(120)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(120)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(120)</a:t>
                      </a:r>
                      <a:endParaRPr lang="ko-KR" altLang="en-US" sz="18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D87E960-5A6D-EBF4-A4C6-C47AAD1CF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46592"/>
              </p:ext>
            </p:extLst>
          </p:nvPr>
        </p:nvGraphicFramePr>
        <p:xfrm>
          <a:off x="6011175" y="1122472"/>
          <a:ext cx="3847603" cy="2609406"/>
        </p:xfrm>
        <a:graphic>
          <a:graphicData uri="http://schemas.openxmlformats.org/drawingml/2006/table">
            <a:tbl>
              <a:tblPr/>
              <a:tblGrid>
                <a:gridCol w="3847603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12544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 _ in range(3):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en-US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en-US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(120)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94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2C32-9A99-0D84-3BAA-11E79280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A497034-81B6-98AF-B876-F1BF171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AFC28E-7FB9-C479-D310-A8E028BE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41FDF-3A70-14E8-CEDD-3D4E2EBED65A}"/>
              </a:ext>
            </a:extLst>
          </p:cNvPr>
          <p:cNvSpPr txBox="1"/>
          <p:nvPr/>
        </p:nvSpPr>
        <p:spPr>
          <a:xfrm>
            <a:off x="671469" y="475130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/>
              <a:t>Turtle Graphics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6C7E6-C7D3-EE7F-2125-C46170ED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936795"/>
            <a:ext cx="9039878" cy="52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7752-72AF-01C6-E08C-8F2A86BC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84FCF3A-91F8-54FE-59D5-23FF3F29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503C3F-E963-87D7-74D3-19148DD5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78CE1-EB4B-53D7-72C1-B9D9160EC9C3}"/>
              </a:ext>
            </a:extLst>
          </p:cNvPr>
          <p:cNvSpPr txBox="1"/>
          <p:nvPr/>
        </p:nvSpPr>
        <p:spPr>
          <a:xfrm>
            <a:off x="671469" y="475130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/>
              <a:t>Turtle Graphics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1CD5E-FDCF-2C68-E0D2-AB10E90B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3" y="936795"/>
            <a:ext cx="9862763" cy="53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8B70-FE5D-ADB1-8C38-754CB0D0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7482-DC0D-DC5D-F4C7-4CE1FED8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 turtle</a:t>
            </a:r>
          </a:p>
          <a:p>
            <a:pPr marL="0" indent="0">
              <a:buNone/>
            </a:pPr>
            <a:r>
              <a:rPr lang="en-US" dirty="0" err="1"/>
              <a:t>turtle.setup</a:t>
            </a:r>
            <a:r>
              <a:rPr lang="en-US" dirty="0"/>
              <a:t>(width=600, height=600)</a:t>
            </a:r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turtle.Turtle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side_lengths</a:t>
            </a:r>
            <a:r>
              <a:rPr lang="en-US" dirty="0"/>
              <a:t> = [100, 200]</a:t>
            </a:r>
          </a:p>
          <a:p>
            <a:pPr marL="457200" lvl="1" indent="0">
              <a:buNone/>
            </a:pPr>
            <a:r>
              <a:rPr lang="en-US" dirty="0"/>
              <a:t>for length in </a:t>
            </a:r>
            <a:r>
              <a:rPr lang="en-US" dirty="0" err="1"/>
              <a:t>side_lengths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for _ in range(3):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t.forward</a:t>
            </a:r>
            <a:r>
              <a:rPr lang="en-US" dirty="0"/>
              <a:t>(length)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t.left</a:t>
            </a:r>
            <a:r>
              <a:rPr lang="en-US" dirty="0"/>
              <a:t>(120)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03AE3-7B37-3FEB-9917-FE7F7E5C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C10D0-E6ED-2306-4A06-F02CE25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15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F4079-B41E-C618-932A-BD4683865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EDFF1DD-BC46-E1FB-AC1B-1C5AD5E3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749B3F-5F61-B950-2821-4ADA9EAD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9EBB5-14FB-75DD-A21D-12B9AB4E9340}"/>
              </a:ext>
            </a:extLst>
          </p:cNvPr>
          <p:cNvSpPr txBox="1"/>
          <p:nvPr/>
        </p:nvSpPr>
        <p:spPr>
          <a:xfrm>
            <a:off x="671469" y="475130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/>
              <a:t>Square</a:t>
            </a:r>
            <a:r>
              <a:rPr lang="en" altLang="ko-KR" sz="2400" b="1" dirty="0"/>
              <a:t> </a:t>
            </a:r>
            <a:r>
              <a:rPr lang="en" altLang="en-US" sz="2400" b="1" dirty="0"/>
              <a:t>Drawing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6C13DA4-D946-0F2D-ED0B-D029D425D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13226"/>
              </p:ext>
            </p:extLst>
          </p:nvPr>
        </p:nvGraphicFramePr>
        <p:xfrm>
          <a:off x="745823" y="1207083"/>
          <a:ext cx="4824290" cy="2812543"/>
        </p:xfrm>
        <a:graphic>
          <a:graphicData uri="http://schemas.openxmlformats.org/drawingml/2006/table">
            <a:tbl>
              <a:tblPr/>
              <a:tblGrid>
                <a:gridCol w="4824290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7106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12544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 _ in range( </a:t>
                      </a:r>
                      <a:r>
                        <a:rPr lang="en" altLang="ko-KR" sz="1600" b="1" dirty="0">
                          <a:solidFill>
                            <a:srgbClr val="FF0000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4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(100)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 </a:t>
                      </a:r>
                      <a:r>
                        <a:rPr lang="en" altLang="ko-KR" sz="1600" b="1" dirty="0">
                          <a:solidFill>
                            <a:srgbClr val="FF0000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90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dirty="0"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D386A825-89F9-7FE4-5158-56F5C5420D49}"/>
              </a:ext>
            </a:extLst>
          </p:cNvPr>
          <p:cNvSpPr/>
          <p:nvPr/>
        </p:nvSpPr>
        <p:spPr>
          <a:xfrm>
            <a:off x="745823" y="2182968"/>
            <a:ext cx="2041301" cy="13587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EAAE6EA-5DD2-D12B-BEF5-D2445E99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733" y="1654455"/>
            <a:ext cx="2682472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8711 -1.11111E-6 C 0.12604 -1.11111E-6 0.17422 0.01898 0.17422 0.03449 L 0.17422 0.0689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59ACF-15B0-7A1D-D963-E5198C93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3B652D79-EC7E-21B7-08CC-560BA044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42874B-5973-58BA-6DEC-0A915EB6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9AC1B-7B4E-5938-DF41-FFC759B00923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 err="1"/>
              <a:t>Drawing Circles</a:t>
            </a:r>
            <a:endParaRPr lang="en-US" altLang="ko-KR" sz="24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B1CB7E-F21E-B10A-922E-395F7D81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65" y="1543144"/>
            <a:ext cx="3162574" cy="2491956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764EC13C-73AF-1C62-0959-61D88898D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82240"/>
              </p:ext>
            </p:extLst>
          </p:nvPr>
        </p:nvGraphicFramePr>
        <p:xfrm>
          <a:off x="671469" y="1262299"/>
          <a:ext cx="6051303" cy="3493834"/>
        </p:xfrm>
        <a:graphic>
          <a:graphicData uri="http://schemas.openxmlformats.org/drawingml/2006/table">
            <a:tbl>
              <a:tblPr/>
              <a:tblGrid>
                <a:gridCol w="6051303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turtle.Turtle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 = 100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length = 5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for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 range(n):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t.left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(360/n)</a:t>
                      </a:r>
                      <a:endParaRPr lang="en-US" altLang="ko-KR" sz="16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  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t.forward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(length)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turtle.done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()</a:t>
                      </a:r>
                      <a:endParaRPr lang="en-US" altLang="ko-KR" sz="16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86793581-FFB2-1705-669C-506EE55D3AFD}"/>
              </a:ext>
            </a:extLst>
          </p:cNvPr>
          <p:cNvSpPr/>
          <p:nvPr/>
        </p:nvSpPr>
        <p:spPr>
          <a:xfrm>
            <a:off x="741931" y="2876603"/>
            <a:ext cx="2041301" cy="13587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487 0.04004 C 0.05886 0.04907 0.07409 0.05393 0.09011 0.05393 C 0.1082 0.05393 0.12279 0.04907 0.13294 0.04004 L 0.18177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8E972-EE32-7620-D45C-9F31BACB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4BF78C1-F96B-1E8F-A14D-D9272675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76F5F1-C76F-4DAB-C8C0-E2DA4E60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A1D7E-116A-4F37-A2C6-8E5C9C162B8A}"/>
              </a:ext>
            </a:extLst>
          </p:cNvPr>
          <p:cNvSpPr txBox="1"/>
          <p:nvPr/>
        </p:nvSpPr>
        <p:spPr>
          <a:xfrm>
            <a:off x="671469" y="47513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turtle</a:t>
            </a:r>
            <a:r>
              <a:rPr lang="en" altLang="ko-KR" sz="2400" b="1" dirty="0"/>
              <a:t> </a:t>
            </a:r>
            <a:r>
              <a:rPr lang="en" altLang="en-US" sz="2400" b="1" dirty="0"/>
              <a:t>Graphics </a:t>
            </a:r>
            <a:r>
              <a:rPr lang="en" altLang="ko-KR" sz="2400" b="1" dirty="0"/>
              <a:t>– </a:t>
            </a:r>
            <a:r>
              <a:rPr lang="en" altLang="en-US" sz="2400" b="1" dirty="0" err="1"/>
              <a:t>Drawing Circles</a:t>
            </a:r>
            <a:endParaRPr lang="en-US" altLang="ko-KR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257E3-A4FE-D691-8F6B-8434583A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7" y="1664023"/>
            <a:ext cx="4477007" cy="3210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29F79-2B2F-527D-DEA5-EEF550F8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33" y="1410737"/>
            <a:ext cx="6211171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17160</TotalTime>
  <Words>1874</Words>
  <Application>Microsoft Office PowerPoint</Application>
  <PresentationFormat>Widescreen</PresentationFormat>
  <Paragraphs>316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D2Coding</vt:lpstr>
      <vt:lpstr>맑은 고딕</vt:lpstr>
      <vt:lpstr>Arial</vt:lpstr>
      <vt:lpstr>Calibri</vt:lpstr>
      <vt:lpstr>Calibri Light</vt:lpstr>
      <vt:lpstr>Office 테마</vt:lpstr>
      <vt:lpstr>Office Theme</vt:lpstr>
      <vt:lpstr>Computer Programming Python Practice  (Computer Programming Python)   Chapter 13. Windows and GUI</vt:lpstr>
      <vt:lpstr>PowerPoint Presentation</vt:lpstr>
      <vt:lpstr>PowerPoint Presentation</vt:lpstr>
      <vt:lpstr>PowerPoint Presentation</vt:lpstr>
      <vt:lpstr>PowerPoint Presentation</vt:lpstr>
      <vt:lpstr>Code</vt:lpstr>
      <vt:lpstr>PowerPoint Presentation</vt:lpstr>
      <vt:lpstr>PowerPoint Presentation</vt:lpstr>
      <vt:lpstr>PowerPoint Presentation</vt:lpstr>
      <vt:lpstr>Code: 13-13, 13-14</vt:lpstr>
      <vt:lpstr>PowerPoint Presentation</vt:lpstr>
      <vt:lpstr>PowerPoint Presentation</vt:lpstr>
      <vt:lpstr>PowerPoint Presentation</vt:lpstr>
      <vt:lpstr>PowerPoint Presentation</vt:lpstr>
      <vt:lpstr>Code</vt:lpstr>
      <vt:lpstr>PowerPoint Presentation</vt:lpstr>
      <vt:lpstr>Code</vt:lpstr>
      <vt:lpstr>PowerPoint Presentation</vt:lpstr>
      <vt:lpstr>PowerPoint Presentation</vt:lpstr>
      <vt:lpstr>PowerPoint Presentation</vt:lpstr>
      <vt:lpstr>Code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쫄깃한 파이썬</dc:title>
  <dc:creator>dongupak</dc:creator>
  <cp:lastModifiedBy>라심</cp:lastModifiedBy>
  <cp:revision>253</cp:revision>
  <dcterms:created xsi:type="dcterms:W3CDTF">2019-07-01T11:22:40Z</dcterms:created>
  <dcterms:modified xsi:type="dcterms:W3CDTF">2025-06-01T15:25:39Z</dcterms:modified>
</cp:coreProperties>
</file>