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4"/>
  </p:notesMasterIdLst>
  <p:sldIdLst>
    <p:sldId id="404" r:id="rId3"/>
    <p:sldId id="420" r:id="rId4"/>
    <p:sldId id="421" r:id="rId5"/>
    <p:sldId id="437" r:id="rId6"/>
    <p:sldId id="438" r:id="rId7"/>
    <p:sldId id="422" r:id="rId8"/>
    <p:sldId id="423" r:id="rId9"/>
    <p:sldId id="439" r:id="rId10"/>
    <p:sldId id="440" r:id="rId11"/>
    <p:sldId id="424" r:id="rId12"/>
    <p:sldId id="426" r:id="rId13"/>
    <p:sldId id="425" r:id="rId14"/>
    <p:sldId id="427" r:id="rId15"/>
    <p:sldId id="441" r:id="rId16"/>
    <p:sldId id="442" r:id="rId17"/>
    <p:sldId id="428" r:id="rId18"/>
    <p:sldId id="444" r:id="rId19"/>
    <p:sldId id="445" r:id="rId20"/>
    <p:sldId id="429" r:id="rId21"/>
    <p:sldId id="446" r:id="rId22"/>
    <p:sldId id="448" r:id="rId23"/>
    <p:sldId id="447" r:id="rId24"/>
    <p:sldId id="449" r:id="rId25"/>
    <p:sldId id="432" r:id="rId26"/>
    <p:sldId id="450" r:id="rId27"/>
    <p:sldId id="443" r:id="rId28"/>
    <p:sldId id="451" r:id="rId29"/>
    <p:sldId id="433" r:id="rId30"/>
    <p:sldId id="434" r:id="rId31"/>
    <p:sldId id="435" r:id="rId32"/>
    <p:sldId id="436" r:id="rId33"/>
  </p:sldIdLst>
  <p:sldSz cx="12192000" cy="6858000"/>
  <p:notesSz cx="6858000" cy="9144000"/>
  <p:defaultTextStyle>
    <a:defPPr>
      <a:defRPr lang="en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gupak" initials="d" lastIdx="19" clrIdx="0"/>
  <p:cmAuthor id="2" name="etoile_97@naver.com" initials="e" lastIdx="1" clrIdx="1">
    <p:extLst>
      <p:ext uri="{19B8F6BF-5375-455C-9EA6-DF929625EA0E}">
        <p15:presenceInfo xmlns:p15="http://schemas.microsoft.com/office/powerpoint/2012/main" userId="8d086ebd96bf47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BE6F4"/>
    <a:srgbClr val="B5CAE7"/>
    <a:srgbClr val="99FFCC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148511-8758-470B-B93C-0BE3E5159299}" v="1" dt="2025-04-09T07:31:56.934"/>
    <p1510:client id="{D906D5B9-A6FC-43F3-B967-B3DED16D26EF}" v="66" dt="2025-04-10T05:52:49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306" y="15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오이식" userId="ff94a822-3d54-4817-bca5-153e807d70bc" providerId="ADAL" clId="{D906D5B9-A6FC-43F3-B967-B3DED16D26EF}"/>
    <pc:docChg chg="undo redo custSel addSld modSld sldOrd">
      <pc:chgData name="오이식" userId="ff94a822-3d54-4817-bca5-153e807d70bc" providerId="ADAL" clId="{D906D5B9-A6FC-43F3-B967-B3DED16D26EF}" dt="2025-04-10T05:53:47.835" v="925" actId="1076"/>
      <pc:docMkLst>
        <pc:docMk/>
      </pc:docMkLst>
      <pc:sldChg chg="modSp mod">
        <pc:chgData name="오이식" userId="ff94a822-3d54-4817-bca5-153e807d70bc" providerId="ADAL" clId="{D906D5B9-A6FC-43F3-B967-B3DED16D26EF}" dt="2025-04-10T05:15:11.910" v="489" actId="403"/>
        <pc:sldMkLst>
          <pc:docMk/>
          <pc:sldMk cId="642784132" sldId="420"/>
        </pc:sldMkLst>
        <pc:graphicFrameChg chg="modGraphic">
          <ac:chgData name="오이식" userId="ff94a822-3d54-4817-bca5-153e807d70bc" providerId="ADAL" clId="{D906D5B9-A6FC-43F3-B967-B3DED16D26EF}" dt="2025-04-10T05:15:11.910" v="489" actId="403"/>
          <ac:graphicFrameMkLst>
            <pc:docMk/>
            <pc:sldMk cId="642784132" sldId="420"/>
            <ac:graphicFrameMk id="3" creationId="{E2B301A4-0BB4-2FB2-0436-76AE93DCC2A2}"/>
          </ac:graphicFrameMkLst>
        </pc:graphicFrameChg>
      </pc:sldChg>
      <pc:sldChg chg="addSp delSp modSp add mod">
        <pc:chgData name="오이식" userId="ff94a822-3d54-4817-bca5-153e807d70bc" providerId="ADAL" clId="{D906D5B9-A6FC-43F3-B967-B3DED16D26EF}" dt="2025-04-10T05:12:33.942" v="456" actId="14100"/>
        <pc:sldMkLst>
          <pc:docMk/>
          <pc:sldMk cId="4207273916" sldId="421"/>
        </pc:sldMkLst>
        <pc:spChg chg="mod">
          <ac:chgData name="오이식" userId="ff94a822-3d54-4817-bca5-153e807d70bc" providerId="ADAL" clId="{D906D5B9-A6FC-43F3-B967-B3DED16D26EF}" dt="2025-04-10T04:43:16.149" v="55" actId="20577"/>
          <ac:spMkLst>
            <pc:docMk/>
            <pc:sldMk cId="4207273916" sldId="421"/>
            <ac:spMk id="4" creationId="{494DA74C-AACB-FB28-DB07-79B0878476D9}"/>
          </ac:spMkLst>
        </pc:spChg>
        <pc:graphicFrameChg chg="del">
          <ac:chgData name="오이식" userId="ff94a822-3d54-4817-bca5-153e807d70bc" providerId="ADAL" clId="{D906D5B9-A6FC-43F3-B967-B3DED16D26EF}" dt="2025-04-10T04:40:09.458" v="1" actId="478"/>
          <ac:graphicFrameMkLst>
            <pc:docMk/>
            <pc:sldMk cId="4207273916" sldId="421"/>
            <ac:graphicFrameMk id="3" creationId="{2F9F3C5C-D9C9-A10D-907E-06326A70A25A}"/>
          </ac:graphicFrameMkLst>
        </pc:graphicFrameChg>
        <pc:picChg chg="add del mod">
          <ac:chgData name="오이식" userId="ff94a822-3d54-4817-bca5-153e807d70bc" providerId="ADAL" clId="{D906D5B9-A6FC-43F3-B967-B3DED16D26EF}" dt="2025-04-10T05:11:44.972" v="445" actId="478"/>
          <ac:picMkLst>
            <pc:docMk/>
            <pc:sldMk cId="4207273916" sldId="421"/>
            <ac:picMk id="5" creationId="{82513BC2-B960-DACA-2CD5-95A89E1FEAC3}"/>
          </ac:picMkLst>
        </pc:picChg>
        <pc:picChg chg="add del mod">
          <ac:chgData name="오이식" userId="ff94a822-3d54-4817-bca5-153e807d70bc" providerId="ADAL" clId="{D906D5B9-A6FC-43F3-B967-B3DED16D26EF}" dt="2025-04-10T05:11:44.972" v="445" actId="478"/>
          <ac:picMkLst>
            <pc:docMk/>
            <pc:sldMk cId="4207273916" sldId="421"/>
            <ac:picMk id="6" creationId="{9876667D-7C90-333A-A617-2E68F8CBF62F}"/>
          </ac:picMkLst>
        </pc:picChg>
        <pc:picChg chg="add mod">
          <ac:chgData name="오이식" userId="ff94a822-3d54-4817-bca5-153e807d70bc" providerId="ADAL" clId="{D906D5B9-A6FC-43F3-B967-B3DED16D26EF}" dt="2025-04-10T05:12:27.784" v="454" actId="14100"/>
          <ac:picMkLst>
            <pc:docMk/>
            <pc:sldMk cId="4207273916" sldId="421"/>
            <ac:picMk id="8" creationId="{3B4DA4DD-6141-3C25-2D6E-3715F62A9B8F}"/>
          </ac:picMkLst>
        </pc:picChg>
        <pc:picChg chg="add mod">
          <ac:chgData name="오이식" userId="ff94a822-3d54-4817-bca5-153e807d70bc" providerId="ADAL" clId="{D906D5B9-A6FC-43F3-B967-B3DED16D26EF}" dt="2025-04-10T05:12:33.942" v="456" actId="14100"/>
          <ac:picMkLst>
            <pc:docMk/>
            <pc:sldMk cId="4207273916" sldId="421"/>
            <ac:picMk id="9" creationId="{52B8DC98-098D-FC34-D38E-A9BB27305E3E}"/>
          </ac:picMkLst>
        </pc:picChg>
      </pc:sldChg>
      <pc:sldChg chg="addSp delSp modSp add mod">
        <pc:chgData name="오이식" userId="ff94a822-3d54-4817-bca5-153e807d70bc" providerId="ADAL" clId="{D906D5B9-A6FC-43F3-B967-B3DED16D26EF}" dt="2025-04-10T05:15:05.548" v="487" actId="6549"/>
        <pc:sldMkLst>
          <pc:docMk/>
          <pc:sldMk cId="1771683260" sldId="422"/>
        </pc:sldMkLst>
        <pc:spChg chg="mod">
          <ac:chgData name="오이식" userId="ff94a822-3d54-4817-bca5-153e807d70bc" providerId="ADAL" clId="{D906D5B9-A6FC-43F3-B967-B3DED16D26EF}" dt="2025-04-10T04:44:04.692" v="100" actId="6549"/>
          <ac:spMkLst>
            <pc:docMk/>
            <pc:sldMk cId="1771683260" sldId="422"/>
            <ac:spMk id="4" creationId="{B94087BA-9F82-F688-BCFB-D7AE32485911}"/>
          </ac:spMkLst>
        </pc:spChg>
        <pc:graphicFrameChg chg="add mod modGraphic">
          <ac:chgData name="오이식" userId="ff94a822-3d54-4817-bca5-153e807d70bc" providerId="ADAL" clId="{D906D5B9-A6FC-43F3-B967-B3DED16D26EF}" dt="2025-04-10T05:15:05.548" v="487" actId="6549"/>
          <ac:graphicFrameMkLst>
            <pc:docMk/>
            <pc:sldMk cId="1771683260" sldId="422"/>
            <ac:graphicFrameMk id="3" creationId="{EEC14F76-DC8F-F89C-9115-CE187B730885}"/>
          </ac:graphicFrameMkLst>
        </pc:graphicFrameChg>
        <pc:graphicFrameChg chg="add del mod modGraphic">
          <ac:chgData name="오이식" userId="ff94a822-3d54-4817-bca5-153e807d70bc" providerId="ADAL" clId="{D906D5B9-A6FC-43F3-B967-B3DED16D26EF}" dt="2025-04-10T04:45:11.292" v="153" actId="478"/>
          <ac:graphicFrameMkLst>
            <pc:docMk/>
            <pc:sldMk cId="1771683260" sldId="422"/>
            <ac:graphicFrameMk id="8" creationId="{C3EBCB54-A6C1-EFD1-AA9E-722F7FC60D7D}"/>
          </ac:graphicFrameMkLst>
        </pc:graphicFrameChg>
        <pc:picChg chg="del">
          <ac:chgData name="오이식" userId="ff94a822-3d54-4817-bca5-153e807d70bc" providerId="ADAL" clId="{D906D5B9-A6FC-43F3-B967-B3DED16D26EF}" dt="2025-04-10T04:43:42.533" v="57" actId="478"/>
          <ac:picMkLst>
            <pc:docMk/>
            <pc:sldMk cId="1771683260" sldId="422"/>
            <ac:picMk id="5" creationId="{F0243B6C-25BC-51E3-904B-D39E3BCF23E6}"/>
          </ac:picMkLst>
        </pc:picChg>
        <pc:picChg chg="del">
          <ac:chgData name="오이식" userId="ff94a822-3d54-4817-bca5-153e807d70bc" providerId="ADAL" clId="{D906D5B9-A6FC-43F3-B967-B3DED16D26EF}" dt="2025-04-10T04:43:42.533" v="57" actId="478"/>
          <ac:picMkLst>
            <pc:docMk/>
            <pc:sldMk cId="1771683260" sldId="422"/>
            <ac:picMk id="6" creationId="{A67E2241-FBC9-91C6-A702-F8BC927B1ECF}"/>
          </ac:picMkLst>
        </pc:picChg>
      </pc:sldChg>
      <pc:sldChg chg="addSp delSp modSp add mod">
        <pc:chgData name="오이식" userId="ff94a822-3d54-4817-bca5-153e807d70bc" providerId="ADAL" clId="{D906D5B9-A6FC-43F3-B967-B3DED16D26EF}" dt="2025-04-10T05:13:38.471" v="473" actId="14100"/>
        <pc:sldMkLst>
          <pc:docMk/>
          <pc:sldMk cId="4195840576" sldId="423"/>
        </pc:sldMkLst>
        <pc:grpChg chg="add mod">
          <ac:chgData name="오이식" userId="ff94a822-3d54-4817-bca5-153e807d70bc" providerId="ADAL" clId="{D906D5B9-A6FC-43F3-B967-B3DED16D26EF}" dt="2025-04-10T05:13:26.703" v="470" actId="14100"/>
          <ac:grpSpMkLst>
            <pc:docMk/>
            <pc:sldMk cId="4195840576" sldId="423"/>
            <ac:grpSpMk id="8" creationId="{552E7FDC-5DBF-AD1B-8356-8DF0BF63320B}"/>
          </ac:grpSpMkLst>
        </pc:grpChg>
        <pc:graphicFrameChg chg="del">
          <ac:chgData name="오이식" userId="ff94a822-3d54-4817-bca5-153e807d70bc" providerId="ADAL" clId="{D906D5B9-A6FC-43F3-B967-B3DED16D26EF}" dt="2025-04-10T04:56:44.630" v="167" actId="478"/>
          <ac:graphicFrameMkLst>
            <pc:docMk/>
            <pc:sldMk cId="4195840576" sldId="423"/>
            <ac:graphicFrameMk id="3" creationId="{A63ABE29-7D2A-E83B-FE45-5D34338E9779}"/>
          </ac:graphicFrameMkLst>
        </pc:graphicFrameChg>
        <pc:picChg chg="add del mod">
          <ac:chgData name="오이식" userId="ff94a822-3d54-4817-bca5-153e807d70bc" providerId="ADAL" clId="{D906D5B9-A6FC-43F3-B967-B3DED16D26EF}" dt="2025-04-10T05:12:45.972" v="457" actId="478"/>
          <ac:picMkLst>
            <pc:docMk/>
            <pc:sldMk cId="4195840576" sldId="423"/>
            <ac:picMk id="5" creationId="{F608D49F-31C8-079E-C2F7-CDA9306F76E4}"/>
          </ac:picMkLst>
        </pc:picChg>
        <pc:picChg chg="add del mod">
          <ac:chgData name="오이식" userId="ff94a822-3d54-4817-bca5-153e807d70bc" providerId="ADAL" clId="{D906D5B9-A6FC-43F3-B967-B3DED16D26EF}" dt="2025-04-10T05:12:45.972" v="457" actId="478"/>
          <ac:picMkLst>
            <pc:docMk/>
            <pc:sldMk cId="4195840576" sldId="423"/>
            <ac:picMk id="6" creationId="{C56B5205-C853-0C04-D270-BB644BE2BFD6}"/>
          </ac:picMkLst>
        </pc:picChg>
        <pc:picChg chg="mod">
          <ac:chgData name="오이식" userId="ff94a822-3d54-4817-bca5-153e807d70bc" providerId="ADAL" clId="{D906D5B9-A6FC-43F3-B967-B3DED16D26EF}" dt="2025-04-10T05:12:51.825" v="458"/>
          <ac:picMkLst>
            <pc:docMk/>
            <pc:sldMk cId="4195840576" sldId="423"/>
            <ac:picMk id="9" creationId="{958074E2-665A-24D7-AAD0-810F6908BE50}"/>
          </ac:picMkLst>
        </pc:picChg>
        <pc:picChg chg="mod">
          <ac:chgData name="오이식" userId="ff94a822-3d54-4817-bca5-153e807d70bc" providerId="ADAL" clId="{D906D5B9-A6FC-43F3-B967-B3DED16D26EF}" dt="2025-04-10T05:12:51.825" v="458"/>
          <ac:picMkLst>
            <pc:docMk/>
            <pc:sldMk cId="4195840576" sldId="423"/>
            <ac:picMk id="10" creationId="{AF6B8ED2-937F-A105-00D0-6F647B279FE6}"/>
          </ac:picMkLst>
        </pc:picChg>
        <pc:picChg chg="add mod">
          <ac:chgData name="오이식" userId="ff94a822-3d54-4817-bca5-153e807d70bc" providerId="ADAL" clId="{D906D5B9-A6FC-43F3-B967-B3DED16D26EF}" dt="2025-04-10T05:13:38.471" v="473" actId="14100"/>
          <ac:picMkLst>
            <pc:docMk/>
            <pc:sldMk cId="4195840576" sldId="423"/>
            <ac:picMk id="11" creationId="{3670F606-FF4C-4AC6-5518-CE93472A3189}"/>
          </ac:picMkLst>
        </pc:picChg>
      </pc:sldChg>
      <pc:sldChg chg="addSp delSp modSp add mod">
        <pc:chgData name="오이식" userId="ff94a822-3d54-4817-bca5-153e807d70bc" providerId="ADAL" clId="{D906D5B9-A6FC-43F3-B967-B3DED16D26EF}" dt="2025-04-10T05:14:51.642" v="482" actId="403"/>
        <pc:sldMkLst>
          <pc:docMk/>
          <pc:sldMk cId="633686806" sldId="424"/>
        </pc:sldMkLst>
        <pc:spChg chg="mod">
          <ac:chgData name="오이식" userId="ff94a822-3d54-4817-bca5-153e807d70bc" providerId="ADAL" clId="{D906D5B9-A6FC-43F3-B967-B3DED16D26EF}" dt="2025-04-10T05:01:14.875" v="200" actId="20577"/>
          <ac:spMkLst>
            <pc:docMk/>
            <pc:sldMk cId="633686806" sldId="424"/>
            <ac:spMk id="4" creationId="{E971A793-129D-A108-70EC-EA99BD35AC2C}"/>
          </ac:spMkLst>
        </pc:spChg>
        <pc:graphicFrameChg chg="add mod modGraphic">
          <ac:chgData name="오이식" userId="ff94a822-3d54-4817-bca5-153e807d70bc" providerId="ADAL" clId="{D906D5B9-A6FC-43F3-B967-B3DED16D26EF}" dt="2025-04-10T05:14:51.642" v="482" actId="403"/>
          <ac:graphicFrameMkLst>
            <pc:docMk/>
            <pc:sldMk cId="633686806" sldId="424"/>
            <ac:graphicFrameMk id="3" creationId="{9E4E600C-15E3-BC3D-233F-6F57CFAC0B7C}"/>
          </ac:graphicFrameMkLst>
        </pc:graphicFrameChg>
        <pc:graphicFrameChg chg="add mod modGraphic">
          <ac:chgData name="오이식" userId="ff94a822-3d54-4817-bca5-153e807d70bc" providerId="ADAL" clId="{D906D5B9-A6FC-43F3-B967-B3DED16D26EF}" dt="2025-04-10T05:14:48.915" v="480" actId="403"/>
          <ac:graphicFrameMkLst>
            <pc:docMk/>
            <pc:sldMk cId="633686806" sldId="424"/>
            <ac:graphicFrameMk id="8" creationId="{29371F77-DA4F-51D8-DED0-4FF1AFEBD962}"/>
          </ac:graphicFrameMkLst>
        </pc:graphicFrameChg>
        <pc:picChg chg="del">
          <ac:chgData name="오이식" userId="ff94a822-3d54-4817-bca5-153e807d70bc" providerId="ADAL" clId="{D906D5B9-A6FC-43F3-B967-B3DED16D26EF}" dt="2025-04-10T05:00:41.074" v="172" actId="478"/>
          <ac:picMkLst>
            <pc:docMk/>
            <pc:sldMk cId="633686806" sldId="424"/>
            <ac:picMk id="5" creationId="{72FB6C77-1CBF-AE70-A592-7D8109A7215E}"/>
          </ac:picMkLst>
        </pc:picChg>
        <pc:picChg chg="del">
          <ac:chgData name="오이식" userId="ff94a822-3d54-4817-bca5-153e807d70bc" providerId="ADAL" clId="{D906D5B9-A6FC-43F3-B967-B3DED16D26EF}" dt="2025-04-10T05:00:39.042" v="171" actId="478"/>
          <ac:picMkLst>
            <pc:docMk/>
            <pc:sldMk cId="633686806" sldId="424"/>
            <ac:picMk id="6" creationId="{CF7B7EF0-8F01-A291-4A77-70BBEDFA1DE6}"/>
          </ac:picMkLst>
        </pc:picChg>
      </pc:sldChg>
      <pc:sldChg chg="addSp delSp modSp add mod">
        <pc:chgData name="오이식" userId="ff94a822-3d54-4817-bca5-153e807d70bc" providerId="ADAL" clId="{D906D5B9-A6FC-43F3-B967-B3DED16D26EF}" dt="2025-04-10T05:15:22.875" v="491" actId="403"/>
        <pc:sldMkLst>
          <pc:docMk/>
          <pc:sldMk cId="4230873629" sldId="425"/>
        </pc:sldMkLst>
        <pc:graphicFrameChg chg="del">
          <ac:chgData name="오이식" userId="ff94a822-3d54-4817-bca5-153e807d70bc" providerId="ADAL" clId="{D906D5B9-A6FC-43F3-B967-B3DED16D26EF}" dt="2025-04-10T05:04:48.160" v="355" actId="478"/>
          <ac:graphicFrameMkLst>
            <pc:docMk/>
            <pc:sldMk cId="4230873629" sldId="425"/>
            <ac:graphicFrameMk id="3" creationId="{9EF215BF-EA54-AECC-E78A-3439779D6F65}"/>
          </ac:graphicFrameMkLst>
        </pc:graphicFrameChg>
        <pc:graphicFrameChg chg="add del mod modGraphic">
          <ac:chgData name="오이식" userId="ff94a822-3d54-4817-bca5-153e807d70bc" providerId="ADAL" clId="{D906D5B9-A6FC-43F3-B967-B3DED16D26EF}" dt="2025-04-10T05:07:01.992" v="413" actId="478"/>
          <ac:graphicFrameMkLst>
            <pc:docMk/>
            <pc:sldMk cId="4230873629" sldId="425"/>
            <ac:graphicFrameMk id="5" creationId="{21E90101-E9DE-9033-9F7C-7EF2059AB0CC}"/>
          </ac:graphicFrameMkLst>
        </pc:graphicFrameChg>
        <pc:graphicFrameChg chg="add mod modGraphic">
          <ac:chgData name="오이식" userId="ff94a822-3d54-4817-bca5-153e807d70bc" providerId="ADAL" clId="{D906D5B9-A6FC-43F3-B967-B3DED16D26EF}" dt="2025-04-10T05:15:22.875" v="491" actId="403"/>
          <ac:graphicFrameMkLst>
            <pc:docMk/>
            <pc:sldMk cId="4230873629" sldId="425"/>
            <ac:graphicFrameMk id="6" creationId="{7E029068-70FD-67EA-7DC4-74E8B9A0C6E9}"/>
          </ac:graphicFrameMkLst>
        </pc:graphicFrameChg>
        <pc:graphicFrameChg chg="del">
          <ac:chgData name="오이식" userId="ff94a822-3d54-4817-bca5-153e807d70bc" providerId="ADAL" clId="{D906D5B9-A6FC-43F3-B967-B3DED16D26EF}" dt="2025-04-10T05:04:48.160" v="355" actId="478"/>
          <ac:graphicFrameMkLst>
            <pc:docMk/>
            <pc:sldMk cId="4230873629" sldId="425"/>
            <ac:graphicFrameMk id="8" creationId="{2A917547-91DA-92C4-EA18-392224FE081F}"/>
          </ac:graphicFrameMkLst>
        </pc:graphicFrameChg>
      </pc:sldChg>
      <pc:sldChg chg="delSp modSp add mod ord">
        <pc:chgData name="오이식" userId="ff94a822-3d54-4817-bca5-153e807d70bc" providerId="ADAL" clId="{D906D5B9-A6FC-43F3-B967-B3DED16D26EF}" dt="2025-04-10T05:14:44.206" v="478" actId="403"/>
        <pc:sldMkLst>
          <pc:docMk/>
          <pc:sldMk cId="3615748420" sldId="426"/>
        </pc:sldMkLst>
        <pc:graphicFrameChg chg="mod modGraphic">
          <ac:chgData name="오이식" userId="ff94a822-3d54-4817-bca5-153e807d70bc" providerId="ADAL" clId="{D906D5B9-A6FC-43F3-B967-B3DED16D26EF}" dt="2025-04-10T05:14:44.206" v="478" actId="403"/>
          <ac:graphicFrameMkLst>
            <pc:docMk/>
            <pc:sldMk cId="3615748420" sldId="426"/>
            <ac:graphicFrameMk id="5" creationId="{4A62BCDC-2604-7698-D2E3-0AE7F2AD244F}"/>
          </ac:graphicFrameMkLst>
        </pc:graphicFrameChg>
        <pc:graphicFrameChg chg="del">
          <ac:chgData name="오이식" userId="ff94a822-3d54-4817-bca5-153e807d70bc" providerId="ADAL" clId="{D906D5B9-A6FC-43F3-B967-B3DED16D26EF}" dt="2025-04-10T05:06:55.305" v="410" actId="478"/>
          <ac:graphicFrameMkLst>
            <pc:docMk/>
            <pc:sldMk cId="3615748420" sldId="426"/>
            <ac:graphicFrameMk id="6" creationId="{F5C3093B-80BB-B843-3EBD-54193891A7CD}"/>
          </ac:graphicFrameMkLst>
        </pc:graphicFrameChg>
      </pc:sldChg>
      <pc:sldChg chg="addSp delSp modSp add mod">
        <pc:chgData name="오이식" userId="ff94a822-3d54-4817-bca5-153e807d70bc" providerId="ADAL" clId="{D906D5B9-A6FC-43F3-B967-B3DED16D26EF}" dt="2025-04-10T05:16:52.927" v="518" actId="14100"/>
        <pc:sldMkLst>
          <pc:docMk/>
          <pc:sldMk cId="2729675328" sldId="427"/>
        </pc:sldMkLst>
        <pc:graphicFrameChg chg="del">
          <ac:chgData name="오이식" userId="ff94a822-3d54-4817-bca5-153e807d70bc" providerId="ADAL" clId="{D906D5B9-A6FC-43F3-B967-B3DED16D26EF}" dt="2025-04-10T05:10:59.414" v="441" actId="478"/>
          <ac:graphicFrameMkLst>
            <pc:docMk/>
            <pc:sldMk cId="2729675328" sldId="427"/>
            <ac:graphicFrameMk id="6" creationId="{CE0FA04E-8DED-8E61-EC3E-C49735A62C4B}"/>
          </ac:graphicFrameMkLst>
        </pc:graphicFrameChg>
        <pc:picChg chg="add del mod">
          <ac:chgData name="오이식" userId="ff94a822-3d54-4817-bca5-153e807d70bc" providerId="ADAL" clId="{D906D5B9-A6FC-43F3-B967-B3DED16D26EF}" dt="2025-04-10T05:16:06.791" v="502" actId="478"/>
          <ac:picMkLst>
            <pc:docMk/>
            <pc:sldMk cId="2729675328" sldId="427"/>
            <ac:picMk id="3" creationId="{4A6DD5DB-CA37-4CF3-EBB3-DA9A40FF019A}"/>
          </ac:picMkLst>
        </pc:picChg>
        <pc:picChg chg="add mod">
          <ac:chgData name="오이식" userId="ff94a822-3d54-4817-bca5-153e807d70bc" providerId="ADAL" clId="{D906D5B9-A6FC-43F3-B967-B3DED16D26EF}" dt="2025-04-10T05:16:52.927" v="518" actId="14100"/>
          <ac:picMkLst>
            <pc:docMk/>
            <pc:sldMk cId="2729675328" sldId="427"/>
            <ac:picMk id="5" creationId="{249B9360-06F6-5608-4483-DEF71EB6603F}"/>
          </ac:picMkLst>
        </pc:picChg>
      </pc:sldChg>
      <pc:sldChg chg="addSp delSp modSp add mod">
        <pc:chgData name="오이식" userId="ff94a822-3d54-4817-bca5-153e807d70bc" providerId="ADAL" clId="{D906D5B9-A6FC-43F3-B967-B3DED16D26EF}" dt="2025-04-10T05:16:49.198" v="517" actId="14100"/>
        <pc:sldMkLst>
          <pc:docMk/>
          <pc:sldMk cId="1551449213" sldId="428"/>
        </pc:sldMkLst>
        <pc:grpChg chg="add del mod">
          <ac:chgData name="오이식" userId="ff94a822-3d54-4817-bca5-153e807d70bc" providerId="ADAL" clId="{D906D5B9-A6FC-43F3-B967-B3DED16D26EF}" dt="2025-04-10T05:16:37.506" v="513" actId="478"/>
          <ac:grpSpMkLst>
            <pc:docMk/>
            <pc:sldMk cId="1551449213" sldId="428"/>
            <ac:grpSpMk id="5" creationId="{5A3052B6-20C6-8B19-1E93-14D542940DC2}"/>
          </ac:grpSpMkLst>
        </pc:grpChg>
        <pc:grpChg chg="add del mod">
          <ac:chgData name="오이식" userId="ff94a822-3d54-4817-bca5-153e807d70bc" providerId="ADAL" clId="{D906D5B9-A6FC-43F3-B967-B3DED16D26EF}" dt="2025-04-10T05:16:49.198" v="517" actId="14100"/>
          <ac:grpSpMkLst>
            <pc:docMk/>
            <pc:sldMk cId="1551449213" sldId="428"/>
            <ac:grpSpMk id="9" creationId="{65896AE4-1140-67AD-684D-23F3C61F7454}"/>
          </ac:grpSpMkLst>
        </pc:grpChg>
        <pc:picChg chg="del">
          <ac:chgData name="오이식" userId="ff94a822-3d54-4817-bca5-153e807d70bc" providerId="ADAL" clId="{D906D5B9-A6FC-43F3-B967-B3DED16D26EF}" dt="2025-04-10T05:16:15.706" v="507" actId="478"/>
          <ac:picMkLst>
            <pc:docMk/>
            <pc:sldMk cId="1551449213" sldId="428"/>
            <ac:picMk id="3" creationId="{BAE42B7F-4C1B-157D-FBC0-1D3436086F11}"/>
          </ac:picMkLst>
        </pc:picChg>
        <pc:picChg chg="del mod topLvl">
          <ac:chgData name="오이식" userId="ff94a822-3d54-4817-bca5-153e807d70bc" providerId="ADAL" clId="{D906D5B9-A6FC-43F3-B967-B3DED16D26EF}" dt="2025-04-10T05:16:39.489" v="514" actId="478"/>
          <ac:picMkLst>
            <pc:docMk/>
            <pc:sldMk cId="1551449213" sldId="428"/>
            <ac:picMk id="6" creationId="{E5518F61-8E01-4623-6795-266CF3726B5A}"/>
          </ac:picMkLst>
        </pc:picChg>
        <pc:picChg chg="del mod topLvl">
          <ac:chgData name="오이식" userId="ff94a822-3d54-4817-bca5-153e807d70bc" providerId="ADAL" clId="{D906D5B9-A6FC-43F3-B967-B3DED16D26EF}" dt="2025-04-10T05:16:37.506" v="513" actId="478"/>
          <ac:picMkLst>
            <pc:docMk/>
            <pc:sldMk cId="1551449213" sldId="428"/>
            <ac:picMk id="8" creationId="{8916E836-066D-0734-18A4-501C40E589ED}"/>
          </ac:picMkLst>
        </pc:picChg>
        <pc:picChg chg="mod">
          <ac:chgData name="오이식" userId="ff94a822-3d54-4817-bca5-153e807d70bc" providerId="ADAL" clId="{D906D5B9-A6FC-43F3-B967-B3DED16D26EF}" dt="2025-04-10T05:16:28.635" v="509" actId="571"/>
          <ac:picMkLst>
            <pc:docMk/>
            <pc:sldMk cId="1551449213" sldId="428"/>
            <ac:picMk id="10" creationId="{91697DD3-883F-2EB7-B8FB-505F043B8E81}"/>
          </ac:picMkLst>
        </pc:picChg>
        <pc:picChg chg="mod">
          <ac:chgData name="오이식" userId="ff94a822-3d54-4817-bca5-153e807d70bc" providerId="ADAL" clId="{D906D5B9-A6FC-43F3-B967-B3DED16D26EF}" dt="2025-04-10T05:16:28.635" v="509" actId="571"/>
          <ac:picMkLst>
            <pc:docMk/>
            <pc:sldMk cId="1551449213" sldId="428"/>
            <ac:picMk id="11" creationId="{F310CF11-1B13-485D-C2C3-CABB38A45BC1}"/>
          </ac:picMkLst>
        </pc:picChg>
      </pc:sldChg>
      <pc:sldChg chg="addSp delSp modSp add mod">
        <pc:chgData name="오이식" userId="ff94a822-3d54-4817-bca5-153e807d70bc" providerId="ADAL" clId="{D906D5B9-A6FC-43F3-B967-B3DED16D26EF}" dt="2025-04-10T05:21:46.651" v="579" actId="1076"/>
        <pc:sldMkLst>
          <pc:docMk/>
          <pc:sldMk cId="590778489" sldId="429"/>
        </pc:sldMkLst>
        <pc:spChg chg="mod">
          <ac:chgData name="오이식" userId="ff94a822-3d54-4817-bca5-153e807d70bc" providerId="ADAL" clId="{D906D5B9-A6FC-43F3-B967-B3DED16D26EF}" dt="2025-04-10T05:17:53.570" v="558" actId="6549"/>
          <ac:spMkLst>
            <pc:docMk/>
            <pc:sldMk cId="590778489" sldId="429"/>
            <ac:spMk id="4" creationId="{48B3DB97-981C-A6BA-DC84-379F905C742A}"/>
          </ac:spMkLst>
        </pc:spChg>
        <pc:grpChg chg="del">
          <ac:chgData name="오이식" userId="ff94a822-3d54-4817-bca5-153e807d70bc" providerId="ADAL" clId="{D906D5B9-A6FC-43F3-B967-B3DED16D26EF}" dt="2025-04-10T05:17:57.177" v="559" actId="478"/>
          <ac:grpSpMkLst>
            <pc:docMk/>
            <pc:sldMk cId="590778489" sldId="429"/>
            <ac:grpSpMk id="9" creationId="{272169CD-0B10-0B04-FF36-B3318869C1F6}"/>
          </ac:grpSpMkLst>
        </pc:grpChg>
        <pc:graphicFrameChg chg="add mod modGraphic">
          <ac:chgData name="오이식" userId="ff94a822-3d54-4817-bca5-153e807d70bc" providerId="ADAL" clId="{D906D5B9-A6FC-43F3-B967-B3DED16D26EF}" dt="2025-04-10T05:21:46.651" v="579" actId="1076"/>
          <ac:graphicFrameMkLst>
            <pc:docMk/>
            <pc:sldMk cId="590778489" sldId="429"/>
            <ac:graphicFrameMk id="3" creationId="{5450E79E-F131-D4BC-D440-388F2F41D864}"/>
          </ac:graphicFrameMkLst>
        </pc:graphicFrameChg>
        <pc:picChg chg="del topLvl">
          <ac:chgData name="오이식" userId="ff94a822-3d54-4817-bca5-153e807d70bc" providerId="ADAL" clId="{D906D5B9-A6FC-43F3-B967-B3DED16D26EF}" dt="2025-04-10T05:17:57.177" v="559" actId="478"/>
          <ac:picMkLst>
            <pc:docMk/>
            <pc:sldMk cId="590778489" sldId="429"/>
            <ac:picMk id="10" creationId="{A5366712-D9D3-642B-0A96-A65994848243}"/>
          </ac:picMkLst>
        </pc:picChg>
        <pc:picChg chg="del topLvl">
          <ac:chgData name="오이식" userId="ff94a822-3d54-4817-bca5-153e807d70bc" providerId="ADAL" clId="{D906D5B9-A6FC-43F3-B967-B3DED16D26EF}" dt="2025-04-10T05:17:59.065" v="560" actId="478"/>
          <ac:picMkLst>
            <pc:docMk/>
            <pc:sldMk cId="590778489" sldId="429"/>
            <ac:picMk id="11" creationId="{4BF9AD93-5D65-D914-732A-0A4A9B45272A}"/>
          </ac:picMkLst>
        </pc:picChg>
      </pc:sldChg>
      <pc:sldChg chg="addSp delSp modSp add mod">
        <pc:chgData name="오이식" userId="ff94a822-3d54-4817-bca5-153e807d70bc" providerId="ADAL" clId="{D906D5B9-A6FC-43F3-B967-B3DED16D26EF}" dt="2025-04-10T05:27:34.185" v="650" actId="14100"/>
        <pc:sldMkLst>
          <pc:docMk/>
          <pc:sldMk cId="3606154114" sldId="430"/>
        </pc:sldMkLst>
        <pc:spChg chg="mod">
          <ac:chgData name="오이식" userId="ff94a822-3d54-4817-bca5-153e807d70bc" providerId="ADAL" clId="{D906D5B9-A6FC-43F3-B967-B3DED16D26EF}" dt="2025-04-10T05:22:41.782" v="622" actId="20577"/>
          <ac:spMkLst>
            <pc:docMk/>
            <pc:sldMk cId="3606154114" sldId="430"/>
            <ac:spMk id="4" creationId="{91CCAE13-F27A-AF43-77EF-5B4E7B289139}"/>
          </ac:spMkLst>
        </pc:spChg>
        <pc:spChg chg="add del mod">
          <ac:chgData name="오이식" userId="ff94a822-3d54-4817-bca5-153e807d70bc" providerId="ADAL" clId="{D906D5B9-A6FC-43F3-B967-B3DED16D26EF}" dt="2025-04-10T05:26:12.309" v="637" actId="478"/>
          <ac:spMkLst>
            <pc:docMk/>
            <pc:sldMk cId="3606154114" sldId="430"/>
            <ac:spMk id="6" creationId="{8322101C-17CF-0E5A-21C6-39941CAEDE9B}"/>
          </ac:spMkLst>
        </pc:spChg>
        <pc:graphicFrameChg chg="del">
          <ac:chgData name="오이식" userId="ff94a822-3d54-4817-bca5-153e807d70bc" providerId="ADAL" clId="{D906D5B9-A6FC-43F3-B967-B3DED16D26EF}" dt="2025-04-10T05:21:53.112" v="581" actId="478"/>
          <ac:graphicFrameMkLst>
            <pc:docMk/>
            <pc:sldMk cId="3606154114" sldId="430"/>
            <ac:graphicFrameMk id="3" creationId="{B1365B77-AEF6-4C5D-CBDE-2D45153E4190}"/>
          </ac:graphicFrameMkLst>
        </pc:graphicFrameChg>
        <pc:picChg chg="add mod">
          <ac:chgData name="오이식" userId="ff94a822-3d54-4817-bca5-153e807d70bc" providerId="ADAL" clId="{D906D5B9-A6FC-43F3-B967-B3DED16D26EF}" dt="2025-04-10T05:27:30.702" v="649" actId="14100"/>
          <ac:picMkLst>
            <pc:docMk/>
            <pc:sldMk cId="3606154114" sldId="430"/>
            <ac:picMk id="8" creationId="{B554C8CC-AFF8-6581-94E1-DF3BDE1AE749}"/>
          </ac:picMkLst>
        </pc:picChg>
        <pc:picChg chg="add mod">
          <ac:chgData name="오이식" userId="ff94a822-3d54-4817-bca5-153e807d70bc" providerId="ADAL" clId="{D906D5B9-A6FC-43F3-B967-B3DED16D26EF}" dt="2025-04-10T05:27:34.185" v="650" actId="14100"/>
          <ac:picMkLst>
            <pc:docMk/>
            <pc:sldMk cId="3606154114" sldId="430"/>
            <ac:picMk id="9" creationId="{2698B667-3AF9-5413-3B9F-ACE2D4D83718}"/>
          </ac:picMkLst>
        </pc:picChg>
      </pc:sldChg>
      <pc:sldChg chg="addSp delSp modSp add mod">
        <pc:chgData name="오이식" userId="ff94a822-3d54-4817-bca5-153e807d70bc" providerId="ADAL" clId="{D906D5B9-A6FC-43F3-B967-B3DED16D26EF}" dt="2025-04-10T05:30:16.080" v="693" actId="1076"/>
        <pc:sldMkLst>
          <pc:docMk/>
          <pc:sldMk cId="3305928069" sldId="431"/>
        </pc:sldMkLst>
        <pc:spChg chg="mod">
          <ac:chgData name="오이식" userId="ff94a822-3d54-4817-bca5-153e807d70bc" providerId="ADAL" clId="{D906D5B9-A6FC-43F3-B967-B3DED16D26EF}" dt="2025-04-10T05:28:37.132" v="689" actId="6549"/>
          <ac:spMkLst>
            <pc:docMk/>
            <pc:sldMk cId="3305928069" sldId="431"/>
            <ac:spMk id="4" creationId="{4DD6D5EC-1019-000D-E2E7-BB09BE0B8344}"/>
          </ac:spMkLst>
        </pc:spChg>
        <pc:picChg chg="add mod">
          <ac:chgData name="오이식" userId="ff94a822-3d54-4817-bca5-153e807d70bc" providerId="ADAL" clId="{D906D5B9-A6FC-43F3-B967-B3DED16D26EF}" dt="2025-04-10T05:30:16.080" v="693" actId="1076"/>
          <ac:picMkLst>
            <pc:docMk/>
            <pc:sldMk cId="3305928069" sldId="431"/>
            <ac:picMk id="3" creationId="{C0243F43-5EDE-42F9-20CB-D8682A9E01DE}"/>
          </ac:picMkLst>
        </pc:picChg>
        <pc:picChg chg="del">
          <ac:chgData name="오이식" userId="ff94a822-3d54-4817-bca5-153e807d70bc" providerId="ADAL" clId="{D906D5B9-A6FC-43F3-B967-B3DED16D26EF}" dt="2025-04-10T05:28:28.819" v="652" actId="478"/>
          <ac:picMkLst>
            <pc:docMk/>
            <pc:sldMk cId="3305928069" sldId="431"/>
            <ac:picMk id="8" creationId="{DCE34294-7ADF-727C-392E-89A07D3F1C23}"/>
          </ac:picMkLst>
        </pc:picChg>
        <pc:picChg chg="del">
          <ac:chgData name="오이식" userId="ff94a822-3d54-4817-bca5-153e807d70bc" providerId="ADAL" clId="{D906D5B9-A6FC-43F3-B967-B3DED16D26EF}" dt="2025-04-10T05:28:28.819" v="652" actId="478"/>
          <ac:picMkLst>
            <pc:docMk/>
            <pc:sldMk cId="3305928069" sldId="431"/>
            <ac:picMk id="9" creationId="{92732B4A-C5DD-4CDC-5879-79B4993E45C2}"/>
          </ac:picMkLst>
        </pc:picChg>
      </pc:sldChg>
      <pc:sldChg chg="addSp delSp modSp add mod">
        <pc:chgData name="오이식" userId="ff94a822-3d54-4817-bca5-153e807d70bc" providerId="ADAL" clId="{D906D5B9-A6FC-43F3-B967-B3DED16D26EF}" dt="2025-04-10T05:33:42.098" v="747" actId="1076"/>
        <pc:sldMkLst>
          <pc:docMk/>
          <pc:sldMk cId="2827564757" sldId="432"/>
        </pc:sldMkLst>
        <pc:spChg chg="mod">
          <ac:chgData name="오이식" userId="ff94a822-3d54-4817-bca5-153e807d70bc" providerId="ADAL" clId="{D906D5B9-A6FC-43F3-B967-B3DED16D26EF}" dt="2025-04-10T05:30:44.275" v="743" actId="6549"/>
          <ac:spMkLst>
            <pc:docMk/>
            <pc:sldMk cId="2827564757" sldId="432"/>
            <ac:spMk id="4" creationId="{6BAE2B30-7465-CCF8-80E5-4C51AADD09D3}"/>
          </ac:spMkLst>
        </pc:spChg>
        <pc:spChg chg="add del mod">
          <ac:chgData name="오이식" userId="ff94a822-3d54-4817-bca5-153e807d70bc" providerId="ADAL" clId="{D906D5B9-A6FC-43F3-B967-B3DED16D26EF}" dt="2025-04-10T05:33:33.642" v="745" actId="478"/>
          <ac:spMkLst>
            <pc:docMk/>
            <pc:sldMk cId="2827564757" sldId="432"/>
            <ac:spMk id="5" creationId="{C3B97053-A14D-B335-E1BC-34838A468C19}"/>
          </ac:spMkLst>
        </pc:spChg>
        <pc:picChg chg="del">
          <ac:chgData name="오이식" userId="ff94a822-3d54-4817-bca5-153e807d70bc" providerId="ADAL" clId="{D906D5B9-A6FC-43F3-B967-B3DED16D26EF}" dt="2025-04-10T05:30:31.538" v="695" actId="478"/>
          <ac:picMkLst>
            <pc:docMk/>
            <pc:sldMk cId="2827564757" sldId="432"/>
            <ac:picMk id="3" creationId="{4E5C4DD4-B9ED-10F2-2D38-4BE739B810C8}"/>
          </ac:picMkLst>
        </pc:picChg>
        <pc:picChg chg="add mod">
          <ac:chgData name="오이식" userId="ff94a822-3d54-4817-bca5-153e807d70bc" providerId="ADAL" clId="{D906D5B9-A6FC-43F3-B967-B3DED16D26EF}" dt="2025-04-10T05:33:42.098" v="747" actId="1076"/>
          <ac:picMkLst>
            <pc:docMk/>
            <pc:sldMk cId="2827564757" sldId="432"/>
            <ac:picMk id="6" creationId="{C36E6B53-E4C9-1062-A590-272009F3D0B8}"/>
          </ac:picMkLst>
        </pc:picChg>
      </pc:sldChg>
      <pc:sldChg chg="addSp delSp modSp add mod">
        <pc:chgData name="오이식" userId="ff94a822-3d54-4817-bca5-153e807d70bc" providerId="ADAL" clId="{D906D5B9-A6FC-43F3-B967-B3DED16D26EF}" dt="2025-04-10T05:47:36.541" v="835" actId="1076"/>
        <pc:sldMkLst>
          <pc:docMk/>
          <pc:sldMk cId="688354967" sldId="433"/>
        </pc:sldMkLst>
        <pc:spChg chg="mod">
          <ac:chgData name="오이식" userId="ff94a822-3d54-4817-bca5-153e807d70bc" providerId="ADAL" clId="{D906D5B9-A6FC-43F3-B967-B3DED16D26EF}" dt="2025-04-10T05:45:40.083" v="825" actId="20577"/>
          <ac:spMkLst>
            <pc:docMk/>
            <pc:sldMk cId="688354967" sldId="433"/>
            <ac:spMk id="4" creationId="{FD7E7BA4-93B1-5B23-1449-248BC821F59F}"/>
          </ac:spMkLst>
        </pc:spChg>
        <pc:graphicFrameChg chg="add mod modGraphic">
          <ac:chgData name="오이식" userId="ff94a822-3d54-4817-bca5-153e807d70bc" providerId="ADAL" clId="{D906D5B9-A6FC-43F3-B967-B3DED16D26EF}" dt="2025-04-10T05:44:33.364" v="805" actId="14100"/>
          <ac:graphicFrameMkLst>
            <pc:docMk/>
            <pc:sldMk cId="688354967" sldId="433"/>
            <ac:graphicFrameMk id="5" creationId="{D8FB9973-3055-1CCD-A83A-715C344ECB15}"/>
          </ac:graphicFrameMkLst>
        </pc:graphicFrameChg>
        <pc:graphicFrameChg chg="add mod modGraphic">
          <ac:chgData name="오이식" userId="ff94a822-3d54-4817-bca5-153e807d70bc" providerId="ADAL" clId="{D906D5B9-A6FC-43F3-B967-B3DED16D26EF}" dt="2025-04-10T05:47:36.541" v="835" actId="1076"/>
          <ac:graphicFrameMkLst>
            <pc:docMk/>
            <pc:sldMk cId="688354967" sldId="433"/>
            <ac:graphicFrameMk id="8" creationId="{E7DAA690-3FA9-FB62-EB1B-F17A50E3EF15}"/>
          </ac:graphicFrameMkLst>
        </pc:graphicFrameChg>
        <pc:picChg chg="add del mod">
          <ac:chgData name="오이식" userId="ff94a822-3d54-4817-bca5-153e807d70bc" providerId="ADAL" clId="{D906D5B9-A6FC-43F3-B967-B3DED16D26EF}" dt="2025-04-10T05:42:33.876" v="789" actId="478"/>
          <ac:picMkLst>
            <pc:docMk/>
            <pc:sldMk cId="688354967" sldId="433"/>
            <ac:picMk id="3" creationId="{84434127-18F6-DAA8-CE80-17289DBAD890}"/>
          </ac:picMkLst>
        </pc:picChg>
        <pc:picChg chg="del">
          <ac:chgData name="오이식" userId="ff94a822-3d54-4817-bca5-153e807d70bc" providerId="ADAL" clId="{D906D5B9-A6FC-43F3-B967-B3DED16D26EF}" dt="2025-04-10T05:39:29.773" v="749" actId="478"/>
          <ac:picMkLst>
            <pc:docMk/>
            <pc:sldMk cId="688354967" sldId="433"/>
            <ac:picMk id="6" creationId="{17D03638-88DC-834E-BD2A-F6C65EB08B33}"/>
          </ac:picMkLst>
        </pc:picChg>
      </pc:sldChg>
      <pc:sldChg chg="addSp delSp modSp add mod">
        <pc:chgData name="오이식" userId="ff94a822-3d54-4817-bca5-153e807d70bc" providerId="ADAL" clId="{D906D5B9-A6FC-43F3-B967-B3DED16D26EF}" dt="2025-04-10T05:49:13.834" v="840" actId="1076"/>
        <pc:sldMkLst>
          <pc:docMk/>
          <pc:sldMk cId="523024925" sldId="434"/>
        </pc:sldMkLst>
        <pc:grpChg chg="add mod">
          <ac:chgData name="오이식" userId="ff94a822-3d54-4817-bca5-153e807d70bc" providerId="ADAL" clId="{D906D5B9-A6FC-43F3-B967-B3DED16D26EF}" dt="2025-04-10T05:49:13.834" v="840" actId="1076"/>
          <ac:grpSpMkLst>
            <pc:docMk/>
            <pc:sldMk cId="523024925" sldId="434"/>
            <ac:grpSpMk id="3" creationId="{0B9E3639-A37D-770F-318D-4C216CD3139F}"/>
          </ac:grpSpMkLst>
        </pc:grpChg>
        <pc:graphicFrameChg chg="del">
          <ac:chgData name="오이식" userId="ff94a822-3d54-4817-bca5-153e807d70bc" providerId="ADAL" clId="{D906D5B9-A6FC-43F3-B967-B3DED16D26EF}" dt="2025-04-10T05:47:54.680" v="837" actId="478"/>
          <ac:graphicFrameMkLst>
            <pc:docMk/>
            <pc:sldMk cId="523024925" sldId="434"/>
            <ac:graphicFrameMk id="5" creationId="{D228E21A-1AC3-9A2D-B618-50456710F333}"/>
          </ac:graphicFrameMkLst>
        </pc:graphicFrameChg>
        <pc:graphicFrameChg chg="del">
          <ac:chgData name="오이식" userId="ff94a822-3d54-4817-bca5-153e807d70bc" providerId="ADAL" clId="{D906D5B9-A6FC-43F3-B967-B3DED16D26EF}" dt="2025-04-10T05:47:54.680" v="837" actId="478"/>
          <ac:graphicFrameMkLst>
            <pc:docMk/>
            <pc:sldMk cId="523024925" sldId="434"/>
            <ac:graphicFrameMk id="8" creationId="{58D872A2-C7AD-95BF-80BD-9A3E93CE2832}"/>
          </ac:graphicFrameMkLst>
        </pc:graphicFrameChg>
        <pc:picChg chg="mod">
          <ac:chgData name="오이식" userId="ff94a822-3d54-4817-bca5-153e807d70bc" providerId="ADAL" clId="{D906D5B9-A6FC-43F3-B967-B3DED16D26EF}" dt="2025-04-10T05:49:08.429" v="838"/>
          <ac:picMkLst>
            <pc:docMk/>
            <pc:sldMk cId="523024925" sldId="434"/>
            <ac:picMk id="6" creationId="{305A93AF-CA98-8B47-7228-9236A9FB9496}"/>
          </ac:picMkLst>
        </pc:picChg>
        <pc:picChg chg="mod">
          <ac:chgData name="오이식" userId="ff94a822-3d54-4817-bca5-153e807d70bc" providerId="ADAL" clId="{D906D5B9-A6FC-43F3-B967-B3DED16D26EF}" dt="2025-04-10T05:49:08.429" v="838"/>
          <ac:picMkLst>
            <pc:docMk/>
            <pc:sldMk cId="523024925" sldId="434"/>
            <ac:picMk id="9" creationId="{51EA0346-11BE-35C5-0EE2-CDB072E16912}"/>
          </ac:picMkLst>
        </pc:picChg>
      </pc:sldChg>
      <pc:sldChg chg="addSp delSp modSp add mod">
        <pc:chgData name="오이식" userId="ff94a822-3d54-4817-bca5-153e807d70bc" providerId="ADAL" clId="{D906D5B9-A6FC-43F3-B967-B3DED16D26EF}" dt="2025-04-10T05:52:22.689" v="912" actId="1076"/>
        <pc:sldMkLst>
          <pc:docMk/>
          <pc:sldMk cId="2438629124" sldId="435"/>
        </pc:sldMkLst>
        <pc:spChg chg="mod">
          <ac:chgData name="오이식" userId="ff94a822-3d54-4817-bca5-153e807d70bc" providerId="ADAL" clId="{D906D5B9-A6FC-43F3-B967-B3DED16D26EF}" dt="2025-04-10T05:51:36.334" v="902"/>
          <ac:spMkLst>
            <pc:docMk/>
            <pc:sldMk cId="2438629124" sldId="435"/>
            <ac:spMk id="4" creationId="{C0D6A6E9-E5D6-91DE-DA0A-7A2301DD7571}"/>
          </ac:spMkLst>
        </pc:spChg>
        <pc:grpChg chg="del">
          <ac:chgData name="오이식" userId="ff94a822-3d54-4817-bca5-153e807d70bc" providerId="ADAL" clId="{D906D5B9-A6FC-43F3-B967-B3DED16D26EF}" dt="2025-04-10T05:50:41.703" v="842" actId="478"/>
          <ac:grpSpMkLst>
            <pc:docMk/>
            <pc:sldMk cId="2438629124" sldId="435"/>
            <ac:grpSpMk id="3" creationId="{2F35FFA7-FAB6-2C1B-C4C3-9ED8B657EBE6}"/>
          </ac:grpSpMkLst>
        </pc:grpChg>
        <pc:graphicFrameChg chg="add mod modGraphic">
          <ac:chgData name="오이식" userId="ff94a822-3d54-4817-bca5-153e807d70bc" providerId="ADAL" clId="{D906D5B9-A6FC-43F3-B967-B3DED16D26EF}" dt="2025-04-10T05:52:05.622" v="908" actId="1076"/>
          <ac:graphicFrameMkLst>
            <pc:docMk/>
            <pc:sldMk cId="2438629124" sldId="435"/>
            <ac:graphicFrameMk id="5" creationId="{9018A788-6661-D94B-5459-F5CD79A2B7B5}"/>
          </ac:graphicFrameMkLst>
        </pc:graphicFrameChg>
        <pc:picChg chg="add del mod">
          <ac:chgData name="오이식" userId="ff94a822-3d54-4817-bca5-153e807d70bc" providerId="ADAL" clId="{D906D5B9-A6FC-43F3-B967-B3DED16D26EF}" dt="2025-04-10T05:52:10.662" v="910" actId="478"/>
          <ac:picMkLst>
            <pc:docMk/>
            <pc:sldMk cId="2438629124" sldId="435"/>
            <ac:picMk id="8" creationId="{3D352BDE-C17A-CFF1-2E8D-C4D6CB64F732}"/>
          </ac:picMkLst>
        </pc:picChg>
        <pc:picChg chg="add mod">
          <ac:chgData name="오이식" userId="ff94a822-3d54-4817-bca5-153e807d70bc" providerId="ADAL" clId="{D906D5B9-A6FC-43F3-B967-B3DED16D26EF}" dt="2025-04-10T05:52:22.689" v="912" actId="1076"/>
          <ac:picMkLst>
            <pc:docMk/>
            <pc:sldMk cId="2438629124" sldId="435"/>
            <ac:picMk id="10" creationId="{08A3563F-57DA-AEA3-8750-B7511CC65647}"/>
          </ac:picMkLst>
        </pc:picChg>
      </pc:sldChg>
      <pc:sldChg chg="addSp delSp modSp add mod">
        <pc:chgData name="오이식" userId="ff94a822-3d54-4817-bca5-153e807d70bc" providerId="ADAL" clId="{D906D5B9-A6FC-43F3-B967-B3DED16D26EF}" dt="2025-04-10T05:53:47.835" v="925" actId="1076"/>
        <pc:sldMkLst>
          <pc:docMk/>
          <pc:sldMk cId="2600516250" sldId="436"/>
        </pc:sldMkLst>
        <pc:graphicFrameChg chg="add mod modGraphic">
          <ac:chgData name="오이식" userId="ff94a822-3d54-4817-bca5-153e807d70bc" providerId="ADAL" clId="{D906D5B9-A6FC-43F3-B967-B3DED16D26EF}" dt="2025-04-10T05:53:47.835" v="925" actId="1076"/>
          <ac:graphicFrameMkLst>
            <pc:docMk/>
            <pc:sldMk cId="2600516250" sldId="436"/>
            <ac:graphicFrameMk id="3" creationId="{476D0DAB-E9D0-3CC2-46D1-10B474229870}"/>
          </ac:graphicFrameMkLst>
        </pc:graphicFrameChg>
        <pc:graphicFrameChg chg="del">
          <ac:chgData name="오이식" userId="ff94a822-3d54-4817-bca5-153e807d70bc" providerId="ADAL" clId="{D906D5B9-A6FC-43F3-B967-B3DED16D26EF}" dt="2025-04-10T05:52:41.686" v="914" actId="478"/>
          <ac:graphicFrameMkLst>
            <pc:docMk/>
            <pc:sldMk cId="2600516250" sldId="436"/>
            <ac:graphicFrameMk id="5" creationId="{5ABEE870-BA6C-0691-9069-1178FE70B225}"/>
          </ac:graphicFrameMkLst>
        </pc:graphicFrameChg>
        <pc:picChg chg="add mod">
          <ac:chgData name="오이식" userId="ff94a822-3d54-4817-bca5-153e807d70bc" providerId="ADAL" clId="{D906D5B9-A6FC-43F3-B967-B3DED16D26EF}" dt="2025-04-10T05:53:44.629" v="924" actId="1076"/>
          <ac:picMkLst>
            <pc:docMk/>
            <pc:sldMk cId="2600516250" sldId="436"/>
            <ac:picMk id="8" creationId="{F600E3E6-7F87-B3D1-F6DD-E09671BDFFF3}"/>
          </ac:picMkLst>
        </pc:picChg>
        <pc:picChg chg="del">
          <ac:chgData name="오이식" userId="ff94a822-3d54-4817-bca5-153e807d70bc" providerId="ADAL" clId="{D906D5B9-A6FC-43F3-B967-B3DED16D26EF}" dt="2025-04-10T05:52:41.686" v="914" actId="478"/>
          <ac:picMkLst>
            <pc:docMk/>
            <pc:sldMk cId="2600516250" sldId="436"/>
            <ac:picMk id="10" creationId="{181600F8-598A-9554-AAEA-AB941443A262}"/>
          </ac:picMkLst>
        </pc:picChg>
      </pc:sldChg>
    </pc:docChg>
  </pc:docChgLst>
  <pc:docChgLst>
    <pc:chgData name="오이식" userId="ff94a822-3d54-4817-bca5-153e807d70bc" providerId="ADAL" clId="{7C148511-8758-470B-B93C-0BE3E5159299}"/>
    <pc:docChg chg="undo custSel delSld modSld">
      <pc:chgData name="오이식" userId="ff94a822-3d54-4817-bca5-153e807d70bc" providerId="ADAL" clId="{7C148511-8758-470B-B93C-0BE3E5159299}" dt="2025-04-09T07:32:55.218" v="187" actId="2165"/>
      <pc:docMkLst>
        <pc:docMk/>
      </pc:docMkLst>
      <pc:sldChg chg="modSp mod">
        <pc:chgData name="오이식" userId="ff94a822-3d54-4817-bca5-153e807d70bc" providerId="ADAL" clId="{7C148511-8758-470B-B93C-0BE3E5159299}" dt="2025-04-09T07:11:26.815" v="18" actId="6549"/>
        <pc:sldMkLst>
          <pc:docMk/>
          <pc:sldMk cId="3940160912" sldId="404"/>
        </pc:sldMkLst>
        <pc:spChg chg="mod">
          <ac:chgData name="오이식" userId="ff94a822-3d54-4817-bca5-153e807d70bc" providerId="ADAL" clId="{7C148511-8758-470B-B93C-0BE3E5159299}" dt="2025-04-09T07:11:26.815" v="18" actId="6549"/>
          <ac:spMkLst>
            <pc:docMk/>
            <pc:sldMk cId="3940160912" sldId="404"/>
            <ac:spMk id="2" creationId="{81EB9B07-2158-4A4B-8DDA-E97B05003755}"/>
          </ac:spMkLst>
        </pc:spChg>
      </pc:sldChg>
      <pc:sldChg chg="addSp delSp modSp mod">
        <pc:chgData name="오이식" userId="ff94a822-3d54-4817-bca5-153e807d70bc" providerId="ADAL" clId="{7C148511-8758-470B-B93C-0BE3E5159299}" dt="2025-04-09T07:32:55.218" v="187" actId="2165"/>
        <pc:sldMkLst>
          <pc:docMk/>
          <pc:sldMk cId="642784132" sldId="420"/>
        </pc:sldMkLst>
        <pc:spChg chg="mod">
          <ac:chgData name="오이식" userId="ff94a822-3d54-4817-bca5-153e807d70bc" providerId="ADAL" clId="{7C148511-8758-470B-B93C-0BE3E5159299}" dt="2025-04-09T07:31:54.358" v="52"/>
          <ac:spMkLst>
            <pc:docMk/>
            <pc:sldMk cId="642784132" sldId="420"/>
            <ac:spMk id="4" creationId="{2DA669DA-67DE-AA71-9202-075C93B58B2D}"/>
          </ac:spMkLst>
        </pc:spChg>
        <pc:graphicFrameChg chg="add mod modGraphic">
          <ac:chgData name="오이식" userId="ff94a822-3d54-4817-bca5-153e807d70bc" providerId="ADAL" clId="{7C148511-8758-470B-B93C-0BE3E5159299}" dt="2025-04-09T07:32:55.218" v="187" actId="2165"/>
          <ac:graphicFrameMkLst>
            <pc:docMk/>
            <pc:sldMk cId="642784132" sldId="420"/>
            <ac:graphicFrameMk id="3" creationId="{E2B301A4-0BB4-2FB2-0436-76AE93DCC2A2}"/>
          </ac:graphicFrameMkLst>
        </pc:graphicFrameChg>
        <pc:graphicFrameChg chg="del">
          <ac:chgData name="오이식" userId="ff94a822-3d54-4817-bca5-153e807d70bc" providerId="ADAL" clId="{7C148511-8758-470B-B93C-0BE3E5159299}" dt="2025-04-09T07:31:31.403" v="20" actId="478"/>
          <ac:graphicFrameMkLst>
            <pc:docMk/>
            <pc:sldMk cId="642784132" sldId="420"/>
            <ac:graphicFrameMk id="5" creationId="{F821DE23-669E-827E-07F3-CF72F279D0DC}"/>
          </ac:graphicFrameMkLst>
        </pc:graphicFrameChg>
        <pc:graphicFrameChg chg="del">
          <ac:chgData name="오이식" userId="ff94a822-3d54-4817-bca5-153e807d70bc" providerId="ADAL" clId="{7C148511-8758-470B-B93C-0BE3E5159299}" dt="2025-04-09T07:31:31.403" v="20" actId="478"/>
          <ac:graphicFrameMkLst>
            <pc:docMk/>
            <pc:sldMk cId="642784132" sldId="420"/>
            <ac:graphicFrameMk id="6" creationId="{9EB0818A-6A89-9663-96FA-A3D239710D15}"/>
          </ac:graphicFrameMkLst>
        </pc:graphicFrameChg>
      </pc:sldChg>
      <pc:sldChg chg="del">
        <pc:chgData name="오이식" userId="ff94a822-3d54-4817-bca5-153e807d70bc" providerId="ADAL" clId="{7C148511-8758-470B-B93C-0BE3E5159299}" dt="2025-04-09T07:11:34.076" v="19" actId="47"/>
        <pc:sldMkLst>
          <pc:docMk/>
          <pc:sldMk cId="1977819914" sldId="421"/>
        </pc:sldMkLst>
      </pc:sldChg>
      <pc:sldChg chg="del">
        <pc:chgData name="오이식" userId="ff94a822-3d54-4817-bca5-153e807d70bc" providerId="ADAL" clId="{7C148511-8758-470B-B93C-0BE3E5159299}" dt="2025-04-09T07:11:34.076" v="19" actId="47"/>
        <pc:sldMkLst>
          <pc:docMk/>
          <pc:sldMk cId="1666603377" sldId="422"/>
        </pc:sldMkLst>
      </pc:sldChg>
      <pc:sldChg chg="del">
        <pc:chgData name="오이식" userId="ff94a822-3d54-4817-bca5-153e807d70bc" providerId="ADAL" clId="{7C148511-8758-470B-B93C-0BE3E5159299}" dt="2025-04-09T07:11:34.076" v="19" actId="47"/>
        <pc:sldMkLst>
          <pc:docMk/>
          <pc:sldMk cId="114840167" sldId="423"/>
        </pc:sldMkLst>
      </pc:sldChg>
      <pc:sldChg chg="del">
        <pc:chgData name="오이식" userId="ff94a822-3d54-4817-bca5-153e807d70bc" providerId="ADAL" clId="{7C148511-8758-470B-B93C-0BE3E5159299}" dt="2025-04-09T07:11:34.076" v="19" actId="47"/>
        <pc:sldMkLst>
          <pc:docMk/>
          <pc:sldMk cId="947965200" sldId="424"/>
        </pc:sldMkLst>
      </pc:sldChg>
      <pc:sldChg chg="del">
        <pc:chgData name="오이식" userId="ff94a822-3d54-4817-bca5-153e807d70bc" providerId="ADAL" clId="{7C148511-8758-470B-B93C-0BE3E5159299}" dt="2025-04-09T07:11:34.076" v="19" actId="47"/>
        <pc:sldMkLst>
          <pc:docMk/>
          <pc:sldMk cId="2295500669" sldId="425"/>
        </pc:sldMkLst>
      </pc:sldChg>
      <pc:sldChg chg="del">
        <pc:chgData name="오이식" userId="ff94a822-3d54-4817-bca5-153e807d70bc" providerId="ADAL" clId="{7C148511-8758-470B-B93C-0BE3E5159299}" dt="2025-04-09T07:11:34.076" v="19" actId="47"/>
        <pc:sldMkLst>
          <pc:docMk/>
          <pc:sldMk cId="2073397310" sldId="426"/>
        </pc:sldMkLst>
      </pc:sldChg>
      <pc:sldChg chg="del">
        <pc:chgData name="오이식" userId="ff94a822-3d54-4817-bca5-153e807d70bc" providerId="ADAL" clId="{7C148511-8758-470B-B93C-0BE3E5159299}" dt="2025-04-09T07:11:34.076" v="19" actId="47"/>
        <pc:sldMkLst>
          <pc:docMk/>
          <pc:sldMk cId="2141831679" sldId="427"/>
        </pc:sldMkLst>
      </pc:sldChg>
      <pc:sldChg chg="del">
        <pc:chgData name="오이식" userId="ff94a822-3d54-4817-bca5-153e807d70bc" providerId="ADAL" clId="{7C148511-8758-470B-B93C-0BE3E5159299}" dt="2025-04-09T07:11:34.076" v="19" actId="47"/>
        <pc:sldMkLst>
          <pc:docMk/>
          <pc:sldMk cId="807941739" sldId="428"/>
        </pc:sldMkLst>
      </pc:sldChg>
      <pc:sldChg chg="del">
        <pc:chgData name="오이식" userId="ff94a822-3d54-4817-bca5-153e807d70bc" providerId="ADAL" clId="{7C148511-8758-470B-B93C-0BE3E5159299}" dt="2025-04-09T07:11:34.076" v="19" actId="47"/>
        <pc:sldMkLst>
          <pc:docMk/>
          <pc:sldMk cId="2930974605" sldId="429"/>
        </pc:sldMkLst>
      </pc:sldChg>
      <pc:sldChg chg="del">
        <pc:chgData name="오이식" userId="ff94a822-3d54-4817-bca5-153e807d70bc" providerId="ADAL" clId="{7C148511-8758-470B-B93C-0BE3E5159299}" dt="2025-04-09T07:11:34.076" v="19" actId="47"/>
        <pc:sldMkLst>
          <pc:docMk/>
          <pc:sldMk cId="453807422" sldId="430"/>
        </pc:sldMkLst>
      </pc:sldChg>
      <pc:sldChg chg="del">
        <pc:chgData name="오이식" userId="ff94a822-3d54-4817-bca5-153e807d70bc" providerId="ADAL" clId="{7C148511-8758-470B-B93C-0BE3E5159299}" dt="2025-04-09T07:11:34.076" v="19" actId="47"/>
        <pc:sldMkLst>
          <pc:docMk/>
          <pc:sldMk cId="2635343114" sldId="431"/>
        </pc:sldMkLst>
      </pc:sldChg>
      <pc:sldChg chg="del">
        <pc:chgData name="오이식" userId="ff94a822-3d54-4817-bca5-153e807d70bc" providerId="ADAL" clId="{7C148511-8758-470B-B93C-0BE3E5159299}" dt="2025-04-09T07:11:34.076" v="19" actId="47"/>
        <pc:sldMkLst>
          <pc:docMk/>
          <pc:sldMk cId="3709891226" sldId="432"/>
        </pc:sldMkLst>
      </pc:sldChg>
      <pc:sldChg chg="del">
        <pc:chgData name="오이식" userId="ff94a822-3d54-4817-bca5-153e807d70bc" providerId="ADAL" clId="{7C148511-8758-470B-B93C-0BE3E5159299}" dt="2025-04-09T07:11:34.076" v="19" actId="47"/>
        <pc:sldMkLst>
          <pc:docMk/>
          <pc:sldMk cId="1036104599" sldId="433"/>
        </pc:sldMkLst>
      </pc:sldChg>
      <pc:sldChg chg="del">
        <pc:chgData name="오이식" userId="ff94a822-3d54-4817-bca5-153e807d70bc" providerId="ADAL" clId="{7C148511-8758-470B-B93C-0BE3E5159299}" dt="2025-04-09T07:11:34.076" v="19" actId="47"/>
        <pc:sldMkLst>
          <pc:docMk/>
          <pc:sldMk cId="3998693841" sldId="434"/>
        </pc:sldMkLst>
      </pc:sldChg>
      <pc:sldChg chg="del">
        <pc:chgData name="오이식" userId="ff94a822-3d54-4817-bca5-153e807d70bc" providerId="ADAL" clId="{7C148511-8758-470B-B93C-0BE3E5159299}" dt="2025-04-09T07:11:34.076" v="19" actId="47"/>
        <pc:sldMkLst>
          <pc:docMk/>
          <pc:sldMk cId="2546676977" sldId="435"/>
        </pc:sldMkLst>
      </pc:sldChg>
      <pc:sldChg chg="del">
        <pc:chgData name="오이식" userId="ff94a822-3d54-4817-bca5-153e807d70bc" providerId="ADAL" clId="{7C148511-8758-470B-B93C-0BE3E5159299}" dt="2025-04-09T07:11:34.076" v="19" actId="47"/>
        <pc:sldMkLst>
          <pc:docMk/>
          <pc:sldMk cId="3966263713" sldId="4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7D675-2FBC-4E55-82A1-6CE35BDE3A38}" type="datetimeFigureOut">
              <a:rPr lang="ko-KR" altLang="en-US" smtClean="0"/>
              <a:t>2025-05-25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33D35-3EF3-4477-80B3-407C14BE19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56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9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03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257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DBA-D7EF-4700-BA33-8943A7FC97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862"/>
            <a:ext cx="10515600" cy="451830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9537"/>
            <a:ext cx="10515600" cy="535369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908" y="607891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CCCE-D5E8-4263-886C-79E7C2CDDC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B15ADC8-29AD-47FE-AA23-A882CFFF0EEF}"/>
              </a:ext>
            </a:extLst>
          </p:cNvPr>
          <p:cNvCxnSpPr>
            <a:cxnSpLocks/>
          </p:cNvCxnSpPr>
          <p:nvPr userDrawn="1"/>
        </p:nvCxnSpPr>
        <p:spPr>
          <a:xfrm>
            <a:off x="784860" y="698692"/>
            <a:ext cx="106222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85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908" y="607891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DBA-D7EF-4700-BA33-8943A7FC97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8141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9908" y="607891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DBA-D7EF-4700-BA33-8943A7FC97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884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9908" y="607891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DBA-D7EF-4700-BA33-8943A7FC97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455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9908" y="607891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DBA-D7EF-4700-BA33-8943A7FC97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382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9908" y="607891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DBA-D7EF-4700-BA33-8943A7FC97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392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9908" y="607891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DBA-D7EF-4700-BA33-8943A7FC97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27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날짜 개체 틀 3">
            <a:extLst>
              <a:ext uri="{FF2B5EF4-FFF2-40B4-BE49-F238E27FC236}">
                <a16:creationId xmlns:a16="http://schemas.microsoft.com/office/drawing/2014/main" id="{C8CBB26F-3B33-64E0-070C-3720660E70DB}"/>
              </a:ext>
            </a:extLst>
          </p:cNvPr>
          <p:cNvSpPr txBox="1">
            <a:spLocks/>
          </p:cNvSpPr>
          <p:nvPr userDrawn="1"/>
        </p:nvSpPr>
        <p:spPr>
          <a:xfrm>
            <a:off x="0" y="52761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         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9" name="Picture 7" descr="인하대학교">
            <a:extLst>
              <a:ext uri="{FF2B5EF4-FFF2-40B4-BE49-F238E27FC236}">
                <a16:creationId xmlns:a16="http://schemas.microsoft.com/office/drawing/2014/main" id="{AA26209B-3073-8329-44AF-C52B2AAD4049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86" t="6000" r="15239" b="9182"/>
          <a:stretch>
            <a:fillRect/>
          </a:stretch>
        </p:blipFill>
        <p:spPr bwMode="auto">
          <a:xfrm>
            <a:off x="620852" y="6371166"/>
            <a:ext cx="356616" cy="326651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822375-1A35-0351-864A-97FEDBD43C74}"/>
              </a:ext>
            </a:extLst>
          </p:cNvPr>
          <p:cNvSpPr txBox="1"/>
          <p:nvPr userDrawn="1"/>
        </p:nvSpPr>
        <p:spPr>
          <a:xfrm>
            <a:off x="977468" y="6395993"/>
            <a:ext cx="1905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Computer Programming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05747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9908" y="607891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DBA-D7EF-4700-BA33-8943A7FC97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03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908" y="607891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DBA-D7EF-4700-BA33-8943A7FC97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897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908" y="607891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DBA-D7EF-4700-BA33-8943A7FC97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6347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834091-1B68-4EC7-A646-CCB9EA7A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7" y="415031"/>
            <a:ext cx="11274251" cy="481841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89F23D-B433-4F30-A948-549100322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875" y="1040717"/>
            <a:ext cx="11274251" cy="512188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FFF768-44A5-4891-981C-2BC50E6576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         </a:t>
            </a:r>
            <a:r>
              <a:rPr lang="en-US" altLang="ko-KR"/>
              <a:t>Computer Programming</a:t>
            </a:r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E5171B-E0CC-4D08-8FF1-47FCE928D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US" altLang="ko-KR"/>
              <a:t>©2025 All Rights Reserved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CA4B4C-299E-41F8-904F-2CDCC3C2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7CCCE-D5E8-4263-886C-79E7C2CDDC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7" name="Picture 7" descr="인하대학교">
            <a:extLst>
              <a:ext uri="{FF2B5EF4-FFF2-40B4-BE49-F238E27FC236}">
                <a16:creationId xmlns:a16="http://schemas.microsoft.com/office/drawing/2014/main" id="{43FA8843-F41D-42A7-935D-A08CA4C00D53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86" t="6000" r="15239" b="9182"/>
          <a:stretch>
            <a:fillRect/>
          </a:stretch>
        </p:blipFill>
        <p:spPr bwMode="auto">
          <a:xfrm>
            <a:off x="850412" y="6306447"/>
            <a:ext cx="542504" cy="464928"/>
          </a:xfrm>
          <a:prstGeom prst="rect">
            <a:avLst/>
          </a:prstGeom>
          <a:noFill/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DF4A35A1-E589-42C9-AB40-BB83FDAECA67}"/>
              </a:ext>
            </a:extLst>
          </p:cNvPr>
          <p:cNvCxnSpPr>
            <a:cxnSpLocks/>
          </p:cNvCxnSpPr>
          <p:nvPr userDrawn="1"/>
        </p:nvCxnSpPr>
        <p:spPr>
          <a:xfrm>
            <a:off x="502417" y="896868"/>
            <a:ext cx="112742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3385A83-9B85-4A7B-B96B-174AF9926C7F}"/>
              </a:ext>
            </a:extLst>
          </p:cNvPr>
          <p:cNvSpPr txBox="1"/>
          <p:nvPr userDrawn="1"/>
        </p:nvSpPr>
        <p:spPr>
          <a:xfrm>
            <a:off x="1405129" y="6395073"/>
            <a:ext cx="288471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75" dirty="0" err="1"/>
              <a:t>Compter</a:t>
            </a:r>
            <a:r>
              <a:rPr lang="en-US" altLang="ko-KR" sz="675" dirty="0"/>
              <a:t> Programming</a:t>
            </a:r>
            <a:endParaRPr lang="ko-KR" altLang="en-US" sz="675" dirty="0"/>
          </a:p>
        </p:txBody>
      </p:sp>
    </p:spTree>
    <p:extLst>
      <p:ext uri="{BB962C8B-B14F-4D97-AF65-F5344CB8AC3E}">
        <p14:creationId xmlns:p14="http://schemas.microsoft.com/office/powerpoint/2010/main" val="423397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89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36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20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33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809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47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38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3DECF-8BA1-4923-867C-64FAB5EDD403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7" descr="인하대학교">
            <a:extLst>
              <a:ext uri="{FF2B5EF4-FFF2-40B4-BE49-F238E27FC236}">
                <a16:creationId xmlns:a16="http://schemas.microsoft.com/office/drawing/2014/main" id="{F6586D11-8E73-B5FF-5ED1-D7581236502F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86" t="6000" r="15239" b="9182"/>
          <a:stretch>
            <a:fillRect/>
          </a:stretch>
        </p:blipFill>
        <p:spPr bwMode="auto">
          <a:xfrm>
            <a:off x="620852" y="6371166"/>
            <a:ext cx="356616" cy="32665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BDD57E-7FDE-074D-B771-F3B6FDE607AD}"/>
              </a:ext>
            </a:extLst>
          </p:cNvPr>
          <p:cNvSpPr txBox="1"/>
          <p:nvPr userDrawn="1"/>
        </p:nvSpPr>
        <p:spPr>
          <a:xfrm>
            <a:off x="977468" y="6395993"/>
            <a:ext cx="1905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Computer Programming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7487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17DBA-D7EF-4700-BA33-8943A7FC9752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7" descr="인하대학교">
            <a:extLst>
              <a:ext uri="{FF2B5EF4-FFF2-40B4-BE49-F238E27FC236}">
                <a16:creationId xmlns:a16="http://schemas.microsoft.com/office/drawing/2014/main" id="{C1DDB32A-0819-7DDF-46C2-E250CDCE0891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86" t="6000" r="15239" b="9182"/>
          <a:stretch>
            <a:fillRect/>
          </a:stretch>
        </p:blipFill>
        <p:spPr bwMode="auto">
          <a:xfrm>
            <a:off x="620851" y="6371167"/>
            <a:ext cx="304769" cy="28207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4EFEBD-DEA9-F297-C600-5C3F9B8547B3}"/>
              </a:ext>
            </a:extLst>
          </p:cNvPr>
          <p:cNvSpPr txBox="1"/>
          <p:nvPr userDrawn="1"/>
        </p:nvSpPr>
        <p:spPr>
          <a:xfrm>
            <a:off x="977468" y="6395993"/>
            <a:ext cx="1905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Computer Programming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2405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EB9B07-2158-4A4B-8DDA-E97B05003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564" y="1170676"/>
            <a:ext cx="8181473" cy="2321462"/>
          </a:xfrm>
        </p:spPr>
        <p:txBody>
          <a:bodyPr>
            <a:normAutofit fontScale="90000"/>
          </a:bodyPr>
          <a:lstStyle/>
          <a:p>
            <a:pPr latinLnBrk="0"/>
            <a:r>
              <a:rPr lang="en" altLang="en-US" sz="4000" b="1" dirty="0"/>
              <a:t>Computer Programming Python Practice (Computer Programming </a:t>
            </a:r>
            <a:br>
              <a:rPr lang="en" altLang="en-US" sz="4000" b="1" dirty="0"/>
            </a:br>
            <a:br>
              <a:rPr lang="en" altLang="en-US" sz="4000" b="1" dirty="0"/>
            </a:br>
            <a:r>
              <a:rPr lang="en-US" altLang="ko-KR" sz="4000" b="1" dirty="0">
                <a:latin typeface="+mn-ea"/>
                <a:ea typeface="+mn-ea"/>
              </a:rPr>
              <a:t>Chapter 12. NumPy</a:t>
            </a:r>
            <a:br>
              <a:rPr lang="en" altLang="en-US" sz="4000" b="1" dirty="0"/>
            </a:br>
            <a:endParaRPr lang="ko-KR" alt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EFA774-CE6A-60C0-E211-BDA84CA6278A}"/>
              </a:ext>
            </a:extLst>
          </p:cNvPr>
          <p:cNvSpPr txBox="1"/>
          <p:nvPr/>
        </p:nvSpPr>
        <p:spPr>
          <a:xfrm>
            <a:off x="679313" y="5818533"/>
            <a:ext cx="6279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The contents of this lecture's textbook are quoted </a:t>
            </a:r>
            <a:r>
              <a:rPr kumimoji="0" lang="en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 </a:t>
            </a:r>
            <a:r>
              <a:rPr kumimoji="0" lang="e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excerpted from </a:t>
            </a:r>
            <a:r>
              <a:rPr kumimoji="0" lang="en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" </a:t>
            </a:r>
            <a:r>
              <a:rPr kumimoji="0" lang="en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Eutumn Python </a:t>
            </a:r>
            <a:r>
              <a:rPr kumimoji="0" lang="e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Revised Edition </a:t>
            </a:r>
            <a:r>
              <a:rPr kumimoji="0" lang="en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 </a:t>
            </a:r>
            <a:r>
              <a:rPr kumimoji="0" lang="en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written by </a:t>
            </a:r>
            <a:r>
              <a:rPr kumimoji="0" lang="e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Dong-gyu Park </a:t>
            </a:r>
            <a:r>
              <a:rPr kumimoji="0" lang="en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 Young-min Kang ) "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16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32BBD-CCE5-4F29-655C-A1CD05F4C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CB42EBF2-753E-B170-1A22-4E4A5B9E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40CC43E-2261-692C-EE60-278F4E15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1A793-129D-A108-70EC-EA99BD35AC2C}"/>
              </a:ext>
            </a:extLst>
          </p:cNvPr>
          <p:cNvSpPr txBox="1"/>
          <p:nvPr/>
        </p:nvSpPr>
        <p:spPr>
          <a:xfrm>
            <a:off x="639271" y="42361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/>
              <a:t>Operations on </a:t>
            </a:r>
            <a:endParaRPr lang="en-US" altLang="ko-KR" sz="2400" b="1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E4E600C-15E3-BC3D-233F-6F57CFAC0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43183"/>
              </p:ext>
            </p:extLst>
          </p:nvPr>
        </p:nvGraphicFramePr>
        <p:xfrm>
          <a:off x="881130" y="1026315"/>
          <a:ext cx="10388232" cy="2170494"/>
        </p:xfrm>
        <a:graphic>
          <a:graphicData uri="http://schemas.openxmlformats.org/drawingml/2006/table">
            <a:tbl>
              <a:tblPr/>
              <a:tblGrid>
                <a:gridCol w="10388232">
                  <a:extLst>
                    <a:ext uri="{9D8B030D-6E8A-4147-A177-3AD203B41FA5}">
                      <a16:colId xmlns:a16="http://schemas.microsoft.com/office/drawing/2014/main" val="2878651696"/>
                    </a:ext>
                  </a:extLst>
                </a:gridCol>
              </a:tblGrid>
              <a:tr h="153658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 = </a:t>
                      </a: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np.array 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([1, 2, 3])</a:t>
                      </a:r>
                      <a:endParaRPr lang="en-US" altLang="ko-KR" sz="18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b = </a:t>
                      </a: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np.array 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([4, 5, 6])</a:t>
                      </a:r>
                      <a:endParaRPr lang="en-US" altLang="ko-KR" sz="18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c = a + b</a:t>
                      </a:r>
                      <a:endParaRPr lang="ko-KR" altLang="en-US" sz="18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c</a:t>
                      </a: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solidFill>
                            <a:schemeClr val="accent6"/>
                          </a:solidFill>
                          <a:ea typeface="D2Coding" panose="020B0609020101020101" pitchFamily="49" charset="-127"/>
                          <a:cs typeface="+mn-cs"/>
                        </a:rPr>
                        <a:t>#Each element is added with the corresponding element from the other array: → [1+4, 2+5, 3+6]</a:t>
                      </a:r>
                      <a:endParaRPr lang="en" altLang="ko-KR" sz="1800" i="1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33303"/>
                  </a:ext>
                </a:extLst>
              </a:tr>
            </a:tbl>
          </a:graphicData>
        </a:graphic>
      </p:graphicFrame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29371F77-DA4F-51D8-DED0-4FF1AFEBD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625022"/>
              </p:ext>
            </p:extLst>
          </p:nvPr>
        </p:nvGraphicFramePr>
        <p:xfrm>
          <a:off x="881130" y="3784249"/>
          <a:ext cx="10388232" cy="2122281"/>
        </p:xfrm>
        <a:graphic>
          <a:graphicData uri="http://schemas.openxmlformats.org/drawingml/2006/table">
            <a:tbl>
              <a:tblPr/>
              <a:tblGrid>
                <a:gridCol w="10388232">
                  <a:extLst>
                    <a:ext uri="{9D8B030D-6E8A-4147-A177-3AD203B41FA5}">
                      <a16:colId xmlns:a16="http://schemas.microsoft.com/office/drawing/2014/main" val="2878651696"/>
                    </a:ext>
                  </a:extLst>
                </a:gridCol>
              </a:tblGrid>
              <a:tr h="212228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</a:t>
                      </a: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sal 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= </a:t>
                      </a: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np.array 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([300, 360, 400, 380])</a:t>
                      </a:r>
                      <a:endParaRPr lang="en-US" altLang="ko-KR" sz="18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sal_w_bonus = sal + 100 </a:t>
                      </a:r>
                      <a:r>
                        <a:rPr lang="en-US" altLang="ko-KR" sz="1800" i="1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 Adds a flat bonus</a:t>
                      </a:r>
                      <a:endParaRPr lang="en" altLang="ko-KR" sz="1800" i="1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sal_inc = sal * 1.2 </a:t>
                      </a:r>
                      <a:r>
                        <a:rPr lang="en-US" altLang="ko-KR" sz="1800" i="1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 Applies a 20% increase</a:t>
                      </a:r>
                      <a:endParaRPr lang="en" altLang="ko-KR" sz="1800" i="1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solidFill>
                            <a:schemeClr val="tx1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print( sal_w_bonus, sal_inc) </a:t>
                      </a:r>
                      <a:r>
                        <a:rPr lang="en" altLang="ko-KR" sz="1800" i="1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 [400 460 500 480] [360. 432. 480. 456.]</a:t>
                      </a:r>
                      <a:endParaRPr lang="en" altLang="ko-KR" sz="1800" dirty="0">
                        <a:solidFill>
                          <a:schemeClr val="tx1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33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68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3714A-3DBE-49F4-6099-E59AF5B31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969C3A2E-649D-67B4-019E-3B88AE864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454BE85-12E3-AE4D-18EE-C708ACF5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7BC46E-0D43-8944-6321-0A96CB761885}"/>
              </a:ext>
            </a:extLst>
          </p:cNvPr>
          <p:cNvSpPr txBox="1"/>
          <p:nvPr/>
        </p:nvSpPr>
        <p:spPr>
          <a:xfrm>
            <a:off x="639271" y="42361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2400" b="1" dirty="0" err="1"/>
              <a:t>ndarray</a:t>
            </a:r>
            <a:r>
              <a:rPr lang="en" altLang="en-US" sz="2400" b="1" dirty="0"/>
              <a:t>의 연산</a:t>
            </a:r>
            <a:endParaRPr lang="en-US" altLang="ko-KR" sz="2400" b="1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4A62BCDC-2604-7698-D2E3-0AE7F2AD2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884793"/>
              </p:ext>
            </p:extLst>
          </p:nvPr>
        </p:nvGraphicFramePr>
        <p:xfrm>
          <a:off x="734249" y="1080236"/>
          <a:ext cx="5296436" cy="2609406"/>
        </p:xfrm>
        <a:graphic>
          <a:graphicData uri="http://schemas.openxmlformats.org/drawingml/2006/table">
            <a:tbl>
              <a:tblPr/>
              <a:tblGrid>
                <a:gridCol w="5296436">
                  <a:extLst>
                    <a:ext uri="{9D8B030D-6E8A-4147-A177-3AD203B41FA5}">
                      <a16:colId xmlns:a16="http://schemas.microsoft.com/office/drawing/2014/main" val="2878651696"/>
                    </a:ext>
                  </a:extLst>
                </a:gridCol>
              </a:tblGrid>
              <a:tr h="250479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 = </a:t>
                      </a: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np.array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([[1, 2], [3, 4]]) 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b = </a:t>
                      </a: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np.array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([[10, 20], [30, 40]]) 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 + b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 - b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 * b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 / b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33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748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E8FCE-4820-41E9-7899-08CA76F18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54BBF0D4-1D19-E326-B0FB-951F63FA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301F51C-FF50-0E4C-263C-D544500D3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69388-7831-D40B-0EAB-B03D316669A3}"/>
              </a:ext>
            </a:extLst>
          </p:cNvPr>
          <p:cNvSpPr txBox="1"/>
          <p:nvPr/>
        </p:nvSpPr>
        <p:spPr>
          <a:xfrm>
            <a:off x="639271" y="42361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2400" b="1" dirty="0" err="1"/>
              <a:t>ndarray</a:t>
            </a:r>
            <a:r>
              <a:rPr lang="en" altLang="en-US" sz="2400" b="1" dirty="0"/>
              <a:t>의 연산</a:t>
            </a:r>
            <a:endParaRPr lang="en-US" altLang="ko-KR" sz="2400" b="1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7E029068-70FD-67EA-7DC4-74E8B9A0C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585505"/>
              </p:ext>
            </p:extLst>
          </p:nvPr>
        </p:nvGraphicFramePr>
        <p:xfrm>
          <a:off x="809807" y="1021361"/>
          <a:ext cx="4989395" cy="4803966"/>
        </p:xfrm>
        <a:graphic>
          <a:graphicData uri="http://schemas.openxmlformats.org/drawingml/2006/table">
            <a:tbl>
              <a:tblPr/>
              <a:tblGrid>
                <a:gridCol w="4989395">
                  <a:extLst>
                    <a:ext uri="{9D8B030D-6E8A-4147-A177-3AD203B41FA5}">
                      <a16:colId xmlns:a16="http://schemas.microsoft.com/office/drawing/2014/main" val="2878651696"/>
                    </a:ext>
                  </a:extLst>
                </a:gridCol>
              </a:tblGrid>
              <a:tr h="330546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 = </a:t>
                      </a: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np.array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([[1, 2], [3, 4]]) 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b = </a:t>
                      </a: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np.array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([[10, 20], [30, 40]]) 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</a:t>
                      </a: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np.matmul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(a, b)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 @ b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a[0,0] * b[0,0] + a[0,1] * b[1,0]</a:t>
                      </a:r>
                      <a:endParaRPr lang="en-US" altLang="ko-KR" sz="1800" dirty="0">
                        <a:solidFill>
                          <a:schemeClr val="accent5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a[0,0] * b[0,1] + a[0,1] * b[1,1]</a:t>
                      </a:r>
                      <a:endParaRPr lang="en-US" altLang="ko-KR" sz="1800" dirty="0">
                        <a:solidFill>
                          <a:schemeClr val="accent5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a[1,0] * b[0,0] + a[1,1] * b[1,0]</a:t>
                      </a:r>
                      <a:endParaRPr lang="en-US" altLang="ko-KR" sz="1800" dirty="0">
                        <a:solidFill>
                          <a:schemeClr val="accent5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a[1,0] * b[0,1] + a[1,1] * b[1,1]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 = [[1, 2], [3, 4]]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b = [[1, 0], [0, 1]]</a:t>
                      </a:r>
                      <a:endParaRPr lang="ko-KR" altLang="en-US" sz="18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</a:t>
                      </a: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np.matmul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(a, b) 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333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5176255-D541-5E63-D283-8B51CADCDFC7}"/>
              </a:ext>
            </a:extLst>
          </p:cNvPr>
          <p:cNvSpPr txBox="1"/>
          <p:nvPr/>
        </p:nvSpPr>
        <p:spPr>
          <a:xfrm>
            <a:off x="6006928" y="1021361"/>
            <a:ext cx="51574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 = [[1, 2],</a:t>
            </a:r>
          </a:p>
          <a:p>
            <a:r>
              <a:rPr lang="pt-BR" dirty="0"/>
              <a:t>     [3, 4]]</a:t>
            </a:r>
          </a:p>
          <a:p>
            <a:endParaRPr lang="pt-BR" dirty="0"/>
          </a:p>
          <a:p>
            <a:r>
              <a:rPr lang="pt-BR" dirty="0"/>
              <a:t>b = [[10, 20],</a:t>
            </a:r>
          </a:p>
          <a:p>
            <a:r>
              <a:rPr lang="pt-BR" dirty="0"/>
              <a:t>     [30, 40]]</a:t>
            </a:r>
          </a:p>
          <a:p>
            <a:endParaRPr lang="pt-BR" dirty="0"/>
          </a:p>
          <a:p>
            <a:r>
              <a:rPr lang="en-US" dirty="0"/>
              <a:t>[</a:t>
            </a:r>
          </a:p>
          <a:p>
            <a:r>
              <a:rPr lang="en-US" dirty="0"/>
              <a:t> [1*10 + 2*30, 1*20 + 2*40],   → [70, 100]</a:t>
            </a:r>
          </a:p>
          <a:p>
            <a:r>
              <a:rPr lang="en-US" dirty="0"/>
              <a:t> [3*10 + 4*30, 3*20 + 4*40]    → [150, 220]</a:t>
            </a:r>
          </a:p>
          <a:p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30873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6C892-44BF-17C4-6E50-EC495DB28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01CEAD4A-80F7-FA3A-C15E-60176884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F9806B-300C-E4DF-FB86-4D0FD17C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AAEDD-C4FF-56AE-BC24-3CD44C51F199}"/>
              </a:ext>
            </a:extLst>
          </p:cNvPr>
          <p:cNvSpPr txBox="1"/>
          <p:nvPr/>
        </p:nvSpPr>
        <p:spPr>
          <a:xfrm>
            <a:off x="639271" y="42361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/>
              <a:t>Operations on </a:t>
            </a:r>
            <a:endParaRPr lang="en-US" altLang="ko-KR" sz="2400" b="1" dirty="0"/>
          </a:p>
        </p:txBody>
      </p:sp>
      <p:pic>
        <p:nvPicPr>
          <p:cNvPr id="5" name="내용 개체 틀 6">
            <a:extLst>
              <a:ext uri="{FF2B5EF4-FFF2-40B4-BE49-F238E27FC236}">
                <a16:creationId xmlns:a16="http://schemas.microsoft.com/office/drawing/2014/main" id="{249B9360-06F6-5608-4483-DEF71EB66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329" y="330426"/>
            <a:ext cx="6269990" cy="60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75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E8629-365A-56E8-81DA-AF610EF9B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6B58D9C-E49B-A8AB-E694-9B98B585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18812-BD4C-1A2F-76DD-66A8DCFF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D229F6-481E-7072-72A2-279024BF0868}"/>
              </a:ext>
            </a:extLst>
          </p:cNvPr>
          <p:cNvSpPr txBox="1"/>
          <p:nvPr/>
        </p:nvSpPr>
        <p:spPr>
          <a:xfrm>
            <a:off x="639271" y="42361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/>
              <a:t>Operations on </a:t>
            </a:r>
            <a:endParaRPr lang="en-US" altLang="ko-KR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94FDA-6CF7-6FCA-5CA2-9E05FF2B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11" y="214046"/>
            <a:ext cx="6419324" cy="615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05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3B064-F5E4-3D75-5A91-ECBA82B70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5620"/>
            <a:ext cx="34557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import </a:t>
            </a:r>
            <a:r>
              <a:rPr lang="en-US" sz="2000" dirty="0" err="1"/>
              <a:t>numpy</a:t>
            </a:r>
            <a:r>
              <a:rPr lang="en-US" sz="2000" dirty="0"/>
              <a:t> as np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 = </a:t>
            </a:r>
            <a:r>
              <a:rPr lang="en-US" sz="2000" dirty="0" err="1"/>
              <a:t>np.array</a:t>
            </a:r>
            <a:r>
              <a:rPr lang="en-US" sz="2000" dirty="0"/>
              <a:t>([[1, 2, 3],	</a:t>
            </a:r>
          </a:p>
          <a:p>
            <a:pPr marL="0" indent="0">
              <a:buNone/>
            </a:pPr>
            <a:r>
              <a:rPr lang="en-US" sz="2000" dirty="0"/>
              <a:t>              [4, 5, 6],</a:t>
            </a:r>
          </a:p>
          <a:p>
            <a:pPr marL="0" indent="0">
              <a:buNone/>
            </a:pPr>
            <a:r>
              <a:rPr lang="en-US" sz="2000" dirty="0"/>
              <a:t>              [7, 8, 9]])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 = </a:t>
            </a:r>
            <a:r>
              <a:rPr lang="en-US" sz="2000" dirty="0" err="1"/>
              <a:t>np.array</a:t>
            </a:r>
            <a:r>
              <a:rPr lang="en-US" sz="2000" dirty="0"/>
              <a:t>([[2, 2, 2],</a:t>
            </a:r>
          </a:p>
          <a:p>
            <a:pPr marL="0" indent="0">
              <a:buNone/>
            </a:pPr>
            <a:r>
              <a:rPr lang="en-US" sz="2000" dirty="0"/>
              <a:t>              [2, 2, 2],</a:t>
            </a:r>
          </a:p>
          <a:p>
            <a:pPr marL="0" indent="0">
              <a:buNone/>
            </a:pPr>
            <a:r>
              <a:rPr lang="en-US" sz="2000" dirty="0"/>
              <a:t>              [2, 2, 2]])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ECE4A-3A50-DA7F-250B-3FBE25D6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B1158-4C59-6DC0-19BE-61D5C9BF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FF839-CE8F-EB9B-06FF-82A3C1D7079F}"/>
              </a:ext>
            </a:extLst>
          </p:cNvPr>
          <p:cNvSpPr txBox="1"/>
          <p:nvPr/>
        </p:nvSpPr>
        <p:spPr>
          <a:xfrm>
            <a:off x="6097030" y="855620"/>
            <a:ext cx="6094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a+b</a:t>
            </a:r>
            <a:endParaRPr lang="en-US" dirty="0"/>
          </a:p>
          <a:p>
            <a:r>
              <a:rPr lang="en-US" dirty="0"/>
              <a:t>[[ 3  4  5]</a:t>
            </a:r>
          </a:p>
          <a:p>
            <a:r>
              <a:rPr lang="en-US" dirty="0"/>
              <a:t> [ 6  7  8]</a:t>
            </a:r>
          </a:p>
          <a:p>
            <a:r>
              <a:rPr lang="en-US" dirty="0"/>
              <a:t> [ 9 10 11]]</a:t>
            </a:r>
          </a:p>
        </p:txBody>
      </p:sp>
    </p:spTree>
    <p:extLst>
      <p:ext uri="{BB962C8B-B14F-4D97-AF65-F5344CB8AC3E}">
        <p14:creationId xmlns:p14="http://schemas.microsoft.com/office/powerpoint/2010/main" val="2015792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458B0-D64E-8F91-F783-AA484CE53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26E6C356-08F6-E2A0-3DBA-CFFD59BE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B8395A7-D908-996F-98CF-15EEFD3B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A85BD3-0A10-52BC-C988-2A8C50D54C06}"/>
              </a:ext>
            </a:extLst>
          </p:cNvPr>
          <p:cNvSpPr txBox="1"/>
          <p:nvPr/>
        </p:nvSpPr>
        <p:spPr>
          <a:xfrm>
            <a:off x="639271" y="42361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/>
              <a:t>Operations on </a:t>
            </a:r>
            <a:endParaRPr lang="en-US" altLang="ko-KR" sz="2400" b="1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65896AE4-1140-67AD-684D-23F3C61F7454}"/>
              </a:ext>
            </a:extLst>
          </p:cNvPr>
          <p:cNvGrpSpPr/>
          <p:nvPr/>
        </p:nvGrpSpPr>
        <p:grpSpPr>
          <a:xfrm>
            <a:off x="989857" y="1211176"/>
            <a:ext cx="7542397" cy="4378256"/>
            <a:chOff x="1105593" y="1183438"/>
            <a:chExt cx="10515600" cy="5912039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91697DD3-883F-2EB7-B8FB-505F043B8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62" r="579"/>
            <a:stretch/>
          </p:blipFill>
          <p:spPr>
            <a:xfrm>
              <a:off x="1105593" y="1183438"/>
              <a:ext cx="10515600" cy="1781175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F310CF11-1B13-485D-C2C3-CABB38A45B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7" r="684"/>
            <a:stretch/>
          </p:blipFill>
          <p:spPr>
            <a:xfrm>
              <a:off x="1105593" y="2646276"/>
              <a:ext cx="10515600" cy="4449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1449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D276A-ED16-E5B7-9C0F-18F5BF6DD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0BB4367-8367-C543-1903-E4ACAAA03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621775C-AF1F-AF6B-9E87-C1B203E2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0B33A2-218E-686D-9D57-EDA1AA1CC719}"/>
              </a:ext>
            </a:extLst>
          </p:cNvPr>
          <p:cNvSpPr txBox="1"/>
          <p:nvPr/>
        </p:nvSpPr>
        <p:spPr>
          <a:xfrm>
            <a:off x="639271" y="42361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/>
              <a:t>Operations on </a:t>
            </a:r>
            <a:endParaRPr lang="en-US" altLang="ko-KR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3DE95-A338-62FB-C8C2-35742213E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24" y="932729"/>
            <a:ext cx="9728372" cy="532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48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6FA82-A353-7615-50EF-B6F20FE3C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51" y="586947"/>
            <a:ext cx="5053914" cy="3824416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/>
                </a:solidFill>
                <a:ea typeface="D2Coding" panose="020B0609020101020101" pitchFamily="49" charset="-127"/>
              </a:rPr>
              <a:t>Step 3: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latin typeface="Consolas" panose="020B0609020204030204" pitchFamily="49" charset="0"/>
              </a:rPr>
              <a:t>numpy</a:t>
            </a:r>
            <a:r>
              <a:rPr lang="en-US" sz="1800" dirty="0">
                <a:latin typeface="Consolas" panose="020B0609020204030204" pitchFamily="49" charset="0"/>
              </a:rPr>
              <a:t> as np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b = </a:t>
            </a:r>
            <a:r>
              <a:rPr lang="en-US" sz="1800" dirty="0" err="1">
                <a:latin typeface="Consolas" panose="020B0609020204030204" pitchFamily="49" charset="0"/>
              </a:rPr>
              <a:t>np.random.randint</a:t>
            </a:r>
            <a:r>
              <a:rPr lang="en-US" sz="1800" dirty="0">
                <a:latin typeface="Consolas" panose="020B0609020204030204" pitchFamily="49" charset="0"/>
              </a:rPr>
              <a:t>(0, 100, size=10)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print("b =", b)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print("</a:t>
            </a:r>
            <a:r>
              <a:rPr lang="ko-KR" altLang="en-US" sz="1800" dirty="0">
                <a:latin typeface="Consolas" panose="020B0609020204030204" pitchFamily="49" charset="0"/>
              </a:rPr>
              <a:t>최댓값 </a:t>
            </a:r>
            <a:r>
              <a:rPr lang="en-US" altLang="ko-KR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latin typeface="Consolas" panose="020B0609020204030204" pitchFamily="49" charset="0"/>
              </a:rPr>
              <a:t>Max):", </a:t>
            </a:r>
            <a:r>
              <a:rPr lang="en-US" sz="1800" dirty="0" err="1">
                <a:latin typeface="Consolas" panose="020B0609020204030204" pitchFamily="49" charset="0"/>
              </a:rPr>
              <a:t>b.max</a:t>
            </a:r>
            <a:r>
              <a:rPr lang="en-US" sz="1800" dirty="0"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print("</a:t>
            </a:r>
            <a:r>
              <a:rPr lang="ko-KR" altLang="en-US" sz="1800" dirty="0">
                <a:latin typeface="Consolas" panose="020B0609020204030204" pitchFamily="49" charset="0"/>
              </a:rPr>
              <a:t>최솟값 </a:t>
            </a:r>
            <a:r>
              <a:rPr lang="en-US" altLang="ko-KR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latin typeface="Consolas" panose="020B0609020204030204" pitchFamily="49" charset="0"/>
              </a:rPr>
              <a:t>Min):", </a:t>
            </a:r>
            <a:r>
              <a:rPr lang="en-US" sz="1800" dirty="0" err="1">
                <a:latin typeface="Consolas" panose="020B0609020204030204" pitchFamily="49" charset="0"/>
              </a:rPr>
              <a:t>b.min</a:t>
            </a:r>
            <a:r>
              <a:rPr lang="en-US" sz="1800" dirty="0"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print("</a:t>
            </a:r>
            <a:r>
              <a:rPr lang="ko-KR" altLang="en-US" sz="1800" dirty="0">
                <a:latin typeface="Consolas" panose="020B0609020204030204" pitchFamily="49" charset="0"/>
              </a:rPr>
              <a:t>평균 </a:t>
            </a:r>
            <a:r>
              <a:rPr lang="en-US" altLang="ko-KR" sz="1800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latin typeface="Consolas" panose="020B0609020204030204" pitchFamily="49" charset="0"/>
              </a:rPr>
              <a:t>Mean):", </a:t>
            </a:r>
            <a:r>
              <a:rPr lang="en-US" sz="1800" dirty="0" err="1">
                <a:latin typeface="Consolas" panose="020B0609020204030204" pitchFamily="49" charset="0"/>
              </a:rPr>
              <a:t>b.mean</a:t>
            </a:r>
            <a:r>
              <a:rPr lang="en-US" sz="1800" dirty="0"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80EB3-9C33-09AC-FD89-F54FD163D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915B4-413D-E123-D858-494D207FC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3118C-793B-F1BE-2900-6DF30F81CBFE}"/>
              </a:ext>
            </a:extLst>
          </p:cNvPr>
          <p:cNvSpPr txBox="1"/>
          <p:nvPr/>
        </p:nvSpPr>
        <p:spPr>
          <a:xfrm>
            <a:off x="5893142" y="586946"/>
            <a:ext cx="6062019" cy="268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dirty="0">
                <a:solidFill>
                  <a:schemeClr val="accent6"/>
                </a:solidFill>
                <a:ea typeface="D2Coding" panose="020B0609020101020101" pitchFamily="49" charset="-127"/>
              </a:rPr>
              <a:t>Step 4:</a:t>
            </a:r>
          </a:p>
          <a:p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a = </a:t>
            </a:r>
            <a:r>
              <a:rPr lang="en-US" dirty="0" err="1">
                <a:latin typeface="Consolas" panose="020B0609020204030204" pitchFamily="49" charset="0"/>
              </a:rPr>
              <a:t>np.array</a:t>
            </a:r>
            <a:r>
              <a:rPr lang="en-US" dirty="0">
                <a:latin typeface="Consolas" panose="020B0609020204030204" pitchFamily="49" charset="0"/>
              </a:rPr>
              <a:t>([23, 45, 67, 7, 2, 30, 34, 82])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c = </a:t>
            </a:r>
            <a:r>
              <a:rPr lang="en-US" dirty="0" err="1">
                <a:latin typeface="Consolas" panose="020B0609020204030204" pitchFamily="49" charset="0"/>
              </a:rPr>
              <a:t>np.append</a:t>
            </a:r>
            <a:r>
              <a:rPr lang="en-US" dirty="0">
                <a:latin typeface="Consolas" panose="020B0609020204030204" pitchFamily="49" charset="0"/>
              </a:rPr>
              <a:t>(a, b)</a:t>
            </a:r>
          </a:p>
          <a:p>
            <a:r>
              <a:rPr lang="en-US" dirty="0">
                <a:latin typeface="Consolas" panose="020B0609020204030204" pitchFamily="49" charset="0"/>
              </a:rPr>
              <a:t>print("c =", c)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c = [23 45 67  7  2 30 34 82 25  2  9 86 93 73 15 53 67 20]</a:t>
            </a:r>
          </a:p>
        </p:txBody>
      </p:sp>
    </p:spTree>
    <p:extLst>
      <p:ext uri="{BB962C8B-B14F-4D97-AF65-F5344CB8AC3E}">
        <p14:creationId xmlns:p14="http://schemas.microsoft.com/office/powerpoint/2010/main" val="3580109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79A09-3765-16F2-0D81-89D507798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9ABB29A9-DCBF-E38F-9F78-03AEB47DF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ED63E86-CA67-1F7A-2B7B-847161A2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B3DB97-981C-A6BA-DC84-379F905C742A}"/>
              </a:ext>
            </a:extLst>
          </p:cNvPr>
          <p:cNvSpPr txBox="1"/>
          <p:nvPr/>
        </p:nvSpPr>
        <p:spPr>
          <a:xfrm>
            <a:off x="639271" y="423614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/>
              <a:t>various</a:t>
            </a:r>
            <a:r>
              <a:rPr lang="en" altLang="ko-KR" sz="2400" b="1" dirty="0"/>
              <a:t> </a:t>
            </a:r>
            <a:r>
              <a:rPr lang="en" altLang="en-US" sz="2400" b="1" dirty="0"/>
              <a:t>Creating a matrix</a:t>
            </a:r>
            <a:endParaRPr lang="en-US" altLang="ko-KR" sz="2400" b="1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5450E79E-F131-D4BC-D440-388F2F41D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66709"/>
              </p:ext>
            </p:extLst>
          </p:nvPr>
        </p:nvGraphicFramePr>
        <p:xfrm>
          <a:off x="1009460" y="1149764"/>
          <a:ext cx="10344340" cy="3487230"/>
        </p:xfrm>
        <a:graphic>
          <a:graphicData uri="http://schemas.openxmlformats.org/drawingml/2006/table">
            <a:tbl>
              <a:tblPr/>
              <a:tblGrid>
                <a:gridCol w="10344340">
                  <a:extLst>
                    <a:ext uri="{9D8B030D-6E8A-4147-A177-3AD203B41FA5}">
                      <a16:colId xmlns:a16="http://schemas.microsoft.com/office/drawing/2014/main" val="2878651696"/>
                    </a:ext>
                  </a:extLst>
                </a:gridCol>
              </a:tblGrid>
              <a:tr h="330546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np.zeros ((2, 3)) </a:t>
                      </a:r>
                      <a:r>
                        <a:rPr lang="en" altLang="ko-KR" sz="1800" i="1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</a:t>
                      </a:r>
                      <a:r>
                        <a:rPr lang="en-US" sz="1800" i="1" kern="1200" dirty="0">
                          <a:solidFill>
                            <a:schemeClr val="accent6"/>
                          </a:solidFill>
                          <a:ea typeface="D2Coding" panose="020B0609020101020101" pitchFamily="49" charset="-127"/>
                          <a:cs typeface="+mn-cs"/>
                        </a:rPr>
                        <a:t>Creates a 2×3 array filled with zeros</a:t>
                      </a:r>
                      <a:endParaRPr lang="en" altLang="ko-KR" sz="1800" i="1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np.ones((2, 3)) </a:t>
                      </a:r>
                      <a:r>
                        <a:rPr lang="en" altLang="ko-KR" sz="1800" i="1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</a:t>
                      </a:r>
                      <a:r>
                        <a:rPr lang="en-US" sz="1800" i="1" kern="1200" dirty="0">
                          <a:solidFill>
                            <a:schemeClr val="accent6"/>
                          </a:solidFill>
                          <a:ea typeface="D2Coding" panose="020B0609020101020101" pitchFamily="49" charset="-127"/>
                          <a:cs typeface="+mn-cs"/>
                        </a:rPr>
                        <a:t>Creates a 2×3 array filled with ones</a:t>
                      </a:r>
                      <a:endParaRPr lang="en" altLang="ko-KR" sz="1800" i="1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kern="0" spc="0" dirty="0">
                          <a:solidFill>
                            <a:schemeClr val="tx1"/>
                          </a:solidFill>
                          <a:effectLst/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np.full((2, 3), 100) </a:t>
                      </a:r>
                      <a:r>
                        <a:rPr lang="en" altLang="ko-KR" sz="1800" i="1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</a:t>
                      </a:r>
                      <a:r>
                        <a:rPr lang="en-US" sz="1800" i="1" kern="1200" dirty="0">
                          <a:solidFill>
                            <a:schemeClr val="accent6"/>
                          </a:solidFill>
                          <a:ea typeface="D2Coding" panose="020B0609020101020101" pitchFamily="49" charset="-127"/>
                          <a:cs typeface="+mn-cs"/>
                        </a:rPr>
                        <a:t>Creates a 2×3 array filled with 100</a:t>
                      </a:r>
                      <a:endParaRPr lang="en" altLang="ko-KR" sz="1800" i="1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kern="0" spc="0" dirty="0">
                          <a:solidFill>
                            <a:schemeClr val="tx1"/>
                          </a:solidFill>
                          <a:effectLst/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np.eye(3) </a:t>
                      </a:r>
                      <a:r>
                        <a:rPr lang="en" altLang="ko-KR" sz="1800" i="1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</a:t>
                      </a:r>
                      <a:r>
                        <a:rPr lang="en-US" sz="1800" i="1" kern="1200" dirty="0">
                          <a:solidFill>
                            <a:schemeClr val="accent6"/>
                          </a:solidFill>
                          <a:ea typeface="D2Coding" panose="020B0609020101020101" pitchFamily="49" charset="-127"/>
                          <a:cs typeface="+mn-cs"/>
                        </a:rPr>
                        <a:t>Creates a 3×3 identity matrix</a:t>
                      </a:r>
                      <a:endParaRPr lang="en" altLang="ko-KR" sz="1800" i="1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kern="0" spc="0" dirty="0">
                          <a:solidFill>
                            <a:schemeClr val="tx1"/>
                          </a:solidFill>
                          <a:effectLst/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np.random.random((2, 3)) </a:t>
                      </a:r>
                      <a:r>
                        <a:rPr lang="en" altLang="ko-KR" sz="1800" i="1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</a:t>
                      </a:r>
                      <a:r>
                        <a:rPr lang="en-US" sz="1800" i="1" kern="1200" dirty="0">
                          <a:solidFill>
                            <a:schemeClr val="accent6"/>
                          </a:solidFill>
                          <a:ea typeface="D2Coding" panose="020B0609020101020101" pitchFamily="49" charset="-127"/>
                          <a:cs typeface="+mn-cs"/>
                        </a:rPr>
                        <a:t>Creates a 2×3 array of random floats between 0 and 1</a:t>
                      </a:r>
                      <a:endParaRPr lang="en" altLang="ko-KR" sz="1800" i="1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np.arange(0, 10, 2) </a:t>
                      </a:r>
                      <a:r>
                        <a:rPr lang="en" altLang="ko-KR" sz="1800" i="1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</a:t>
                      </a:r>
                      <a:r>
                        <a:rPr lang="en-US" sz="1800" i="1" kern="1200" dirty="0">
                          <a:solidFill>
                            <a:schemeClr val="accent6"/>
                          </a:solidFill>
                          <a:ea typeface="D2Coding" panose="020B0609020101020101" pitchFamily="49" charset="-127"/>
                          <a:cs typeface="+mn-cs"/>
                        </a:rPr>
                        <a:t>Creates a 1D array starting at 0, stopping before 10, in steps of 2</a:t>
                      </a:r>
                      <a:endParaRPr lang="en" altLang="ko-KR" sz="1800" i="1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np.arange(0.0, 1.0, 0.2) </a:t>
                      </a:r>
                      <a:r>
                        <a:rPr lang="en" altLang="ko-KR" sz="1800" i="1" kern="1200" dirty="0">
                          <a:solidFill>
                            <a:schemeClr val="accent6"/>
                          </a:solidFill>
                          <a:latin typeface="+mn-lt"/>
                          <a:ea typeface="D2Coding" panose="020B0609020101020101" pitchFamily="49" charset="-127"/>
                          <a:cs typeface="+mn-cs"/>
                        </a:rPr>
                        <a:t>#</a:t>
                      </a:r>
                      <a:r>
                        <a:rPr lang="en-US" sz="1800" i="1" kern="1200" dirty="0">
                          <a:solidFill>
                            <a:schemeClr val="accent6"/>
                          </a:solidFill>
                          <a:ea typeface="D2Coding" panose="020B0609020101020101" pitchFamily="49" charset="-127"/>
                          <a:cs typeface="+mn-cs"/>
                        </a:rPr>
                        <a:t>Creates a 1D array of floats</a:t>
                      </a:r>
                      <a:endParaRPr lang="en" altLang="ko-KR" sz="1800" i="1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np.linspace(0, 10, 4)</a:t>
                      </a:r>
                      <a:r>
                        <a:rPr lang="en" altLang="ko-KR" sz="1800" i="1" kern="1200" dirty="0">
                          <a:solidFill>
                            <a:schemeClr val="accent6"/>
                          </a:solidFill>
                          <a:latin typeface="+mn-lt"/>
                          <a:ea typeface="D2Coding" panose="020B0609020101020101" pitchFamily="49" charset="-127"/>
                          <a:cs typeface="+mn-cs"/>
                        </a:rPr>
                        <a:t> #</a:t>
                      </a:r>
                      <a:r>
                        <a:rPr lang="en-US" sz="1800" i="1" kern="1200" dirty="0">
                          <a:solidFill>
                            <a:schemeClr val="accent6"/>
                          </a:solidFill>
                          <a:latin typeface="+mn-lt"/>
                          <a:ea typeface="D2Coding" panose="020B0609020101020101" pitchFamily="49" charset="-127"/>
                          <a:cs typeface="+mn-cs"/>
                        </a:rPr>
                        <a:t>Creates 4 evenly spaced numbers between 0 and 10</a:t>
                      </a:r>
                      <a:endParaRPr lang="en" altLang="ko-KR" sz="1800" i="1" kern="1200" dirty="0">
                        <a:solidFill>
                          <a:schemeClr val="accent6"/>
                        </a:solidFill>
                        <a:latin typeface="+mn-lt"/>
                        <a:ea typeface="D2Coding" panose="020B0609020101020101" pitchFamily="49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33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77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AA4B9-68B9-3C99-49E7-BC090C750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804A68E4-3C73-30C7-BCF2-72241015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DEB12FE-C359-8FB6-70A0-B75721E0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669DA-67DE-AA71-9202-075C93B58B2D}"/>
              </a:ext>
            </a:extLst>
          </p:cNvPr>
          <p:cNvSpPr txBox="1"/>
          <p:nvPr/>
        </p:nvSpPr>
        <p:spPr>
          <a:xfrm>
            <a:off x="600635" y="475130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 err="1"/>
              <a:t>NumPy </a:t>
            </a:r>
            <a:r>
              <a:rPr lang="en" altLang="en-US" sz="2400" b="1" dirty="0"/>
              <a:t>library</a:t>
            </a:r>
            <a:endParaRPr lang="en-US" altLang="ko-KR" sz="2400" b="1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E2B301A4-0BB4-2FB2-0436-76AE93DCC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760314"/>
              </p:ext>
            </p:extLst>
          </p:nvPr>
        </p:nvGraphicFramePr>
        <p:xfrm>
          <a:off x="884381" y="1050307"/>
          <a:ext cx="11015176" cy="3487230"/>
        </p:xfrm>
        <a:graphic>
          <a:graphicData uri="http://schemas.openxmlformats.org/drawingml/2006/table">
            <a:tbl>
              <a:tblPr/>
              <a:tblGrid>
                <a:gridCol w="11015176">
                  <a:extLst>
                    <a:ext uri="{9D8B030D-6E8A-4147-A177-3AD203B41FA5}">
                      <a16:colId xmlns:a16="http://schemas.microsoft.com/office/drawing/2014/main" val="2878651696"/>
                    </a:ext>
                  </a:extLst>
                </a:gridCol>
              </a:tblGrid>
              <a:tr h="324420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</a:t>
                      </a:r>
                      <a:r>
                        <a:rPr lang="en" altLang="ko-KR" sz="18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import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</a:t>
                      </a: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numpy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</a:t>
                      </a:r>
                      <a:r>
                        <a:rPr lang="en" altLang="ko-KR" sz="18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as 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 = </a:t>
                      </a: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np.array 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([1, 2, 3]) </a:t>
                      </a:r>
                      <a:r>
                        <a:rPr lang="en" altLang="ko-KR" sz="18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# </a:t>
                      </a:r>
                      <a:r>
                        <a:rPr lang="en" altLang="en-US" sz="1800" dirty="0" err="1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numpy</a:t>
                      </a:r>
                      <a:r>
                        <a:rPr lang="en" altLang="en-US" sz="18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</a:t>
                      </a:r>
                      <a:r>
                        <a:rPr lang="en" altLang="ko-KR" sz="1800" dirty="0" err="1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ndarray</a:t>
                      </a:r>
                      <a:r>
                        <a:rPr lang="en" altLang="ko-KR" sz="18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</a:t>
                      </a:r>
                      <a:r>
                        <a:rPr lang="en" altLang="en-US" sz="18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Creating an object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</a:t>
                      </a: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a.shape </a:t>
                      </a:r>
                      <a:r>
                        <a:rPr lang="en" altLang="ko-KR" sz="1800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ea typeface="D2Coding" panose="020B0609020101020101" pitchFamily="49" charset="-127"/>
                          <a:cs typeface="+mn-cs"/>
                        </a:rPr>
                        <a:t>This returns the shape of the array (it's a 1-dimensional array with 3 elements)</a:t>
                      </a:r>
                      <a:endParaRPr lang="en-US" altLang="ko-KR" sz="1800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a.ndim </a:t>
                      </a:r>
                      <a:r>
                        <a:rPr lang="en" altLang="ko-KR" sz="1800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ea typeface="D2Coding" panose="020B0609020101020101" pitchFamily="49" charset="-127"/>
                          <a:cs typeface="+mn-cs"/>
                        </a:rPr>
                        <a:t>This returns the number of dimensions (It's a 1-dimensional array.)</a:t>
                      </a:r>
                      <a:endParaRPr lang="en-US" altLang="ko-KR" sz="1800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a.dtype </a:t>
                      </a:r>
                      <a:r>
                        <a:rPr lang="en" altLang="ko-KR" sz="1800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ea typeface="D2Coding" panose="020B0609020101020101" pitchFamily="49" charset="-127"/>
                          <a:cs typeface="+mn-cs"/>
                        </a:rPr>
                        <a:t>This returns the data type of the elements</a:t>
                      </a:r>
                      <a:r>
                        <a:rPr lang="en" altLang="ko-KR" sz="1800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   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</a:t>
                      </a:r>
                      <a:endParaRPr lang="en-US" altLang="ko-KR" sz="1800" kern="1200" dirty="0">
                        <a:solidFill>
                          <a:schemeClr val="accent5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a.itemsize </a:t>
                      </a:r>
                      <a:r>
                        <a:rPr lang="en" altLang="ko-KR" sz="1800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ea typeface="D2Coding" panose="020B0609020101020101" pitchFamily="49" charset="-127"/>
                          <a:cs typeface="+mn-cs"/>
                        </a:rPr>
                        <a:t>This gives the size (in bytes) of each element in the array (8 for int64, or 4 for int32)</a:t>
                      </a:r>
                      <a:endParaRPr lang="en-US" altLang="ko-KR" sz="1800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a.size  </a:t>
                      </a:r>
                      <a:r>
                        <a:rPr lang="en" altLang="ko-KR" sz="1800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#Th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ea typeface="D2Coding" panose="020B0609020101020101" pitchFamily="49" charset="-127"/>
                          <a:cs typeface="+mn-cs"/>
                        </a:rPr>
                        <a:t>is returns the total number of elements</a:t>
                      </a:r>
                      <a:r>
                        <a:rPr lang="en" altLang="ko-KR" sz="1800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  </a:t>
                      </a:r>
                      <a:endParaRPr lang="en-US" altLang="ko-KR" sz="1800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33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784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0048F-544E-666F-D7AE-CF1126140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0E7B2D44-A1E8-E926-FC09-C70C5E65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D523939-D223-F1A5-D662-B147E970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39D97-67CE-8F33-9DAF-7378F731AF72}"/>
              </a:ext>
            </a:extLst>
          </p:cNvPr>
          <p:cNvSpPr txBox="1"/>
          <p:nvPr/>
        </p:nvSpPr>
        <p:spPr>
          <a:xfrm>
            <a:off x="639271" y="42361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2400" b="1" dirty="0" err="1"/>
              <a:t>ndarray</a:t>
            </a:r>
            <a:r>
              <a:rPr lang="en" altLang="en-US" sz="2400" b="1" dirty="0"/>
              <a:t>의 재구성</a:t>
            </a:r>
            <a:endParaRPr lang="en-US" altLang="ko-KR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B29FD-D9AD-12EB-6B33-CA11A19D7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379" y="87098"/>
            <a:ext cx="5193350" cy="631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68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79ACCE-4458-2AD5-FE0E-3C79E480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D85FA-F820-02E6-D2DD-E1CD7CBE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90426E-AB4E-1F27-F14D-0A3AABE718C5}"/>
              </a:ext>
            </a:extLst>
          </p:cNvPr>
          <p:cNvSpPr txBox="1"/>
          <p:nvPr/>
        </p:nvSpPr>
        <p:spPr>
          <a:xfrm>
            <a:off x="403139" y="117693"/>
            <a:ext cx="5985303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import </a:t>
            </a:r>
            <a:r>
              <a:rPr lang="en-US" sz="1400" dirty="0" err="1"/>
              <a:t>numpy</a:t>
            </a:r>
            <a:r>
              <a:rPr lang="en-US" sz="1400" dirty="0"/>
              <a:t> as np</a:t>
            </a:r>
          </a:p>
          <a:p>
            <a:endParaRPr lang="en-US" sz="1400" dirty="0"/>
          </a:p>
          <a:p>
            <a:r>
              <a:rPr lang="en-US" sz="1600" dirty="0">
                <a:solidFill>
                  <a:schemeClr val="accent6"/>
                </a:solidFill>
              </a:rPr>
              <a:t># Step 1: Create a 4x4 array with values from 0 to 15</a:t>
            </a:r>
          </a:p>
          <a:p>
            <a:r>
              <a:rPr lang="en-US" sz="1400" dirty="0"/>
              <a:t>a = </a:t>
            </a:r>
            <a:r>
              <a:rPr lang="en-US" sz="1400" dirty="0" err="1"/>
              <a:t>np.arange</a:t>
            </a:r>
            <a:r>
              <a:rPr lang="en-US" sz="1400" dirty="0"/>
              <a:t>(16).reshape(4, 4)</a:t>
            </a:r>
          </a:p>
          <a:p>
            <a:r>
              <a:rPr lang="en-US" sz="1400" dirty="0"/>
              <a:t>print("Original 4x4 Array (a):\n", a)</a:t>
            </a:r>
          </a:p>
          <a:p>
            <a:endParaRPr lang="en-US" sz="1400" dirty="0"/>
          </a:p>
          <a:p>
            <a:r>
              <a:rPr lang="en-US" sz="1600" dirty="0">
                <a:solidFill>
                  <a:schemeClr val="accent6"/>
                </a:solidFill>
              </a:rPr>
              <a:t># -------------------------------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# Extracting specific slices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# -------------------------------</a:t>
            </a:r>
          </a:p>
          <a:p>
            <a:endParaRPr lang="en-US" sz="1400" dirty="0"/>
          </a:p>
          <a:p>
            <a:r>
              <a:rPr lang="en-US" sz="1600" dirty="0">
                <a:solidFill>
                  <a:schemeClr val="accent6"/>
                </a:solidFill>
              </a:rPr>
              <a:t># b = [1, 5, 9, 13] → 2nd column</a:t>
            </a:r>
          </a:p>
          <a:p>
            <a:r>
              <a:rPr lang="en-US" sz="1400" dirty="0"/>
              <a:t>b = a[:, 1]</a:t>
            </a:r>
          </a:p>
          <a:p>
            <a:r>
              <a:rPr lang="en-US" sz="1400" dirty="0"/>
              <a:t>print(“\</a:t>
            </a:r>
            <a:r>
              <a:rPr lang="en-US" sz="1400" dirty="0" err="1"/>
              <a:t>nb</a:t>
            </a:r>
            <a:r>
              <a:rPr lang="en-US" sz="1400" dirty="0"/>
              <a:t> (2nd column):", b)</a:t>
            </a:r>
          </a:p>
          <a:p>
            <a:endParaRPr lang="en-US" sz="1400" dirty="0"/>
          </a:p>
          <a:p>
            <a:r>
              <a:rPr lang="en-US" sz="1600" dirty="0">
                <a:solidFill>
                  <a:schemeClr val="accent6"/>
                </a:solidFill>
              </a:rPr>
              <a:t># c = [9, 10, 11] → row 3, columns 2 to 4</a:t>
            </a:r>
          </a:p>
          <a:p>
            <a:r>
              <a:rPr lang="en-US" sz="1400" dirty="0"/>
              <a:t>c = a[2, 1:]</a:t>
            </a:r>
          </a:p>
          <a:p>
            <a:r>
              <a:rPr lang="en-US" sz="1400" dirty="0"/>
              <a:t>print("c (row 3, columns 2–4):", c)</a:t>
            </a:r>
          </a:p>
          <a:p>
            <a:endParaRPr lang="en-US" sz="1400" dirty="0"/>
          </a:p>
          <a:p>
            <a:r>
              <a:rPr lang="en-US" sz="1600" dirty="0">
                <a:solidFill>
                  <a:schemeClr val="accent6"/>
                </a:solidFill>
              </a:rPr>
              <a:t># d = [[0, 1], [4, 5]] → top-left 2×2 submatrix</a:t>
            </a:r>
          </a:p>
          <a:p>
            <a:r>
              <a:rPr lang="en-US" sz="1400" dirty="0"/>
              <a:t>d = a[0:2, 0:2]</a:t>
            </a:r>
          </a:p>
          <a:p>
            <a:r>
              <a:rPr lang="en-US" sz="1400" dirty="0"/>
              <a:t>print("d (top-left 2x2):\n", d)</a:t>
            </a:r>
          </a:p>
          <a:p>
            <a:endParaRPr lang="en-US" sz="1400" dirty="0"/>
          </a:p>
          <a:p>
            <a:r>
              <a:rPr lang="en-US" sz="1600" dirty="0">
                <a:solidFill>
                  <a:schemeClr val="accent6"/>
                </a:solidFill>
              </a:rPr>
              <a:t># e = [[5, 6], [9, 10]] → middle 2x2 block</a:t>
            </a:r>
          </a:p>
          <a:p>
            <a:r>
              <a:rPr lang="en-US" sz="1400" dirty="0"/>
              <a:t>e = a[1:3, 1:3]</a:t>
            </a:r>
          </a:p>
          <a:p>
            <a:r>
              <a:rPr lang="en-US" sz="1400" dirty="0"/>
              <a:t>print("e (middle 2x2):\n", e)</a:t>
            </a:r>
          </a:p>
          <a:p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8D76E-86B8-BED1-056C-9708A4F319AF}"/>
              </a:ext>
            </a:extLst>
          </p:cNvPr>
          <p:cNvSpPr txBox="1"/>
          <p:nvPr/>
        </p:nvSpPr>
        <p:spPr>
          <a:xfrm>
            <a:off x="5796864" y="608213"/>
            <a:ext cx="60949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# -------------------------------</a:t>
            </a:r>
          </a:p>
          <a:p>
            <a:r>
              <a:rPr lang="en-US" dirty="0">
                <a:solidFill>
                  <a:schemeClr val="accent6"/>
                </a:solidFill>
              </a:rPr>
              <a:t># Step 2: Flattened slices</a:t>
            </a:r>
          </a:p>
          <a:p>
            <a:r>
              <a:rPr lang="en-US" dirty="0">
                <a:solidFill>
                  <a:schemeClr val="accent6"/>
                </a:solidFill>
              </a:rPr>
              <a:t># -------------------------------</a:t>
            </a:r>
          </a:p>
          <a:p>
            <a:endParaRPr lang="en-US" sz="1800" dirty="0"/>
          </a:p>
          <a:p>
            <a:r>
              <a:rPr lang="en-US" dirty="0">
                <a:solidFill>
                  <a:schemeClr val="accent6"/>
                </a:solidFill>
              </a:rPr>
              <a:t># f = [0, 1, 2, 4, 5, 6] → first 2 rows, first 3 columns</a:t>
            </a:r>
          </a:p>
          <a:p>
            <a:r>
              <a:rPr lang="en-US" sz="1800" dirty="0"/>
              <a:t>f = a[0:2, 0:3].flatten()</a:t>
            </a:r>
          </a:p>
          <a:p>
            <a:r>
              <a:rPr lang="en-US" sz="1800" dirty="0"/>
              <a:t>print("\</a:t>
            </a:r>
            <a:r>
              <a:rPr lang="en-US" sz="1800" dirty="0" err="1"/>
              <a:t>nf</a:t>
            </a:r>
            <a:r>
              <a:rPr lang="en-US" sz="1800" dirty="0"/>
              <a:t> (flattened top-left 2x3):", f)</a:t>
            </a:r>
          </a:p>
          <a:p>
            <a:endParaRPr lang="en-US" sz="1800" dirty="0"/>
          </a:p>
          <a:p>
            <a:r>
              <a:rPr lang="en-US" dirty="0">
                <a:solidFill>
                  <a:schemeClr val="accent6"/>
                </a:solidFill>
              </a:rPr>
              <a:t># g = [8, 9, 10, 11, 12, 13, 14, 15] → bottom 2 rows</a:t>
            </a:r>
          </a:p>
          <a:p>
            <a:r>
              <a:rPr lang="en-US" sz="1800" dirty="0"/>
              <a:t>g = a[2:4, :].flatten()</a:t>
            </a:r>
          </a:p>
          <a:p>
            <a:r>
              <a:rPr lang="en-US" sz="1800" dirty="0"/>
              <a:t>print("g (flattened bottom 2 rows):", g)</a:t>
            </a:r>
          </a:p>
          <a:p>
            <a:endParaRPr lang="en-US" sz="1800" dirty="0"/>
          </a:p>
          <a:p>
            <a:r>
              <a:rPr lang="en-US" dirty="0">
                <a:solidFill>
                  <a:schemeClr val="accent6"/>
                </a:solidFill>
              </a:rPr>
              <a:t># h = [5, 6, 7, 13, 14, 15] → last 3 columns of 2nd and 4th rows</a:t>
            </a:r>
          </a:p>
          <a:p>
            <a:r>
              <a:rPr lang="en-US" sz="1800" dirty="0"/>
              <a:t>h = </a:t>
            </a:r>
            <a:r>
              <a:rPr lang="en-US" sz="1800" dirty="0" err="1"/>
              <a:t>np.concatenate</a:t>
            </a:r>
            <a:r>
              <a:rPr lang="en-US" sz="1800" dirty="0"/>
              <a:t>((a[1, 1:], a[3, 1:]))</a:t>
            </a:r>
          </a:p>
          <a:p>
            <a:r>
              <a:rPr lang="en-US" sz="1800" dirty="0"/>
              <a:t>print("h (combined row 2 and 4, cols 2–4):", 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62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E2F93-EDFD-F406-8891-25172DA6A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B757B732-5F6A-268E-6863-91160615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AF7516-07C4-D9D2-0291-0E716F02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43A9B-34C8-BD43-4FD8-5A23568D2529}"/>
              </a:ext>
            </a:extLst>
          </p:cNvPr>
          <p:cNvSpPr txBox="1"/>
          <p:nvPr/>
        </p:nvSpPr>
        <p:spPr>
          <a:xfrm>
            <a:off x="639271" y="423614"/>
            <a:ext cx="25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/>
              <a:t>다차원</a:t>
            </a:r>
            <a:r>
              <a:rPr lang="en" altLang="ko-KR" sz="2400" b="1" dirty="0"/>
              <a:t> </a:t>
            </a:r>
            <a:r>
              <a:rPr lang="en" altLang="en-US" sz="2400" b="1" dirty="0"/>
              <a:t>배열의 축</a:t>
            </a:r>
            <a:endParaRPr lang="en-US" altLang="ko-KR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CFA134-928E-A028-4416-39E7E02B5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581" y="284438"/>
            <a:ext cx="7343240" cy="60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12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97E59-1CEE-5995-0E58-BA867CB51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5416"/>
            <a:ext cx="10515600" cy="60115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200" dirty="0"/>
              <a:t>import </a:t>
            </a:r>
            <a:r>
              <a:rPr lang="en-US" sz="1200" dirty="0" err="1"/>
              <a:t>numpy</a:t>
            </a:r>
            <a:r>
              <a:rPr lang="en-US" sz="1200" dirty="0"/>
              <a:t> as np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# Step 1: Create a 3×5 matrix of random integers (1 to 100)</a:t>
            </a:r>
          </a:p>
          <a:p>
            <a:pPr marL="0" indent="0">
              <a:buNone/>
            </a:pPr>
            <a:r>
              <a:rPr lang="en-US" sz="1200" dirty="0"/>
              <a:t>a = </a:t>
            </a:r>
            <a:r>
              <a:rPr lang="en-US" sz="1200" dirty="0" err="1"/>
              <a:t>np.random.randint</a:t>
            </a:r>
            <a:r>
              <a:rPr lang="en-US" sz="1200" dirty="0"/>
              <a:t>(1, 101, size=(3, 5))</a:t>
            </a:r>
          </a:p>
          <a:p>
            <a:pPr marL="0" indent="0">
              <a:buNone/>
            </a:pPr>
            <a:r>
              <a:rPr lang="en-US" sz="1200" dirty="0"/>
              <a:t>print("Matrix a:\n", a)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# Step 2: Column-wise stats (axis=0)</a:t>
            </a:r>
          </a:p>
          <a:p>
            <a:pPr marL="0" indent="0">
              <a:buNone/>
            </a:pPr>
            <a:r>
              <a:rPr lang="en-US" sz="1200" dirty="0" err="1"/>
              <a:t>col_max</a:t>
            </a:r>
            <a:r>
              <a:rPr lang="en-US" sz="1200" dirty="0"/>
              <a:t> = </a:t>
            </a:r>
            <a:r>
              <a:rPr lang="en-US" sz="1200" dirty="0" err="1"/>
              <a:t>np.max</a:t>
            </a:r>
            <a:r>
              <a:rPr lang="en-US" sz="1200" dirty="0"/>
              <a:t>(a, axis=0)</a:t>
            </a:r>
          </a:p>
          <a:p>
            <a:pPr marL="0" indent="0">
              <a:buNone/>
            </a:pPr>
            <a:r>
              <a:rPr lang="en-US" sz="1200" dirty="0" err="1"/>
              <a:t>col_min</a:t>
            </a:r>
            <a:r>
              <a:rPr lang="en-US" sz="1200" dirty="0"/>
              <a:t> = </a:t>
            </a:r>
            <a:r>
              <a:rPr lang="en-US" sz="1200" dirty="0" err="1"/>
              <a:t>np.min</a:t>
            </a:r>
            <a:r>
              <a:rPr lang="en-US" sz="1200" dirty="0"/>
              <a:t>(a, axis=0)</a:t>
            </a:r>
          </a:p>
          <a:p>
            <a:pPr marL="0" indent="0">
              <a:buNone/>
            </a:pPr>
            <a:r>
              <a:rPr lang="en-US" sz="1200" dirty="0" err="1"/>
              <a:t>col_mean</a:t>
            </a:r>
            <a:r>
              <a:rPr lang="en-US" sz="1200" dirty="0"/>
              <a:t> = </a:t>
            </a:r>
            <a:r>
              <a:rPr lang="en-US" sz="1200" dirty="0" err="1"/>
              <a:t>np.mean</a:t>
            </a:r>
            <a:r>
              <a:rPr lang="en-US" sz="1200" dirty="0"/>
              <a:t>(a, axis=0)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print("\</a:t>
            </a:r>
            <a:r>
              <a:rPr lang="en-US" sz="1200" dirty="0" err="1"/>
              <a:t>nColumn</a:t>
            </a:r>
            <a:r>
              <a:rPr lang="en-US" sz="1200" dirty="0"/>
              <a:t>-wise maximum:", </a:t>
            </a:r>
            <a:r>
              <a:rPr lang="en-US" sz="1200" dirty="0" err="1"/>
              <a:t>col_max</a:t>
            </a:r>
            <a:r>
              <a:rPr lang="en-US" sz="1200" dirty="0"/>
              <a:t>)</a:t>
            </a:r>
          </a:p>
          <a:p>
            <a:pPr marL="0" indent="0">
              <a:buNone/>
            </a:pPr>
            <a:r>
              <a:rPr lang="en-US" sz="1200" dirty="0"/>
              <a:t>print("Column-wise minimum:", </a:t>
            </a:r>
            <a:r>
              <a:rPr lang="en-US" sz="1200" dirty="0" err="1"/>
              <a:t>col_min</a:t>
            </a:r>
            <a:r>
              <a:rPr lang="en-US" sz="1200" dirty="0"/>
              <a:t>)</a:t>
            </a:r>
          </a:p>
          <a:p>
            <a:pPr marL="0" indent="0">
              <a:buNone/>
            </a:pPr>
            <a:r>
              <a:rPr lang="en-US" sz="1200" dirty="0"/>
              <a:t>print("Column-wise average:", </a:t>
            </a:r>
            <a:r>
              <a:rPr lang="en-US" sz="1200" dirty="0" err="1"/>
              <a:t>col_mean</a:t>
            </a:r>
            <a:r>
              <a:rPr lang="en-US" sz="1200" dirty="0"/>
              <a:t>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# Step 3: Row-wise stats (axis=1)</a:t>
            </a:r>
          </a:p>
          <a:p>
            <a:pPr marL="0" indent="0">
              <a:buNone/>
            </a:pPr>
            <a:r>
              <a:rPr lang="en-US" sz="1200" dirty="0" err="1"/>
              <a:t>row_max</a:t>
            </a:r>
            <a:r>
              <a:rPr lang="en-US" sz="1200" dirty="0"/>
              <a:t> = </a:t>
            </a:r>
            <a:r>
              <a:rPr lang="en-US" sz="1200" dirty="0" err="1"/>
              <a:t>np.max</a:t>
            </a:r>
            <a:r>
              <a:rPr lang="en-US" sz="1200" dirty="0"/>
              <a:t>(a, axis=1)</a:t>
            </a:r>
          </a:p>
          <a:p>
            <a:pPr marL="0" indent="0">
              <a:buNone/>
            </a:pPr>
            <a:r>
              <a:rPr lang="en-US" sz="1200" dirty="0" err="1"/>
              <a:t>row_min</a:t>
            </a:r>
            <a:r>
              <a:rPr lang="en-US" sz="1200" dirty="0"/>
              <a:t> = </a:t>
            </a:r>
            <a:r>
              <a:rPr lang="en-US" sz="1200" dirty="0" err="1"/>
              <a:t>np.min</a:t>
            </a:r>
            <a:r>
              <a:rPr lang="en-US" sz="1200" dirty="0"/>
              <a:t>(a, axis=1)</a:t>
            </a:r>
          </a:p>
          <a:p>
            <a:pPr marL="0" indent="0">
              <a:buNone/>
            </a:pPr>
            <a:r>
              <a:rPr lang="en-US" sz="1200" dirty="0" err="1"/>
              <a:t>row_mean</a:t>
            </a:r>
            <a:r>
              <a:rPr lang="en-US" sz="1200" dirty="0"/>
              <a:t> = </a:t>
            </a:r>
            <a:r>
              <a:rPr lang="en-US" sz="1200" dirty="0" err="1"/>
              <a:t>np.mean</a:t>
            </a:r>
            <a:r>
              <a:rPr lang="en-US" sz="1200" dirty="0"/>
              <a:t>(a, axis=1)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print("\</a:t>
            </a:r>
            <a:r>
              <a:rPr lang="en-US" sz="1200" dirty="0" err="1"/>
              <a:t>nRow</a:t>
            </a:r>
            <a:r>
              <a:rPr lang="en-US" sz="1200" dirty="0"/>
              <a:t>-wise maximum:", </a:t>
            </a:r>
            <a:r>
              <a:rPr lang="en-US" sz="1200" dirty="0" err="1"/>
              <a:t>row_max</a:t>
            </a:r>
            <a:r>
              <a:rPr lang="en-US" sz="1200" dirty="0"/>
              <a:t>)</a:t>
            </a:r>
          </a:p>
          <a:p>
            <a:pPr marL="0" indent="0">
              <a:buNone/>
            </a:pPr>
            <a:r>
              <a:rPr lang="en-US" sz="1200" dirty="0"/>
              <a:t>print("Row-wise minimum:", </a:t>
            </a:r>
            <a:r>
              <a:rPr lang="en-US" sz="1200" dirty="0" err="1"/>
              <a:t>row_min</a:t>
            </a:r>
            <a:r>
              <a:rPr lang="en-US" sz="1200" dirty="0"/>
              <a:t>)</a:t>
            </a:r>
          </a:p>
          <a:p>
            <a:pPr marL="0" indent="0">
              <a:buNone/>
            </a:pPr>
            <a:r>
              <a:rPr lang="en-US" sz="1200" dirty="0"/>
              <a:t>print("Row-wise average:", </a:t>
            </a:r>
            <a:r>
              <a:rPr lang="en-US" sz="1200" dirty="0" err="1"/>
              <a:t>row_mean</a:t>
            </a:r>
            <a:r>
              <a:rPr lang="en-US" sz="1200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7D6DF-23FB-224A-4F2D-BE31F69E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4EFDF-9C0D-4CFF-42AC-1E9B6702E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8977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E7BB4-A830-D3F0-4C2A-8248B3312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B92A51B0-D329-37E5-0FBD-2763E8057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4BBF2A3-6C5A-CDA3-7A7E-4A47688C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AE2B30-7465-CCF8-80E5-4C51AADD09D3}"/>
              </a:ext>
            </a:extLst>
          </p:cNvPr>
          <p:cNvSpPr txBox="1"/>
          <p:nvPr/>
        </p:nvSpPr>
        <p:spPr>
          <a:xfrm>
            <a:off x="639271" y="423614"/>
            <a:ext cx="378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 err="1"/>
              <a:t>slicing </a:t>
            </a:r>
            <a:endParaRPr lang="en-US" altLang="ko-KR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8778FD-61C4-EC05-E89E-F422B6E58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120" y="474132"/>
            <a:ext cx="9393680" cy="564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64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171BE-F0D2-E2A3-2349-9FCC01A68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58" y="247134"/>
            <a:ext cx="5566718" cy="61092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200" dirty="0"/>
              <a:t>import </a:t>
            </a:r>
            <a:r>
              <a:rPr lang="en-US" sz="1200" dirty="0" err="1"/>
              <a:t>numpy</a:t>
            </a:r>
            <a:r>
              <a:rPr lang="en-US" sz="1200" dirty="0"/>
              <a:t> as np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# Step 1: Create a one-dimensional array with values 1 to 10</a:t>
            </a:r>
          </a:p>
          <a:p>
            <a:pPr marL="0" indent="0">
              <a:buNone/>
            </a:pPr>
            <a:r>
              <a:rPr lang="en-US" sz="1200" dirty="0"/>
              <a:t>a = </a:t>
            </a:r>
            <a:r>
              <a:rPr lang="en-US" sz="1200" dirty="0" err="1"/>
              <a:t>np.array</a:t>
            </a:r>
            <a:r>
              <a:rPr lang="en-US" sz="1200" dirty="0"/>
              <a:t>([1, 2, 3, 4, 5, 6, 7, 8, 9, 10])</a:t>
            </a:r>
          </a:p>
          <a:p>
            <a:pPr marL="0" indent="0">
              <a:buNone/>
            </a:pPr>
            <a:r>
              <a:rPr lang="en-US" sz="1200" dirty="0"/>
              <a:t>print("a =", a)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# Create array b using specific indexing: [2, 4, 6, 8]</a:t>
            </a:r>
          </a:p>
          <a:p>
            <a:pPr marL="0" indent="0">
              <a:buNone/>
            </a:pPr>
            <a:r>
              <a:rPr lang="en-US" sz="1200" dirty="0"/>
              <a:t>b1 = a[[1, 3, 5, 7]]  # Indexing is 0-based</a:t>
            </a:r>
          </a:p>
          <a:p>
            <a:pPr marL="0" indent="0">
              <a:buNone/>
            </a:pPr>
            <a:r>
              <a:rPr lang="en-US" sz="1200" dirty="0"/>
              <a:t>print("b (indexed) =", b1)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# Step 2: Slicing to create b, c, d, e, and f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b2 = a[5:10]        # [6 7 8 9 10]</a:t>
            </a:r>
          </a:p>
          <a:p>
            <a:pPr marL="0" indent="0">
              <a:buNone/>
            </a:pPr>
            <a:r>
              <a:rPr lang="en-US" sz="1200" dirty="0"/>
              <a:t>c = a[6:]           # [7 8 9 10]</a:t>
            </a:r>
          </a:p>
          <a:p>
            <a:pPr marL="0" indent="0">
              <a:buNone/>
            </a:pPr>
            <a:r>
              <a:rPr lang="en-US" sz="1200" dirty="0"/>
              <a:t>d = a[:3]           # [1 2 3]</a:t>
            </a:r>
          </a:p>
          <a:p>
            <a:pPr marL="0" indent="0">
              <a:buNone/>
            </a:pPr>
            <a:r>
              <a:rPr lang="en-US" sz="1200" dirty="0"/>
              <a:t>e = a[::2]          # [1 3 5 7 9]</a:t>
            </a:r>
          </a:p>
          <a:p>
            <a:pPr marL="0" indent="0">
              <a:buNone/>
            </a:pPr>
            <a:r>
              <a:rPr lang="en-US" sz="1200" dirty="0"/>
              <a:t>f = a[::-2]         # [10 8 6 4 2] → reverse with step 2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print("\</a:t>
            </a:r>
            <a:r>
              <a:rPr lang="en-US" sz="1200" dirty="0" err="1"/>
              <a:t>nb</a:t>
            </a:r>
            <a:r>
              <a:rPr lang="en-US" sz="1200" dirty="0"/>
              <a:t> (slice) =", b2)</a:t>
            </a:r>
          </a:p>
          <a:p>
            <a:pPr marL="0" indent="0">
              <a:buNone/>
            </a:pPr>
            <a:r>
              <a:rPr lang="en-US" sz="1200" dirty="0"/>
              <a:t>print("c =", c)</a:t>
            </a:r>
          </a:p>
          <a:p>
            <a:pPr marL="0" indent="0">
              <a:buNone/>
            </a:pPr>
            <a:r>
              <a:rPr lang="en-US" sz="1200" dirty="0"/>
              <a:t>print("d =", d)</a:t>
            </a:r>
          </a:p>
          <a:p>
            <a:pPr marL="0" indent="0">
              <a:buNone/>
            </a:pPr>
            <a:r>
              <a:rPr lang="en-US" sz="1200" dirty="0"/>
              <a:t>print("e =", e)</a:t>
            </a:r>
          </a:p>
          <a:p>
            <a:pPr marL="0" indent="0">
              <a:buNone/>
            </a:pPr>
            <a:r>
              <a:rPr lang="en-US" sz="1200" dirty="0"/>
              <a:t>print("f =", f)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130466-F459-D4CD-3BA5-D024A560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6F5F2-3766-0A54-CEFD-C1472EC5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AF3962A-A2AF-7C48-DF41-4833171BE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886" y="3301741"/>
            <a:ext cx="50369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a[[i1, i2, i3]]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→ </a:t>
            </a:r>
            <a:r>
              <a:rPr lang="en-US" altLang="en-US" sz="1600" dirty="0"/>
              <a:t>fancy indexing (specific positions)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a[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start:stop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]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→ </a:t>
            </a:r>
            <a:r>
              <a:rPr lang="en-US" altLang="en-US" sz="1600" dirty="0"/>
              <a:t>standard slicing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a[::step]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→ </a:t>
            </a:r>
            <a:r>
              <a:rPr lang="en-US" altLang="en-US" sz="1600" dirty="0"/>
              <a:t>step slicing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a[::-1]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→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reverse array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272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16C46-2C66-93D4-F4BE-E968B7719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0AF2AD6C-CCFC-212F-087F-B20ED63E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CDBD15-2F06-2AC7-845E-642EEB99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B9009-FD87-AB27-989B-7381C7825AFB}"/>
              </a:ext>
            </a:extLst>
          </p:cNvPr>
          <p:cNvSpPr txBox="1"/>
          <p:nvPr/>
        </p:nvSpPr>
        <p:spPr>
          <a:xfrm>
            <a:off x="639271" y="423614"/>
            <a:ext cx="378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 err="1"/>
              <a:t>slicing </a:t>
            </a:r>
            <a:endParaRPr lang="en-US" altLang="ko-KR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38C4C-25F1-1EBF-F3E0-83A7F99DC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749" y="654446"/>
            <a:ext cx="9437051" cy="563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75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FDE25-27FF-1301-FC82-CD31F763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3951"/>
            <a:ext cx="4061254" cy="57630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000" dirty="0"/>
              <a:t>import </a:t>
            </a:r>
            <a:r>
              <a:rPr lang="en-US" sz="1000" dirty="0" err="1"/>
              <a:t>numpy</a:t>
            </a:r>
            <a:r>
              <a:rPr lang="en-US" sz="1000" dirty="0"/>
              <a:t> as np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# Step 1: Create array a with elements 1 to 10</a:t>
            </a:r>
          </a:p>
          <a:p>
            <a:pPr marL="0" indent="0">
              <a:buNone/>
            </a:pPr>
            <a:r>
              <a:rPr lang="en-US" sz="1000" dirty="0"/>
              <a:t>a = </a:t>
            </a:r>
            <a:r>
              <a:rPr lang="en-US" sz="1000" dirty="0" err="1"/>
              <a:t>np.array</a:t>
            </a:r>
            <a:r>
              <a:rPr lang="en-US" sz="1000" dirty="0"/>
              <a:t>([1, 2, 3, 4, 5, 6, 7, 8, 9, 10])</a:t>
            </a:r>
          </a:p>
          <a:p>
            <a:pPr marL="0" indent="0">
              <a:buNone/>
            </a:pPr>
            <a:r>
              <a:rPr lang="en-US" sz="1000" dirty="0"/>
              <a:t>print("a =", a)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# Create b using specific indexing (elements 2, 4, 6, 8)</a:t>
            </a:r>
          </a:p>
          <a:p>
            <a:pPr marL="0" indent="0">
              <a:buNone/>
            </a:pPr>
            <a:r>
              <a:rPr lang="en-US" sz="1000" dirty="0"/>
              <a:t># Note: Python uses 0-based indexing, so positions: 1, 3, 5, 7</a:t>
            </a:r>
          </a:p>
          <a:p>
            <a:pPr marL="0" indent="0">
              <a:buNone/>
            </a:pPr>
            <a:r>
              <a:rPr lang="en-US" sz="1000" dirty="0"/>
              <a:t>b1 = a[[1, 3, 5, 7]]</a:t>
            </a:r>
          </a:p>
          <a:p>
            <a:pPr marL="0" indent="0">
              <a:buNone/>
            </a:pPr>
            <a:r>
              <a:rPr lang="en-US" sz="1000" dirty="0"/>
              <a:t>print("b (indexed elements 2, 4, 6, 8) =", b1)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# Step 2: Create slices b, c, d, e, f from array a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b = a[5:]           # [6, 7, 8, 9, 10]</a:t>
            </a:r>
          </a:p>
          <a:p>
            <a:pPr marL="0" indent="0">
              <a:buNone/>
            </a:pPr>
            <a:r>
              <a:rPr lang="en-US" sz="1000" dirty="0"/>
              <a:t>c = a[6:]           # [7, 8, 9, 10]</a:t>
            </a:r>
          </a:p>
          <a:p>
            <a:pPr marL="0" indent="0">
              <a:buNone/>
            </a:pPr>
            <a:r>
              <a:rPr lang="en-US" sz="1000" dirty="0"/>
              <a:t>d = a[:3]           # [1, 2, 3]</a:t>
            </a:r>
          </a:p>
          <a:p>
            <a:pPr marL="0" indent="0">
              <a:buNone/>
            </a:pPr>
            <a:r>
              <a:rPr lang="en-US" sz="1000" dirty="0"/>
              <a:t>e = a[::2]          # [1, 3, 5, 7, 9] → every second element</a:t>
            </a:r>
          </a:p>
          <a:p>
            <a:pPr marL="0" indent="0">
              <a:buNone/>
            </a:pPr>
            <a:r>
              <a:rPr lang="en-US" sz="1000" dirty="0"/>
              <a:t>f = a[::-2]         # [10, 8, 6, 4, 2] → reversed with step of 2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print("\</a:t>
            </a:r>
            <a:r>
              <a:rPr lang="en-US" sz="1000" dirty="0" err="1"/>
              <a:t>nb</a:t>
            </a:r>
            <a:r>
              <a:rPr lang="en-US" sz="1000" dirty="0"/>
              <a:t> =", b)</a:t>
            </a:r>
          </a:p>
          <a:p>
            <a:pPr marL="0" indent="0">
              <a:buNone/>
            </a:pPr>
            <a:r>
              <a:rPr lang="en-US" sz="1000" dirty="0"/>
              <a:t>print("c =", c)</a:t>
            </a:r>
          </a:p>
          <a:p>
            <a:pPr marL="0" indent="0">
              <a:buNone/>
            </a:pPr>
            <a:r>
              <a:rPr lang="en-US" sz="1000" dirty="0"/>
              <a:t>print("d =", d)</a:t>
            </a:r>
          </a:p>
          <a:p>
            <a:pPr marL="0" indent="0">
              <a:buNone/>
            </a:pPr>
            <a:r>
              <a:rPr lang="en-US" sz="1000" dirty="0"/>
              <a:t>print("e =", e)</a:t>
            </a:r>
          </a:p>
          <a:p>
            <a:pPr marL="0" indent="0">
              <a:buNone/>
            </a:pPr>
            <a:r>
              <a:rPr lang="en-US" sz="1000" dirty="0"/>
              <a:t>print("f =", f)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795A13-6035-C005-B28D-955A8BD9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05424-DC9A-7D22-F1C6-A5A9DF86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27</a:t>
            </a:fld>
            <a:endParaRPr lang="ko-KR" alt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CD7C7C-6DF5-CEE8-CB5F-4E875AD2B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63815"/>
              </p:ext>
            </p:extLst>
          </p:nvPr>
        </p:nvGraphicFramePr>
        <p:xfrm>
          <a:off x="4400501" y="590728"/>
          <a:ext cx="7424915" cy="2560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61634">
                  <a:extLst>
                    <a:ext uri="{9D8B030D-6E8A-4147-A177-3AD203B41FA5}">
                      <a16:colId xmlns:a16="http://schemas.microsoft.com/office/drawing/2014/main" val="1916749036"/>
                    </a:ext>
                  </a:extLst>
                </a:gridCol>
                <a:gridCol w="1935854">
                  <a:extLst>
                    <a:ext uri="{9D8B030D-6E8A-4147-A177-3AD203B41FA5}">
                      <a16:colId xmlns:a16="http://schemas.microsoft.com/office/drawing/2014/main" val="4027159076"/>
                    </a:ext>
                  </a:extLst>
                </a:gridCol>
                <a:gridCol w="3927427">
                  <a:extLst>
                    <a:ext uri="{9D8B030D-6E8A-4147-A177-3AD203B41FA5}">
                      <a16:colId xmlns:a16="http://schemas.microsoft.com/office/drawing/2014/main" val="6033618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Array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Output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2140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[2, 4, 6, 8]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Indexed values from array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877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[6, 7, 8, 9, 10]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Slice from index 5 to end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0573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[7, 8, 9, 10]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Slice from index 6 to end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7736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[1, 2, 3]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Slice from start to index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4572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[1, 3, 5, 7, 9]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Every second element (step = 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960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[10, 8, 6, 4, 2]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Reverse with step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463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285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B1D14-5D5F-C302-3E2E-A4E9B8AEC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2A197956-3592-506B-21EB-7F06758F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99D05BF-CA43-44A0-FE9A-A50E4A09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E7BA4-93B1-5B23-1449-248BC821F59F}"/>
              </a:ext>
            </a:extLst>
          </p:cNvPr>
          <p:cNvSpPr txBox="1"/>
          <p:nvPr/>
        </p:nvSpPr>
        <p:spPr>
          <a:xfrm>
            <a:off x="639271" y="423614"/>
            <a:ext cx="444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/>
              <a:t>Indexing of 2D &amp; High </a:t>
            </a:r>
            <a:endParaRPr lang="en-US" altLang="ko-KR" sz="2400" b="1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D8FB9973-3055-1CCD-A83A-715C344EC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327504"/>
              </p:ext>
            </p:extLst>
          </p:nvPr>
        </p:nvGraphicFramePr>
        <p:xfrm>
          <a:off x="836471" y="946167"/>
          <a:ext cx="8758551" cy="1908157"/>
        </p:xfrm>
        <a:graphic>
          <a:graphicData uri="http://schemas.openxmlformats.org/drawingml/2006/table">
            <a:tbl>
              <a:tblPr/>
              <a:tblGrid>
                <a:gridCol w="8758551">
                  <a:extLst>
                    <a:ext uri="{9D8B030D-6E8A-4147-A177-3AD203B41FA5}">
                      <a16:colId xmlns:a16="http://schemas.microsoft.com/office/drawing/2014/main" val="2878651696"/>
                    </a:ext>
                  </a:extLst>
                </a:gridCol>
              </a:tblGrid>
              <a:tr h="1908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 = np.arange (0, 6).reshape(3, 2) </a:t>
                      </a:r>
                      <a:r>
                        <a:rPr lang="en" altLang="ko-KR" sz="1400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</a:t>
                      </a:r>
                      <a:r>
                        <a:rPr lang="pt-BR" altLang="ko-KR" sz="1400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a = [[0, 1], [2, 3], [4, 5]]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print(a[0, 0]) </a:t>
                      </a:r>
                      <a:r>
                        <a:rPr lang="en" altLang="ko-KR" sz="1400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 → 0</a:t>
                      </a:r>
                      <a:endParaRPr lang="en-US" altLang="ko-KR" sz="1400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print(a[0, 1]) </a:t>
                      </a:r>
                      <a:r>
                        <a:rPr lang="en" altLang="ko-KR" sz="1400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 → 1</a:t>
                      </a:r>
                      <a:endParaRPr lang="en-US" altLang="ko-KR" sz="1400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print(a[0, 2]) </a:t>
                      </a:r>
                      <a:r>
                        <a:rPr lang="en-US" altLang="ko-KR" sz="14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# ❌ </a:t>
                      </a:r>
                      <a:r>
                        <a:rPr lang="en-US" altLang="ko-KR" sz="1400" dirty="0" err="1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IndexError</a:t>
                      </a:r>
                      <a:r>
                        <a:rPr lang="en-US" altLang="ko-KR" sz="14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(only 2 columns: indices 0 and 1)</a:t>
                      </a:r>
                      <a:endParaRPr lang="en-US" altLang="ko-KR" sz="1400" kern="0" spc="0" dirty="0">
                        <a:solidFill>
                          <a:schemeClr val="accent6"/>
                        </a:solidFill>
                        <a:effectLst/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33303"/>
                  </a:ext>
                </a:extLst>
              </a:tr>
            </a:tbl>
          </a:graphicData>
        </a:graphic>
      </p:graphicFrame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E7DAA690-3FA9-FB62-EB1B-F17A50E3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22090"/>
              </p:ext>
            </p:extLst>
          </p:nvPr>
        </p:nvGraphicFramePr>
        <p:xfrm>
          <a:off x="836470" y="2998056"/>
          <a:ext cx="10914805" cy="3117025"/>
        </p:xfrm>
        <a:graphic>
          <a:graphicData uri="http://schemas.openxmlformats.org/drawingml/2006/table">
            <a:tbl>
              <a:tblPr/>
              <a:tblGrid>
                <a:gridCol w="10914805">
                  <a:extLst>
                    <a:ext uri="{9D8B030D-6E8A-4147-A177-3AD203B41FA5}">
                      <a16:colId xmlns:a16="http://schemas.microsoft.com/office/drawing/2014/main" val="2878651696"/>
                    </a:ext>
                  </a:extLst>
                </a:gridCol>
              </a:tblGrid>
              <a:tr h="19081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 = </a:t>
                      </a:r>
                      <a:r>
                        <a:rPr lang="en" altLang="ko-KR" sz="12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np.arange </a:t>
                      </a:r>
                      <a:r>
                        <a:rPr lang="en" altLang="ko-KR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(0, 24).reshape(4, 3, 2)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kern="0" spc="0" dirty="0">
                          <a:solidFill>
                            <a:schemeClr val="tx1"/>
                          </a:solidFill>
                          <a:effectLst/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print(a[1, 2, 1])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a[0] </a:t>
                      </a:r>
                      <a:r>
                        <a:rPr lang="en-US" altLang="ko-KR" sz="1400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 2D block: shape (3, 2)</a:t>
                      </a:r>
                      <a:endParaRPr lang="en" altLang="ko-KR" sz="1400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a[0, 0] </a:t>
                      </a:r>
                      <a:r>
                        <a:rPr lang="en-US" altLang="ko-KR" sz="1400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 1st row of 1st block: shape (2,)</a:t>
                      </a:r>
                      <a:endParaRPr lang="en" altLang="ko-KR" sz="1400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a[0, 1] </a:t>
                      </a:r>
                      <a:r>
                        <a:rPr lang="en-US" altLang="ko-KR" sz="1400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 Element at position [0][1]</a:t>
                      </a:r>
                      <a:endParaRPr lang="en" altLang="ko-KR" sz="1400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a[0, 2] </a:t>
                      </a:r>
                      <a:r>
                        <a:rPr lang="en-US" altLang="ko-KR" sz="1400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 3rd row of 1st block: shape (2,)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2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np.concatenate ((a[0, 0], a[0, 2]), axis = 0) </a:t>
                      </a:r>
                      <a:r>
                        <a:rPr lang="en" altLang="ko-KR" sz="1200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</a:t>
                      </a:r>
                      <a:r>
                        <a:rPr lang="en-US" sz="1200" kern="1200" dirty="0">
                          <a:solidFill>
                            <a:schemeClr val="accent6"/>
                          </a:solidFill>
                          <a:ea typeface="D2Coding" panose="020B0609020101020101" pitchFamily="49" charset="-127"/>
                          <a:cs typeface="+mn-cs"/>
                        </a:rPr>
                        <a:t>a[0, 0] and a[0, 2] are both 1D arrays of shape (2,) Concatenating along axis 0 results in a 1D array of length 4</a:t>
                      </a:r>
                      <a:endParaRPr lang="en" altLang="ko-KR" sz="1200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*Note: reshape is a </a:t>
                      </a:r>
                      <a:r>
                        <a:rPr lang="en-US" sz="1200" b="1" dirty="0"/>
                        <a:t>NumPy method</a:t>
                      </a:r>
                      <a:r>
                        <a:rPr lang="en-US" sz="1200" dirty="0"/>
                        <a:t> that allows you to change the </a:t>
                      </a:r>
                      <a:r>
                        <a:rPr lang="en-US" sz="1200" b="1" dirty="0"/>
                        <a:t>shape (dimensions)</a:t>
                      </a:r>
                      <a:r>
                        <a:rPr lang="en-US" sz="1200" dirty="0"/>
                        <a:t> of an array </a:t>
                      </a:r>
                      <a:r>
                        <a:rPr lang="en-US" sz="1200" b="1" dirty="0"/>
                        <a:t>without changing its data</a:t>
                      </a:r>
                      <a:r>
                        <a:rPr lang="en-US" sz="1200" dirty="0"/>
                        <a:t>.</a:t>
                      </a:r>
                      <a:endParaRPr lang="en-US" altLang="ko-KR" sz="1200" kern="0" spc="0" dirty="0">
                        <a:solidFill>
                          <a:schemeClr val="tx1"/>
                        </a:solidFill>
                        <a:effectLst/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33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354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6C961-A14D-6477-FD33-1B2696274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28D37A9C-193C-D757-4105-78CAAE75C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406D2C-B73F-98D1-B883-1333DBF5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29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19247-320C-ACB0-B14C-0390DFE550E3}"/>
              </a:ext>
            </a:extLst>
          </p:cNvPr>
          <p:cNvSpPr txBox="1"/>
          <p:nvPr/>
        </p:nvSpPr>
        <p:spPr>
          <a:xfrm>
            <a:off x="639271" y="423614"/>
            <a:ext cx="444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/>
              <a:t>Indexing of 2D &amp; High </a:t>
            </a:r>
            <a:endParaRPr lang="en-US" altLang="ko-KR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8DF462-6D01-81EC-9A92-E14925405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787" y="352167"/>
            <a:ext cx="6228132" cy="59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2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8BDFF-7CA2-A9BE-E7F9-29470FE4D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E05DE0D5-FD83-9C59-8646-BFE985D0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EC4A937-A9F0-210A-23EC-2C68B693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DA74C-AACB-FB28-DB07-79B0878476D9}"/>
              </a:ext>
            </a:extLst>
          </p:cNvPr>
          <p:cNvSpPr txBox="1"/>
          <p:nvPr/>
        </p:nvSpPr>
        <p:spPr>
          <a:xfrm>
            <a:off x="639271" y="42361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2400" b="1" dirty="0" err="1"/>
              <a:t>ndarray</a:t>
            </a:r>
            <a:r>
              <a:rPr lang="en" altLang="ko-KR" sz="2400" b="1" dirty="0"/>
              <a:t> </a:t>
            </a:r>
            <a:r>
              <a:rPr lang="en" altLang="en-US" sz="2400" b="1" dirty="0"/>
              <a:t>generation</a:t>
            </a:r>
            <a:endParaRPr lang="en-US" altLang="ko-KR" sz="2400" b="1" dirty="0"/>
          </a:p>
        </p:txBody>
      </p:sp>
      <p:pic>
        <p:nvPicPr>
          <p:cNvPr id="8" name="내용 개체 틀 3">
            <a:extLst>
              <a:ext uri="{FF2B5EF4-FFF2-40B4-BE49-F238E27FC236}">
                <a16:creationId xmlns:a16="http://schemas.microsoft.com/office/drawing/2014/main" id="{3B4DA4DD-6141-3C25-2D6E-3715F62A9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" r="579"/>
          <a:stretch/>
        </p:blipFill>
        <p:spPr>
          <a:xfrm>
            <a:off x="3839028" y="136525"/>
            <a:ext cx="6741886" cy="2931805"/>
          </a:xfrm>
          <a:prstGeom prst="rect">
            <a:avLst/>
          </a:prstGeom>
        </p:spPr>
      </p:pic>
      <p:pic>
        <p:nvPicPr>
          <p:cNvPr id="9" name="내용 개체 틀 5">
            <a:extLst>
              <a:ext uri="{FF2B5EF4-FFF2-40B4-BE49-F238E27FC236}">
                <a16:creationId xmlns:a16="http://schemas.microsoft.com/office/drawing/2014/main" id="{52B8DC98-098D-FC34-D38E-A9BB27305E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" r="841"/>
          <a:stretch/>
        </p:blipFill>
        <p:spPr>
          <a:xfrm>
            <a:off x="3839029" y="2612707"/>
            <a:ext cx="6741886" cy="370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73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C9C13-FFBE-B1F2-F303-848AB71E3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4BD72C3A-5BCC-F932-272F-637E9880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2BD06C-40AD-5EE5-5C05-FDA958C5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30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6A6E9-E5D6-91DE-DA0A-7A2301DD7571}"/>
              </a:ext>
            </a:extLst>
          </p:cNvPr>
          <p:cNvSpPr txBox="1"/>
          <p:nvPr/>
        </p:nvSpPr>
        <p:spPr>
          <a:xfrm>
            <a:off x="639271" y="423614"/>
            <a:ext cx="366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/>
              <a:t>Solving linear equations </a:t>
            </a:r>
            <a:r>
              <a:rPr lang="en" altLang="ko-KR" sz="2400" b="1" dirty="0"/>
              <a:t>, </a:t>
            </a:r>
            <a:r>
              <a:rPr lang="en" altLang="en-US" sz="2400" b="1" dirty="0"/>
              <a:t>determinants</a:t>
            </a:r>
            <a:endParaRPr lang="en-US" altLang="ko-KR" sz="2400" b="1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9018A788-6661-D94B-5459-F5CD79A2B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86873"/>
              </p:ext>
            </p:extLst>
          </p:nvPr>
        </p:nvGraphicFramePr>
        <p:xfrm>
          <a:off x="5612680" y="1080975"/>
          <a:ext cx="5525867" cy="2848474"/>
        </p:xfrm>
        <a:graphic>
          <a:graphicData uri="http://schemas.openxmlformats.org/drawingml/2006/table">
            <a:tbl>
              <a:tblPr/>
              <a:tblGrid>
                <a:gridCol w="5525867">
                  <a:extLst>
                    <a:ext uri="{9D8B030D-6E8A-4147-A177-3AD203B41FA5}">
                      <a16:colId xmlns:a16="http://schemas.microsoft.com/office/drawing/2014/main" val="3505809877"/>
                    </a:ext>
                  </a:extLst>
                </a:gridCol>
              </a:tblGrid>
              <a:tr h="137473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" kern="0" spc="0" dirty="0">
                        <a:solidFill>
                          <a:srgbClr val="000000"/>
                        </a:solidFill>
                        <a:effectLst/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3788765"/>
                  </a:ext>
                </a:extLst>
              </a:tr>
              <a:tr h="271100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import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numpy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</a:t>
                      </a:r>
                      <a:r>
                        <a:rPr lang="en" altLang="ko-KR" sz="1600" b="1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as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a =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np.array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([[2, 3], [1, -2]])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b =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np.array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([1, 4])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x = </a:t>
                      </a:r>
                      <a:r>
                        <a:rPr lang="en" altLang="ko-KR" sz="16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np.linalg.solve </a:t>
                      </a: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(a, b)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6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print(x)</a:t>
                      </a:r>
                      <a:endParaRPr lang="en-US" altLang="ko-KR" sz="1600" kern="1200" dirty="0">
                        <a:solidFill>
                          <a:schemeClr val="tx1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21743"/>
                  </a:ext>
                </a:extLst>
              </a:tr>
            </a:tbl>
          </a:graphicData>
        </a:graphic>
      </p:graphicFrame>
      <p:pic>
        <p:nvPicPr>
          <p:cNvPr id="10" name="그림 9">
            <a:extLst>
              <a:ext uri="{FF2B5EF4-FFF2-40B4-BE49-F238E27FC236}">
                <a16:creationId xmlns:a16="http://schemas.microsoft.com/office/drawing/2014/main" id="{08A3563F-57DA-AEA3-8750-B7511CC65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048" y="2165707"/>
            <a:ext cx="2410786" cy="105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29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D9030-A63E-A2CA-7136-D9F7CD1F0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B5C1A1BB-358F-2F92-EF52-DF14D640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3F90B3-B1BE-DF3E-7EB8-C98907FB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31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BAE75-DDAB-4908-85D4-F37043EE7253}"/>
              </a:ext>
            </a:extLst>
          </p:cNvPr>
          <p:cNvSpPr txBox="1"/>
          <p:nvPr/>
        </p:nvSpPr>
        <p:spPr>
          <a:xfrm>
            <a:off x="639271" y="423614"/>
            <a:ext cx="366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en-US" sz="2400" b="1" dirty="0"/>
              <a:t>Solving linear equations </a:t>
            </a:r>
            <a:r>
              <a:rPr lang="en" altLang="ko-KR" sz="2400" b="1" dirty="0"/>
              <a:t>, </a:t>
            </a:r>
            <a:r>
              <a:rPr lang="en" altLang="en-US" sz="2400" b="1" dirty="0"/>
              <a:t>determinants</a:t>
            </a:r>
            <a:endParaRPr lang="en-US" altLang="ko-KR" sz="2400" b="1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476D0DAB-E9D0-3CC2-46D1-10B474229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444050"/>
              </p:ext>
            </p:extLst>
          </p:nvPr>
        </p:nvGraphicFramePr>
        <p:xfrm>
          <a:off x="1340355" y="3429000"/>
          <a:ext cx="6215896" cy="2412078"/>
        </p:xfrm>
        <a:graphic>
          <a:graphicData uri="http://schemas.openxmlformats.org/drawingml/2006/table">
            <a:tbl>
              <a:tblPr/>
              <a:tblGrid>
                <a:gridCol w="6215896">
                  <a:extLst>
                    <a:ext uri="{9D8B030D-6E8A-4147-A177-3AD203B41FA5}">
                      <a16:colId xmlns:a16="http://schemas.microsoft.com/office/drawing/2014/main" val="2878651696"/>
                    </a:ext>
                  </a:extLst>
                </a:gridCol>
              </a:tblGrid>
              <a:tr h="241207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 = </a:t>
                      </a:r>
                      <a:r>
                        <a:rPr lang="en" altLang="ko-KR" sz="14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np.array </a:t>
                      </a: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([[1, 2], [3, 4]])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</a:t>
                      </a:r>
                      <a:r>
                        <a:rPr lang="en" altLang="ko-KR" sz="14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np.linalg.det </a:t>
                      </a: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(a)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b = </a:t>
                      </a:r>
                      <a:r>
                        <a:rPr lang="en" altLang="ko-KR" sz="14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np.array </a:t>
                      </a: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([[1, 2], [3, -6]])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</a:t>
                      </a:r>
                      <a:r>
                        <a:rPr lang="en" altLang="ko-KR" sz="14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np.linalg.det </a:t>
                      </a: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(b)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b = </a:t>
                      </a:r>
                      <a:r>
                        <a:rPr lang="en" altLang="ko-KR" sz="14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np.array </a:t>
                      </a: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([[1, 2], [1, 2]])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</a:t>
                      </a:r>
                      <a:r>
                        <a:rPr lang="en" altLang="ko-KR" sz="14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np.linalg.det </a:t>
                      </a:r>
                      <a:r>
                        <a:rPr lang="en" altLang="ko-KR" sz="14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(b)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33303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F600E3E6-7F87-B3D1-F6DD-E09671BDF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355" y="1443593"/>
            <a:ext cx="7186532" cy="175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1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91564-09DC-0329-C959-3A8BD209B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D4936E38-3652-22AD-2AB0-C3D9D014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E9C2DD8-7B4A-FCAB-DAB7-26768F2A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A00DD3-4947-3231-F50C-21EF3EB5FF02}"/>
              </a:ext>
            </a:extLst>
          </p:cNvPr>
          <p:cNvSpPr txBox="1"/>
          <p:nvPr/>
        </p:nvSpPr>
        <p:spPr>
          <a:xfrm>
            <a:off x="639271" y="42361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2400" b="1" dirty="0" err="1"/>
              <a:t>ndarray</a:t>
            </a:r>
            <a:r>
              <a:rPr lang="en" altLang="ko-KR" sz="2400" b="1" dirty="0"/>
              <a:t> </a:t>
            </a:r>
            <a:r>
              <a:rPr lang="en" altLang="en-US" sz="2400" b="1" dirty="0"/>
              <a:t>generation</a:t>
            </a:r>
            <a:endParaRPr lang="en-US" altLang="ko-KR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7086B5-BA3E-475E-3B50-F13852FB3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746" y="210146"/>
            <a:ext cx="6816811" cy="614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6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94AA1-4A89-18CD-0ABB-3AF30EC0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33578-4684-295F-5D20-A1C1116D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CCCA10-FE06-E4D7-DAFA-091CE02F22B6}"/>
              </a:ext>
            </a:extLst>
          </p:cNvPr>
          <p:cNvSpPr txBox="1"/>
          <p:nvPr/>
        </p:nvSpPr>
        <p:spPr>
          <a:xfrm>
            <a:off x="510119" y="843677"/>
            <a:ext cx="60949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Solved Problem: 1</a:t>
            </a:r>
          </a:p>
          <a:p>
            <a:r>
              <a:rPr lang="en-US" dirty="0">
                <a:latin typeface="Consolas" panose="020B0609020204030204" pitchFamily="49" charset="0"/>
              </a:rPr>
              <a:t>import </a:t>
            </a:r>
            <a:r>
              <a:rPr lang="en-US" dirty="0" err="1">
                <a:latin typeface="Consolas" panose="020B0609020204030204" pitchFamily="49" charset="0"/>
              </a:rPr>
              <a:t>numpy</a:t>
            </a:r>
            <a:r>
              <a:rPr lang="en-US" dirty="0">
                <a:latin typeface="Consolas" panose="020B0609020204030204" pitchFamily="49" charset="0"/>
              </a:rPr>
              <a:t> as np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a = </a:t>
            </a:r>
            <a:r>
              <a:rPr lang="en-US" dirty="0" err="1">
                <a:latin typeface="Consolas" panose="020B0609020204030204" pitchFamily="49" charset="0"/>
              </a:rPr>
              <a:t>np.array</a:t>
            </a:r>
            <a:r>
              <a:rPr lang="en-US" dirty="0">
                <a:latin typeface="Consolas" panose="020B0609020204030204" pitchFamily="49" charset="0"/>
              </a:rPr>
              <a:t>([0, 1, 2, 3, 4, 5, 6, 7, 8, 9])</a:t>
            </a:r>
          </a:p>
          <a:p>
            <a:r>
              <a:rPr lang="en-US" dirty="0">
                <a:latin typeface="Consolas" panose="020B0609020204030204" pitchFamily="49" charset="0"/>
              </a:rPr>
              <a:t>print(a)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04128C-F7B3-2CAC-A289-EA4C26F501EC}"/>
              </a:ext>
            </a:extLst>
          </p:cNvPr>
          <p:cNvSpPr txBox="1"/>
          <p:nvPr/>
        </p:nvSpPr>
        <p:spPr>
          <a:xfrm>
            <a:off x="510119" y="3584489"/>
            <a:ext cx="60949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Solved Problem: 2</a:t>
            </a:r>
          </a:p>
          <a:p>
            <a:r>
              <a:rPr lang="en-US" dirty="0">
                <a:latin typeface="Consolas" panose="020B0609020204030204" pitchFamily="49" charset="0"/>
              </a:rPr>
              <a:t>b = </a:t>
            </a:r>
            <a:r>
              <a:rPr lang="en-US" dirty="0" err="1">
                <a:latin typeface="Consolas" panose="020B0609020204030204" pitchFamily="49" charset="0"/>
              </a:rPr>
              <a:t>np.array</a:t>
            </a:r>
            <a:r>
              <a:rPr lang="en-US" dirty="0">
                <a:latin typeface="Consolas" panose="020B0609020204030204" pitchFamily="49" charset="0"/>
              </a:rPr>
              <a:t>(range(10))</a:t>
            </a:r>
          </a:p>
          <a:p>
            <a:r>
              <a:rPr lang="en-US" dirty="0">
                <a:latin typeface="Consolas" panose="020B0609020204030204" pitchFamily="49" charset="0"/>
              </a:rPr>
              <a:t>print(b)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D3C6A9-9D95-B7D9-450C-20669628B1CE}"/>
              </a:ext>
            </a:extLst>
          </p:cNvPr>
          <p:cNvSpPr txBox="1"/>
          <p:nvPr/>
        </p:nvSpPr>
        <p:spPr>
          <a:xfrm>
            <a:off x="6798184" y="843677"/>
            <a:ext cx="609497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Solved Problem: 3</a:t>
            </a:r>
          </a:p>
          <a:p>
            <a:r>
              <a:rPr lang="en-US" dirty="0">
                <a:latin typeface="Consolas" panose="020B0609020204030204" pitchFamily="49" charset="0"/>
              </a:rPr>
              <a:t>c = </a:t>
            </a:r>
            <a:r>
              <a:rPr lang="en-US" dirty="0" err="1">
                <a:latin typeface="Consolas" panose="020B0609020204030204" pitchFamily="49" charset="0"/>
              </a:rPr>
              <a:t>np.array</a:t>
            </a:r>
            <a:r>
              <a:rPr lang="en-US" dirty="0">
                <a:latin typeface="Consolas" panose="020B0609020204030204" pitchFamily="49" charset="0"/>
              </a:rPr>
              <a:t>([0, 2, 4, 6, 8])</a:t>
            </a:r>
          </a:p>
          <a:p>
            <a:r>
              <a:rPr lang="en-US" dirty="0">
                <a:latin typeface="Consolas" panose="020B0609020204030204" pitchFamily="49" charset="0"/>
              </a:rPr>
              <a:t>print(c)</a:t>
            </a:r>
          </a:p>
          <a:p>
            <a:endParaRPr lang="en-US" dirty="0"/>
          </a:p>
          <a:p>
            <a:r>
              <a:rPr lang="en-US" dirty="0"/>
              <a:t>Or</a:t>
            </a:r>
          </a:p>
          <a:p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c = </a:t>
            </a:r>
            <a:r>
              <a:rPr lang="en-US" dirty="0" err="1">
                <a:latin typeface="Consolas" panose="020B0609020204030204" pitchFamily="49" charset="0"/>
              </a:rPr>
              <a:t>np.arange</a:t>
            </a:r>
            <a:r>
              <a:rPr lang="en-US" dirty="0">
                <a:latin typeface="Consolas" panose="020B0609020204030204" pitchFamily="49" charset="0"/>
              </a:rPr>
              <a:t>(0, 10, 2)</a:t>
            </a:r>
          </a:p>
          <a:p>
            <a:r>
              <a:rPr lang="en-US" dirty="0">
                <a:latin typeface="Consolas" panose="020B0609020204030204" pitchFamily="49" charset="0"/>
              </a:rPr>
              <a:t>print(c)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0003BA-7C67-F97A-66EC-79CE6B829490}"/>
              </a:ext>
            </a:extLst>
          </p:cNvPr>
          <p:cNvSpPr txBox="1"/>
          <p:nvPr/>
        </p:nvSpPr>
        <p:spPr>
          <a:xfrm>
            <a:off x="6798184" y="3630656"/>
            <a:ext cx="48927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Solved Problem: 4</a:t>
            </a:r>
          </a:p>
          <a:p>
            <a:r>
              <a:rPr lang="en-US" dirty="0">
                <a:latin typeface="Consolas" panose="020B0609020204030204" pitchFamily="49" charset="0"/>
              </a:rPr>
              <a:t>print("</a:t>
            </a:r>
            <a:r>
              <a:rPr lang="en-US" dirty="0" err="1">
                <a:latin typeface="Consolas" panose="020B0609020204030204" pitchFamily="49" charset="0"/>
              </a:rPr>
              <a:t>c.shape</a:t>
            </a:r>
            <a:r>
              <a:rPr lang="en-US" dirty="0">
                <a:latin typeface="Consolas" panose="020B0609020204030204" pitchFamily="49" charset="0"/>
              </a:rPr>
              <a:t> =", </a:t>
            </a:r>
            <a:r>
              <a:rPr lang="en-US" dirty="0" err="1">
                <a:latin typeface="Consolas" panose="020B0609020204030204" pitchFamily="49" charset="0"/>
              </a:rPr>
              <a:t>c.shape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print("</a:t>
            </a:r>
            <a:r>
              <a:rPr lang="en-US" dirty="0" err="1">
                <a:latin typeface="Consolas" panose="020B0609020204030204" pitchFamily="49" charset="0"/>
              </a:rPr>
              <a:t>c.ndim</a:t>
            </a:r>
            <a:r>
              <a:rPr lang="en-US" dirty="0">
                <a:latin typeface="Consolas" panose="020B0609020204030204" pitchFamily="49" charset="0"/>
              </a:rPr>
              <a:t> =", </a:t>
            </a:r>
            <a:r>
              <a:rPr lang="en-US" dirty="0" err="1">
                <a:latin typeface="Consolas" panose="020B0609020204030204" pitchFamily="49" charset="0"/>
              </a:rPr>
              <a:t>c.ndim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print("</a:t>
            </a:r>
            <a:r>
              <a:rPr lang="en-US" dirty="0" err="1">
                <a:latin typeface="Consolas" panose="020B0609020204030204" pitchFamily="49" charset="0"/>
              </a:rPr>
              <a:t>c.dtype</a:t>
            </a:r>
            <a:r>
              <a:rPr lang="en-US" dirty="0">
                <a:latin typeface="Consolas" panose="020B0609020204030204" pitchFamily="49" charset="0"/>
              </a:rPr>
              <a:t> =", </a:t>
            </a:r>
            <a:r>
              <a:rPr lang="en-US" dirty="0" err="1">
                <a:latin typeface="Consolas" panose="020B0609020204030204" pitchFamily="49" charset="0"/>
              </a:rPr>
              <a:t>c.dtype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print("</a:t>
            </a:r>
            <a:r>
              <a:rPr lang="en-US" dirty="0" err="1">
                <a:latin typeface="Consolas" panose="020B0609020204030204" pitchFamily="49" charset="0"/>
              </a:rPr>
              <a:t>c.size</a:t>
            </a:r>
            <a:r>
              <a:rPr lang="en-US" dirty="0">
                <a:latin typeface="Consolas" panose="020B0609020204030204" pitchFamily="49" charset="0"/>
              </a:rPr>
              <a:t> =", </a:t>
            </a:r>
            <a:r>
              <a:rPr lang="en-US" dirty="0" err="1">
                <a:latin typeface="Consolas" panose="020B0609020204030204" pitchFamily="49" charset="0"/>
              </a:rPr>
              <a:t>c.size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print("</a:t>
            </a:r>
            <a:r>
              <a:rPr lang="en-US" dirty="0" err="1">
                <a:latin typeface="Consolas" panose="020B0609020204030204" pitchFamily="49" charset="0"/>
              </a:rPr>
              <a:t>c.itemsize</a:t>
            </a:r>
            <a:r>
              <a:rPr lang="en-US" dirty="0">
                <a:latin typeface="Consolas" panose="020B0609020204030204" pitchFamily="49" charset="0"/>
              </a:rPr>
              <a:t> =", </a:t>
            </a:r>
            <a:r>
              <a:rPr lang="en-US" dirty="0" err="1">
                <a:latin typeface="Consolas" panose="020B0609020204030204" pitchFamily="49" charset="0"/>
              </a:rPr>
              <a:t>c.itemsize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340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3922D-AFA3-AB6B-CD83-240130535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BF0A4B27-F2E3-C2A1-6653-41CC5D4B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4E7B23-6C77-9802-88BB-E171DBB8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087BA-9F82-F688-BCFB-D7AE32485911}"/>
              </a:ext>
            </a:extLst>
          </p:cNvPr>
          <p:cNvSpPr txBox="1"/>
          <p:nvPr/>
        </p:nvSpPr>
        <p:spPr>
          <a:xfrm>
            <a:off x="639271" y="423614"/>
            <a:ext cx="409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2400" b="1" dirty="0" err="1"/>
              <a:t>ndarray</a:t>
            </a:r>
            <a:r>
              <a:rPr lang="en" altLang="ko-KR" sz="2400" b="1" dirty="0"/>
              <a:t> </a:t>
            </a:r>
            <a:r>
              <a:rPr lang="en" altLang="en-US" sz="2400" b="1" dirty="0"/>
              <a:t>Methods and main functions</a:t>
            </a:r>
            <a:endParaRPr lang="en-US" altLang="ko-KR" sz="2400" b="1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EEC14F76-DC8F-F89C-9115-CE187B730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013725"/>
              </p:ext>
            </p:extLst>
          </p:nvPr>
        </p:nvGraphicFramePr>
        <p:xfrm>
          <a:off x="771352" y="885280"/>
          <a:ext cx="9293226" cy="5355864"/>
        </p:xfrm>
        <a:graphic>
          <a:graphicData uri="http://schemas.openxmlformats.org/drawingml/2006/table">
            <a:tbl>
              <a:tblPr/>
              <a:tblGrid>
                <a:gridCol w="9293226">
                  <a:extLst>
                    <a:ext uri="{9D8B030D-6E8A-4147-A177-3AD203B41FA5}">
                      <a16:colId xmlns:a16="http://schemas.microsoft.com/office/drawing/2014/main" val="2878651696"/>
                    </a:ext>
                  </a:extLst>
                </a:gridCol>
              </a:tblGrid>
              <a:tr h="535586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 = </a:t>
                      </a: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np.array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([1, 2, 3])</a:t>
                      </a:r>
                      <a:endParaRPr lang="ko-KR" altLang="en-US" sz="18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a.max() </a:t>
                      </a:r>
                      <a:r>
                        <a:rPr lang="en" altLang="ko-KR" sz="1800" i="1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#</a:t>
                      </a:r>
                      <a:r>
                        <a:rPr lang="en-US" altLang="ko-KR" sz="1800" i="1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Returns the maximum value → 3</a:t>
                      </a: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a.min() </a:t>
                      </a:r>
                      <a:r>
                        <a:rPr lang="en-US" altLang="ko-KR" sz="1800" i="1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 Returns the minimum value → 1</a:t>
                      </a:r>
                      <a:endParaRPr lang="en" altLang="ko-KR" sz="1800" i="1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a.mean() </a:t>
                      </a:r>
                      <a:r>
                        <a:rPr lang="en-US" altLang="ko-KR" sz="1800" i="1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 Returns the mean (average) → 2.0</a:t>
                      </a:r>
                      <a:endParaRPr lang="en" altLang="ko-KR" sz="1800" i="1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 = </a:t>
                      </a: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np.array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([[1, 1], [2, 2], [3, 3]])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a.flatten() </a:t>
                      </a:r>
                      <a:r>
                        <a:rPr lang="en" altLang="ko-KR" sz="1800" i="1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</a:t>
                      </a:r>
                      <a:r>
                        <a:rPr lang="en-US" sz="1800" i="1" kern="1200" dirty="0">
                          <a:solidFill>
                            <a:schemeClr val="accent6"/>
                          </a:solidFill>
                          <a:ea typeface="D2Coding" panose="020B0609020101020101" pitchFamily="49" charset="-127"/>
                          <a:cs typeface="+mn-cs"/>
                        </a:rPr>
                        <a:t>Flattens the 2D array into a 1D array: array([1, 1, 2, 2, 3, 3])</a:t>
                      </a:r>
                      <a:endParaRPr lang="en" altLang="ko-KR" sz="1800" i="1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a = </a:t>
                      </a: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np.array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([1, 2, 3])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b = </a:t>
                      </a: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np.array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([[4, 5, 6], [7, 8, 9]])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np.append(a, b) </a:t>
                      </a:r>
                      <a:r>
                        <a:rPr lang="en" altLang="ko-KR" sz="1800" i="1" kern="12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  <a:cs typeface="+mn-cs"/>
                        </a:rPr>
                        <a:t>#</a:t>
                      </a:r>
                      <a:r>
                        <a:rPr lang="en-US" sz="1800" i="1" kern="1200" dirty="0">
                          <a:solidFill>
                            <a:schemeClr val="accent6"/>
                          </a:solidFill>
                          <a:ea typeface="D2Coding" panose="020B0609020101020101" pitchFamily="49" charset="-127"/>
                          <a:cs typeface="+mn-cs"/>
                        </a:rPr>
                        <a:t>Appends b (flattened) to a: array([1, 2, 3, 4, 5, 6, 7, 8, 9])</a:t>
                      </a:r>
                      <a:endParaRPr lang="en" altLang="ko-KR" sz="1800" i="1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</a:t>
                      </a: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np.append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([a], b, axis = 0) </a:t>
                      </a: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np.random.rand (3, 3)</a:t>
                      </a:r>
                      <a:r>
                        <a:rPr lang="en" altLang="ko-KR" sz="1800" dirty="0">
                          <a:solidFill>
                            <a:schemeClr val="accent6"/>
                          </a:solidFill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 #</a:t>
                      </a:r>
                      <a:r>
                        <a:rPr lang="en-US" sz="1800" i="1" kern="1200" dirty="0">
                          <a:solidFill>
                            <a:schemeClr val="accent6"/>
                          </a:solidFill>
                          <a:ea typeface="D2Coding" panose="020B0609020101020101" pitchFamily="49" charset="-127"/>
                          <a:cs typeface="+mn-cs"/>
                        </a:rPr>
                        <a:t>Creates a 3×3 array of random </a:t>
                      </a:r>
                      <a:r>
                        <a:rPr lang="en-US" sz="1800" b="1" i="1" kern="1200" dirty="0">
                          <a:solidFill>
                            <a:schemeClr val="accent6"/>
                          </a:solidFill>
                          <a:ea typeface="D2Coding" panose="020B0609020101020101" pitchFamily="49" charset="-127"/>
                          <a:cs typeface="+mn-cs"/>
                        </a:rPr>
                        <a:t>floats</a:t>
                      </a:r>
                      <a:r>
                        <a:rPr lang="en-US" sz="1800" i="1" kern="1200" dirty="0">
                          <a:solidFill>
                            <a:schemeClr val="accent6"/>
                          </a:solidFill>
                          <a:ea typeface="D2Coding" panose="020B0609020101020101" pitchFamily="49" charset="-127"/>
                          <a:cs typeface="+mn-cs"/>
                        </a:rPr>
                        <a:t> in [0, 1]</a:t>
                      </a:r>
                      <a:endParaRPr lang="en" altLang="ko-KR" sz="1800" i="1" kern="12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&gt;&gt;&gt; </a:t>
                      </a:r>
                      <a:r>
                        <a:rPr lang="en" altLang="ko-KR" sz="1800" dirty="0" err="1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np.random.randint </a:t>
                      </a:r>
                      <a:r>
                        <a:rPr lang="en" altLang="ko-KR" sz="1800" dirty="0">
                          <a:latin typeface="D2Coding" panose="020B0609020101020101" pitchFamily="49" charset="-127"/>
                          <a:ea typeface="D2Coding" panose="020B0609020101020101" pitchFamily="49" charset="-127"/>
                        </a:rPr>
                        <a:t>(0, 10, size = 10)</a:t>
                      </a:r>
                      <a:endParaRPr lang="ko-KR" altLang="en-US" sz="1400" dirty="0">
                        <a:solidFill>
                          <a:schemeClr val="accent6"/>
                        </a:solidFill>
                        <a:latin typeface="D2Coding" panose="020B0609020101020101" pitchFamily="49" charset="-127"/>
                        <a:ea typeface="D2Coding" panose="020B0609020101020101" pitchFamily="49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33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68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75324-8681-BFCB-C339-F5D350EC5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5EF72CDB-2702-E61C-FB99-CD1D89197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BD655CE-E77B-7ACF-5570-156942DF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85D187-68DF-1DFB-51E9-FA7A30E9ECB4}"/>
              </a:ext>
            </a:extLst>
          </p:cNvPr>
          <p:cNvSpPr txBox="1"/>
          <p:nvPr/>
        </p:nvSpPr>
        <p:spPr>
          <a:xfrm>
            <a:off x="639271" y="423614"/>
            <a:ext cx="409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2400" b="1" dirty="0" err="1"/>
              <a:t>ndarray</a:t>
            </a:r>
            <a:r>
              <a:rPr lang="en" altLang="ko-KR" sz="2400" b="1" dirty="0"/>
              <a:t> </a:t>
            </a:r>
            <a:r>
              <a:rPr lang="en" altLang="en-US" sz="2400" b="1" dirty="0"/>
              <a:t>Methods and main functions</a:t>
            </a:r>
            <a:endParaRPr lang="en-US" altLang="ko-KR" sz="2400" b="1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52E7FDC-5DBF-AD1B-8356-8DF0BF63320B}"/>
              </a:ext>
            </a:extLst>
          </p:cNvPr>
          <p:cNvGrpSpPr/>
          <p:nvPr/>
        </p:nvGrpSpPr>
        <p:grpSpPr>
          <a:xfrm>
            <a:off x="4840220" y="136525"/>
            <a:ext cx="6923609" cy="2809875"/>
            <a:chOff x="5295205" y="-51118"/>
            <a:chExt cx="6374334" cy="3285557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958074E2-665A-24D7-AAD0-810F6908B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6" r="1007"/>
            <a:stretch/>
          </p:blipFill>
          <p:spPr>
            <a:xfrm>
              <a:off x="5295206" y="-51118"/>
              <a:ext cx="6374333" cy="1875020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AF6B8ED2-937F-A105-00D0-6F647B279F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5" r="841" b="67930"/>
            <a:stretch/>
          </p:blipFill>
          <p:spPr>
            <a:xfrm>
              <a:off x="5295205" y="1555908"/>
              <a:ext cx="6374333" cy="1678531"/>
            </a:xfrm>
            <a:prstGeom prst="rect">
              <a:avLst/>
            </a:prstGeom>
          </p:spPr>
        </p:pic>
      </p:grpSp>
      <p:pic>
        <p:nvPicPr>
          <p:cNvPr id="11" name="내용 개체 틀 2">
            <a:extLst>
              <a:ext uri="{FF2B5EF4-FFF2-40B4-BE49-F238E27FC236}">
                <a16:creationId xmlns:a16="http://schemas.microsoft.com/office/drawing/2014/main" id="{3670F606-FF4C-4AC6-5518-CE93472A31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" t="33142" r="841"/>
          <a:stretch/>
        </p:blipFill>
        <p:spPr>
          <a:xfrm>
            <a:off x="4840220" y="2858862"/>
            <a:ext cx="6923609" cy="35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4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96892-9B4B-2ADD-793B-124308421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B82E7A86-BDD8-C862-5D96-62162DA77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ko-KR"/>
              <a:t>©2025 All Rights Reserved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23B078B-DC8C-2610-BFE1-53D66A3F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3CD1B-C1E6-46A7-3F6F-812FD7E43C28}"/>
              </a:ext>
            </a:extLst>
          </p:cNvPr>
          <p:cNvSpPr txBox="1"/>
          <p:nvPr/>
        </p:nvSpPr>
        <p:spPr>
          <a:xfrm>
            <a:off x="639272" y="423614"/>
            <a:ext cx="4229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R" sz="2400" b="1" dirty="0" err="1"/>
              <a:t>ndarray</a:t>
            </a:r>
            <a:r>
              <a:rPr lang="en" altLang="ko-KR" sz="2400" b="1" dirty="0"/>
              <a:t> </a:t>
            </a:r>
            <a:r>
              <a:rPr lang="en" altLang="en-US" sz="2400" b="1" dirty="0"/>
              <a:t>Methods and main functions</a:t>
            </a:r>
            <a:endParaRPr lang="en-US" altLang="ko-KR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397EC-8AC9-45AE-BDCF-C6673C278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734" y="345990"/>
            <a:ext cx="6354995" cy="565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2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5DBD7-D902-4C66-EEBE-2A04B4A39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57" y="515809"/>
            <a:ext cx="5173362" cy="28143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Solved Problem 1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import </a:t>
            </a:r>
            <a:r>
              <a:rPr lang="en-US" sz="1600" dirty="0" err="1">
                <a:latin typeface="Consolas" panose="020B0609020204030204" pitchFamily="49" charset="0"/>
              </a:rPr>
              <a:t>numpy</a:t>
            </a:r>
            <a:r>
              <a:rPr lang="en-US" sz="1600" dirty="0">
                <a:latin typeface="Consolas" panose="020B0609020204030204" pitchFamily="49" charset="0"/>
              </a:rPr>
              <a:t> as np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a = </a:t>
            </a:r>
            <a:r>
              <a:rPr lang="en-US" sz="1600" dirty="0" err="1">
                <a:latin typeface="Consolas" panose="020B0609020204030204" pitchFamily="49" charset="0"/>
              </a:rPr>
              <a:t>np.array</a:t>
            </a:r>
            <a:r>
              <a:rPr lang="en-US" sz="1600" dirty="0">
                <a:latin typeface="Consolas" panose="020B0609020204030204" pitchFamily="49" charset="0"/>
              </a:rPr>
              <a:t>([23, 45, 67, 7, 2, 30, 34, 82])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print("a =", a)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print("Maximum value:", </a:t>
            </a:r>
            <a:r>
              <a:rPr lang="en-US" sz="1600" dirty="0" err="1">
                <a:latin typeface="Consolas" panose="020B0609020204030204" pitchFamily="49" charset="0"/>
              </a:rPr>
              <a:t>a.max</a:t>
            </a:r>
            <a:r>
              <a:rPr lang="en-US" sz="1600" dirty="0"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print("Minimum value:", </a:t>
            </a:r>
            <a:r>
              <a:rPr lang="en-US" sz="1600" dirty="0" err="1">
                <a:latin typeface="Consolas" panose="020B0609020204030204" pitchFamily="49" charset="0"/>
              </a:rPr>
              <a:t>a.min</a:t>
            </a:r>
            <a:r>
              <a:rPr lang="en-US" sz="1600" dirty="0"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print("Average:", </a:t>
            </a:r>
            <a:r>
              <a:rPr lang="en-US" sz="1600" dirty="0" err="1">
                <a:latin typeface="Consolas" panose="020B0609020204030204" pitchFamily="49" charset="0"/>
              </a:rPr>
              <a:t>a.mean</a:t>
            </a:r>
            <a:r>
              <a:rPr lang="en-US" sz="1600" dirty="0"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11FFA-0A67-ED82-FCFC-4FA6C1A4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©2025 All Rights Reserved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12178-1BE9-9418-3349-740283FE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DECF-8BA1-4923-867C-64FAB5EDD403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C581F-D931-1ADB-15AD-C784536B25DC}"/>
              </a:ext>
            </a:extLst>
          </p:cNvPr>
          <p:cNvSpPr txBox="1"/>
          <p:nvPr/>
        </p:nvSpPr>
        <p:spPr>
          <a:xfrm>
            <a:off x="393357" y="3886367"/>
            <a:ext cx="60949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Solved Problem 2</a:t>
            </a:r>
          </a:p>
          <a:p>
            <a:endParaRPr lang="en-US" dirty="0"/>
          </a:p>
          <a:p>
            <a:r>
              <a:rPr lang="en-US" dirty="0"/>
              <a:t>b = </a:t>
            </a:r>
            <a:r>
              <a:rPr lang="en-US" dirty="0" err="1"/>
              <a:t>np.random.randint</a:t>
            </a:r>
            <a:r>
              <a:rPr lang="en-US" dirty="0"/>
              <a:t>(0, 100, size=10)</a:t>
            </a:r>
          </a:p>
          <a:p>
            <a:r>
              <a:rPr lang="en-US" dirty="0"/>
              <a:t>print("b =", b)</a:t>
            </a:r>
          </a:p>
          <a:p>
            <a:endParaRPr lang="en-US" dirty="0"/>
          </a:p>
          <a:p>
            <a:r>
              <a:rPr lang="en-US" dirty="0"/>
              <a:t>print("Maximum value:", </a:t>
            </a:r>
            <a:r>
              <a:rPr lang="en-US" dirty="0" err="1"/>
              <a:t>b.max</a:t>
            </a:r>
            <a:r>
              <a:rPr lang="en-US" dirty="0"/>
              <a:t>())</a:t>
            </a:r>
          </a:p>
          <a:p>
            <a:r>
              <a:rPr lang="en-US" dirty="0"/>
              <a:t>print("Minimum value:", </a:t>
            </a:r>
            <a:r>
              <a:rPr lang="en-US" dirty="0" err="1"/>
              <a:t>b.min</a:t>
            </a:r>
            <a:r>
              <a:rPr lang="en-US" dirty="0"/>
              <a:t>())</a:t>
            </a:r>
          </a:p>
          <a:p>
            <a:r>
              <a:rPr lang="en-US" dirty="0"/>
              <a:t>print("Average:", </a:t>
            </a:r>
            <a:r>
              <a:rPr lang="en-US" dirty="0" err="1"/>
              <a:t>b.mean</a:t>
            </a:r>
            <a:r>
              <a:rPr lang="en-US" dirty="0"/>
              <a:t>())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FF21F-2441-D03F-5561-2B2AF603861D}"/>
              </a:ext>
            </a:extLst>
          </p:cNvPr>
          <p:cNvSpPr txBox="1"/>
          <p:nvPr/>
        </p:nvSpPr>
        <p:spPr>
          <a:xfrm>
            <a:off x="6827107" y="515809"/>
            <a:ext cx="42553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Solved Problem 3</a:t>
            </a:r>
          </a:p>
          <a:p>
            <a:endParaRPr lang="en-US" dirty="0"/>
          </a:p>
          <a:p>
            <a:r>
              <a:rPr lang="en-US" dirty="0"/>
              <a:t>c = </a:t>
            </a:r>
            <a:r>
              <a:rPr lang="en-US" dirty="0" err="1"/>
              <a:t>np.append</a:t>
            </a:r>
            <a:r>
              <a:rPr lang="en-US" dirty="0"/>
              <a:t>(a, b)</a:t>
            </a:r>
          </a:p>
          <a:p>
            <a:r>
              <a:rPr lang="en-US" dirty="0"/>
              <a:t>print("c =", c)</a:t>
            </a:r>
          </a:p>
        </p:txBody>
      </p:sp>
    </p:spTree>
    <p:extLst>
      <p:ext uri="{BB962C8B-B14F-4D97-AF65-F5344CB8AC3E}">
        <p14:creationId xmlns:p14="http://schemas.microsoft.com/office/powerpoint/2010/main" val="2966435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17107</TotalTime>
  <Words>3219</Words>
  <Application>Microsoft Office PowerPoint</Application>
  <PresentationFormat>Widescreen</PresentationFormat>
  <Paragraphs>381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 Unicode MS</vt:lpstr>
      <vt:lpstr>D2Coding</vt:lpstr>
      <vt:lpstr>맑은 고딕</vt:lpstr>
      <vt:lpstr>Arial</vt:lpstr>
      <vt:lpstr>Calibri</vt:lpstr>
      <vt:lpstr>Calibri Light</vt:lpstr>
      <vt:lpstr>Consolas</vt:lpstr>
      <vt:lpstr>Times New Roman</vt:lpstr>
      <vt:lpstr>Office 테마</vt:lpstr>
      <vt:lpstr>Office Theme</vt:lpstr>
      <vt:lpstr>Computer Programming Python Practice (Computer Programming   Chapter 12. NumPy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쫄깃한 파이썬</dc:title>
  <dc:creator>dongupak</dc:creator>
  <cp:lastModifiedBy>라심</cp:lastModifiedBy>
  <cp:revision>282</cp:revision>
  <dcterms:created xsi:type="dcterms:W3CDTF">2019-07-01T11:22:40Z</dcterms:created>
  <dcterms:modified xsi:type="dcterms:W3CDTF">2025-05-25T12:49:18Z</dcterms:modified>
</cp:coreProperties>
</file>