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8FCD2B-A7CF-45D1-A298-B59B1C5FF0C3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D4FA006-F3CE-43C5-8ED8-7FBCED711AFC}">
      <dgm:prSet/>
      <dgm:spPr/>
      <dgm:t>
        <a:bodyPr/>
        <a:lstStyle/>
        <a:p>
          <a:r>
            <a:rPr lang="en-US"/>
            <a:t>a, b = 5, 3  # Binary: 5 = 0101, 3 = 0011</a:t>
          </a:r>
        </a:p>
      </dgm:t>
    </dgm:pt>
    <dgm:pt modelId="{D5644CF7-7C8F-4E82-A6C4-4F9B4DCDC813}" type="parTrans" cxnId="{FDBA625C-EAFA-410D-8299-F2DAE26B0DE2}">
      <dgm:prSet/>
      <dgm:spPr/>
      <dgm:t>
        <a:bodyPr/>
        <a:lstStyle/>
        <a:p>
          <a:endParaRPr lang="en-US"/>
        </a:p>
      </dgm:t>
    </dgm:pt>
    <dgm:pt modelId="{FA464403-5F44-46C5-AE7B-764C2F343B18}" type="sibTrans" cxnId="{FDBA625C-EAFA-410D-8299-F2DAE26B0DE2}">
      <dgm:prSet/>
      <dgm:spPr/>
      <dgm:t>
        <a:bodyPr/>
        <a:lstStyle/>
        <a:p>
          <a:endParaRPr lang="en-US"/>
        </a:p>
      </dgm:t>
    </dgm:pt>
    <dgm:pt modelId="{BA4FD314-C9A8-41A9-8A00-FA1BEEFA7BE3}">
      <dgm:prSet/>
      <dgm:spPr/>
      <dgm:t>
        <a:bodyPr/>
        <a:lstStyle/>
        <a:p>
          <a:r>
            <a:rPr lang="en-US"/>
            <a:t>print(a &amp; b)  # AND -&gt; 1</a:t>
          </a:r>
        </a:p>
      </dgm:t>
    </dgm:pt>
    <dgm:pt modelId="{E94600B5-1B55-47DC-8C3E-B0F56128FCD4}" type="parTrans" cxnId="{3C052E2F-27F2-4ED7-AE37-BD4FB21F2BCA}">
      <dgm:prSet/>
      <dgm:spPr/>
      <dgm:t>
        <a:bodyPr/>
        <a:lstStyle/>
        <a:p>
          <a:endParaRPr lang="en-US"/>
        </a:p>
      </dgm:t>
    </dgm:pt>
    <dgm:pt modelId="{D482A5D2-7C95-4954-BF9B-9C5293121FD0}" type="sibTrans" cxnId="{3C052E2F-27F2-4ED7-AE37-BD4FB21F2BCA}">
      <dgm:prSet/>
      <dgm:spPr/>
      <dgm:t>
        <a:bodyPr/>
        <a:lstStyle/>
        <a:p>
          <a:endParaRPr lang="en-US"/>
        </a:p>
      </dgm:t>
    </dgm:pt>
    <dgm:pt modelId="{460ABF16-ECB6-49A1-9C04-C554A8317500}">
      <dgm:prSet/>
      <dgm:spPr/>
      <dgm:t>
        <a:bodyPr/>
        <a:lstStyle/>
        <a:p>
          <a:r>
            <a:rPr lang="en-US"/>
            <a:t>print(a | b)  # OR -&gt; 7</a:t>
          </a:r>
        </a:p>
      </dgm:t>
    </dgm:pt>
    <dgm:pt modelId="{492494ED-BA5C-4B6D-9628-2D902CE9FD9D}" type="parTrans" cxnId="{AA41B6A9-B232-4DCA-A43B-6887B0362BB8}">
      <dgm:prSet/>
      <dgm:spPr/>
      <dgm:t>
        <a:bodyPr/>
        <a:lstStyle/>
        <a:p>
          <a:endParaRPr lang="en-US"/>
        </a:p>
      </dgm:t>
    </dgm:pt>
    <dgm:pt modelId="{B1B02C04-63A0-4912-BA39-96F806879433}" type="sibTrans" cxnId="{AA41B6A9-B232-4DCA-A43B-6887B0362BB8}">
      <dgm:prSet/>
      <dgm:spPr/>
      <dgm:t>
        <a:bodyPr/>
        <a:lstStyle/>
        <a:p>
          <a:endParaRPr lang="en-US"/>
        </a:p>
      </dgm:t>
    </dgm:pt>
    <dgm:pt modelId="{23121379-17ED-481B-9904-5722AA16525E}">
      <dgm:prSet/>
      <dgm:spPr/>
      <dgm:t>
        <a:bodyPr/>
        <a:lstStyle/>
        <a:p>
          <a:r>
            <a:rPr lang="en-US"/>
            <a:t>print(a ^ b)  # XOR -&gt; 6</a:t>
          </a:r>
        </a:p>
      </dgm:t>
    </dgm:pt>
    <dgm:pt modelId="{1F748377-5AD8-414D-8902-55A4D0249B78}" type="parTrans" cxnId="{DC1DF94D-6CD5-4D6A-BB83-A5BF97CC3B9F}">
      <dgm:prSet/>
      <dgm:spPr/>
      <dgm:t>
        <a:bodyPr/>
        <a:lstStyle/>
        <a:p>
          <a:endParaRPr lang="en-US"/>
        </a:p>
      </dgm:t>
    </dgm:pt>
    <dgm:pt modelId="{78BED9C9-58EC-44A5-89FF-5732BCA8E99F}" type="sibTrans" cxnId="{DC1DF94D-6CD5-4D6A-BB83-A5BF97CC3B9F}">
      <dgm:prSet/>
      <dgm:spPr/>
      <dgm:t>
        <a:bodyPr/>
        <a:lstStyle/>
        <a:p>
          <a:endParaRPr lang="en-US"/>
        </a:p>
      </dgm:t>
    </dgm:pt>
    <dgm:pt modelId="{6B3DB79B-16C6-4155-88A9-C11EB3239FFF}">
      <dgm:prSet/>
      <dgm:spPr/>
      <dgm:t>
        <a:bodyPr/>
        <a:lstStyle/>
        <a:p>
          <a:r>
            <a:rPr lang="en-US"/>
            <a:t>print(~a)     # NOT -&gt; -6</a:t>
          </a:r>
        </a:p>
      </dgm:t>
    </dgm:pt>
    <dgm:pt modelId="{232DB455-6504-4AD9-B805-E1D2A85EEE79}" type="parTrans" cxnId="{03A0527F-5806-4EC7-B979-901141C77EA3}">
      <dgm:prSet/>
      <dgm:spPr/>
      <dgm:t>
        <a:bodyPr/>
        <a:lstStyle/>
        <a:p>
          <a:endParaRPr lang="en-US"/>
        </a:p>
      </dgm:t>
    </dgm:pt>
    <dgm:pt modelId="{E5A07250-7E1D-4083-A451-60A381B6ECC8}" type="sibTrans" cxnId="{03A0527F-5806-4EC7-B979-901141C77EA3}">
      <dgm:prSet/>
      <dgm:spPr/>
      <dgm:t>
        <a:bodyPr/>
        <a:lstStyle/>
        <a:p>
          <a:endParaRPr lang="en-US"/>
        </a:p>
      </dgm:t>
    </dgm:pt>
    <dgm:pt modelId="{ACC08ED8-222D-4FF3-8AEC-08EFF335C435}">
      <dgm:prSet/>
      <dgm:spPr/>
      <dgm:t>
        <a:bodyPr/>
        <a:lstStyle/>
        <a:p>
          <a:r>
            <a:rPr lang="en-US"/>
            <a:t>print(a &lt;&lt; 1) # Left Shift -&gt; 10</a:t>
          </a:r>
        </a:p>
      </dgm:t>
    </dgm:pt>
    <dgm:pt modelId="{4C69A6D7-483A-46D6-9858-B1D815A08804}" type="parTrans" cxnId="{DF7C52F6-B26D-4B89-A9DE-70E45C576266}">
      <dgm:prSet/>
      <dgm:spPr/>
      <dgm:t>
        <a:bodyPr/>
        <a:lstStyle/>
        <a:p>
          <a:endParaRPr lang="en-US"/>
        </a:p>
      </dgm:t>
    </dgm:pt>
    <dgm:pt modelId="{D9D9233F-53F1-48FF-B0A4-3544F68AB28F}" type="sibTrans" cxnId="{DF7C52F6-B26D-4B89-A9DE-70E45C576266}">
      <dgm:prSet/>
      <dgm:spPr/>
      <dgm:t>
        <a:bodyPr/>
        <a:lstStyle/>
        <a:p>
          <a:endParaRPr lang="en-US"/>
        </a:p>
      </dgm:t>
    </dgm:pt>
    <dgm:pt modelId="{34299820-8BD3-4E56-ACB8-268583124235}">
      <dgm:prSet/>
      <dgm:spPr/>
      <dgm:t>
        <a:bodyPr/>
        <a:lstStyle/>
        <a:p>
          <a:r>
            <a:rPr lang="en-US"/>
            <a:t>print(a &gt;&gt; 1) # Right Shift -&gt; 2</a:t>
          </a:r>
        </a:p>
      </dgm:t>
    </dgm:pt>
    <dgm:pt modelId="{4A307EE8-A9C2-4E86-8474-3B8A69D0D695}" type="parTrans" cxnId="{2C8EEDE8-CD2A-4018-A1E0-11E3A33B190C}">
      <dgm:prSet/>
      <dgm:spPr/>
      <dgm:t>
        <a:bodyPr/>
        <a:lstStyle/>
        <a:p>
          <a:endParaRPr lang="en-US"/>
        </a:p>
      </dgm:t>
    </dgm:pt>
    <dgm:pt modelId="{033E050C-6ED9-4C5E-AA19-D5FCA1072C6E}" type="sibTrans" cxnId="{2C8EEDE8-CD2A-4018-A1E0-11E3A33B190C}">
      <dgm:prSet/>
      <dgm:spPr/>
      <dgm:t>
        <a:bodyPr/>
        <a:lstStyle/>
        <a:p>
          <a:endParaRPr lang="en-US"/>
        </a:p>
      </dgm:t>
    </dgm:pt>
    <dgm:pt modelId="{4A218AE4-7143-44EC-833E-B3E0983A390E}" type="pres">
      <dgm:prSet presAssocID="{1D8FCD2B-A7CF-45D1-A298-B59B1C5FF0C3}" presName="linear" presStyleCnt="0">
        <dgm:presLayoutVars>
          <dgm:animLvl val="lvl"/>
          <dgm:resizeHandles val="exact"/>
        </dgm:presLayoutVars>
      </dgm:prSet>
      <dgm:spPr/>
    </dgm:pt>
    <dgm:pt modelId="{DB12405D-D820-4A49-979B-A966578C88AC}" type="pres">
      <dgm:prSet presAssocID="{1D4FA006-F3CE-43C5-8ED8-7FBCED711AF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4B042B1-EEC0-481D-A7AB-8FC3D7254899}" type="pres">
      <dgm:prSet presAssocID="{FA464403-5F44-46C5-AE7B-764C2F343B18}" presName="spacer" presStyleCnt="0"/>
      <dgm:spPr/>
    </dgm:pt>
    <dgm:pt modelId="{44C0BAAF-3E3E-4AAB-80D3-55E6CC40235C}" type="pres">
      <dgm:prSet presAssocID="{BA4FD314-C9A8-41A9-8A00-FA1BEEFA7BE3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8E677F7D-FC06-4830-AC1A-8154CD0FB547}" type="pres">
      <dgm:prSet presAssocID="{D482A5D2-7C95-4954-BF9B-9C5293121FD0}" presName="spacer" presStyleCnt="0"/>
      <dgm:spPr/>
    </dgm:pt>
    <dgm:pt modelId="{70B5B4A5-E51F-4B38-A86D-9119CDFD4439}" type="pres">
      <dgm:prSet presAssocID="{460ABF16-ECB6-49A1-9C04-C554A831750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237FB69-114B-4565-8FBA-C65D0DA3DC50}" type="pres">
      <dgm:prSet presAssocID="{B1B02C04-63A0-4912-BA39-96F806879433}" presName="spacer" presStyleCnt="0"/>
      <dgm:spPr/>
    </dgm:pt>
    <dgm:pt modelId="{3E23289D-3426-452F-85E5-E1D5A630737B}" type="pres">
      <dgm:prSet presAssocID="{23121379-17ED-481B-9904-5722AA16525E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CBDF099B-2906-4834-B60C-33E3CEF8C762}" type="pres">
      <dgm:prSet presAssocID="{78BED9C9-58EC-44A5-89FF-5732BCA8E99F}" presName="spacer" presStyleCnt="0"/>
      <dgm:spPr/>
    </dgm:pt>
    <dgm:pt modelId="{4637A47D-DEA8-4E6A-A4CC-36571AE236EC}" type="pres">
      <dgm:prSet presAssocID="{6B3DB79B-16C6-4155-88A9-C11EB3239FF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3943D7B-3403-4A6E-8828-34FA7DCC741C}" type="pres">
      <dgm:prSet presAssocID="{E5A07250-7E1D-4083-A451-60A381B6ECC8}" presName="spacer" presStyleCnt="0"/>
      <dgm:spPr/>
    </dgm:pt>
    <dgm:pt modelId="{BB28A555-BB35-4EB9-A4AE-8B2039CA6AD3}" type="pres">
      <dgm:prSet presAssocID="{ACC08ED8-222D-4FF3-8AEC-08EFF335C43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1A4CF00-AB4C-4DDA-AF73-C95AECC5170A}" type="pres">
      <dgm:prSet presAssocID="{D9D9233F-53F1-48FF-B0A4-3544F68AB28F}" presName="spacer" presStyleCnt="0"/>
      <dgm:spPr/>
    </dgm:pt>
    <dgm:pt modelId="{A43CA690-313E-4979-B61D-746D69BAE106}" type="pres">
      <dgm:prSet presAssocID="{34299820-8BD3-4E56-ACB8-268583124235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3C052E2F-27F2-4ED7-AE37-BD4FB21F2BCA}" srcId="{1D8FCD2B-A7CF-45D1-A298-B59B1C5FF0C3}" destId="{BA4FD314-C9A8-41A9-8A00-FA1BEEFA7BE3}" srcOrd="1" destOrd="0" parTransId="{E94600B5-1B55-47DC-8C3E-B0F56128FCD4}" sibTransId="{D482A5D2-7C95-4954-BF9B-9C5293121FD0}"/>
    <dgm:cxn modelId="{FDBA625C-EAFA-410D-8299-F2DAE26B0DE2}" srcId="{1D8FCD2B-A7CF-45D1-A298-B59B1C5FF0C3}" destId="{1D4FA006-F3CE-43C5-8ED8-7FBCED711AFC}" srcOrd="0" destOrd="0" parTransId="{D5644CF7-7C8F-4E82-A6C4-4F9B4DCDC813}" sibTransId="{FA464403-5F44-46C5-AE7B-764C2F343B18}"/>
    <dgm:cxn modelId="{3950CF5E-EFB0-4575-A4CA-91A2A1C0C69D}" type="presOf" srcId="{460ABF16-ECB6-49A1-9C04-C554A8317500}" destId="{70B5B4A5-E51F-4B38-A86D-9119CDFD4439}" srcOrd="0" destOrd="0" presId="urn:microsoft.com/office/officeart/2005/8/layout/vList2"/>
    <dgm:cxn modelId="{DC1DF94D-6CD5-4D6A-BB83-A5BF97CC3B9F}" srcId="{1D8FCD2B-A7CF-45D1-A298-B59B1C5FF0C3}" destId="{23121379-17ED-481B-9904-5722AA16525E}" srcOrd="3" destOrd="0" parTransId="{1F748377-5AD8-414D-8902-55A4D0249B78}" sibTransId="{78BED9C9-58EC-44A5-89FF-5732BCA8E99F}"/>
    <dgm:cxn modelId="{7E7A0572-01E2-4B51-B4FE-5A306697BA2D}" type="presOf" srcId="{6B3DB79B-16C6-4155-88A9-C11EB3239FFF}" destId="{4637A47D-DEA8-4E6A-A4CC-36571AE236EC}" srcOrd="0" destOrd="0" presId="urn:microsoft.com/office/officeart/2005/8/layout/vList2"/>
    <dgm:cxn modelId="{E57FE97D-A99D-471E-B4F6-429570478EEC}" type="presOf" srcId="{23121379-17ED-481B-9904-5722AA16525E}" destId="{3E23289D-3426-452F-85E5-E1D5A630737B}" srcOrd="0" destOrd="0" presId="urn:microsoft.com/office/officeart/2005/8/layout/vList2"/>
    <dgm:cxn modelId="{03A0527F-5806-4EC7-B979-901141C77EA3}" srcId="{1D8FCD2B-A7CF-45D1-A298-B59B1C5FF0C3}" destId="{6B3DB79B-16C6-4155-88A9-C11EB3239FFF}" srcOrd="4" destOrd="0" parTransId="{232DB455-6504-4AD9-B805-E1D2A85EEE79}" sibTransId="{E5A07250-7E1D-4083-A451-60A381B6ECC8}"/>
    <dgm:cxn modelId="{81176296-87BF-4F63-ADDF-23316C047A76}" type="presOf" srcId="{1D8FCD2B-A7CF-45D1-A298-B59B1C5FF0C3}" destId="{4A218AE4-7143-44EC-833E-B3E0983A390E}" srcOrd="0" destOrd="0" presId="urn:microsoft.com/office/officeart/2005/8/layout/vList2"/>
    <dgm:cxn modelId="{AA41B6A9-B232-4DCA-A43B-6887B0362BB8}" srcId="{1D8FCD2B-A7CF-45D1-A298-B59B1C5FF0C3}" destId="{460ABF16-ECB6-49A1-9C04-C554A8317500}" srcOrd="2" destOrd="0" parTransId="{492494ED-BA5C-4B6D-9628-2D902CE9FD9D}" sibTransId="{B1B02C04-63A0-4912-BA39-96F806879433}"/>
    <dgm:cxn modelId="{2BF5F1AE-B361-45F7-A3DA-06C932E8DFA0}" type="presOf" srcId="{BA4FD314-C9A8-41A9-8A00-FA1BEEFA7BE3}" destId="{44C0BAAF-3E3E-4AAB-80D3-55E6CC40235C}" srcOrd="0" destOrd="0" presId="urn:microsoft.com/office/officeart/2005/8/layout/vList2"/>
    <dgm:cxn modelId="{57EF56B7-DD08-4D31-9254-B55EC2F882B5}" type="presOf" srcId="{1D4FA006-F3CE-43C5-8ED8-7FBCED711AFC}" destId="{DB12405D-D820-4A49-979B-A966578C88AC}" srcOrd="0" destOrd="0" presId="urn:microsoft.com/office/officeart/2005/8/layout/vList2"/>
    <dgm:cxn modelId="{3BBBF2CE-EDC9-4446-A441-58425550D21A}" type="presOf" srcId="{34299820-8BD3-4E56-ACB8-268583124235}" destId="{A43CA690-313E-4979-B61D-746D69BAE106}" srcOrd="0" destOrd="0" presId="urn:microsoft.com/office/officeart/2005/8/layout/vList2"/>
    <dgm:cxn modelId="{9AFA8FE0-12F5-4DF1-AA65-DEB01F0F1011}" type="presOf" srcId="{ACC08ED8-222D-4FF3-8AEC-08EFF335C435}" destId="{BB28A555-BB35-4EB9-A4AE-8B2039CA6AD3}" srcOrd="0" destOrd="0" presId="urn:microsoft.com/office/officeart/2005/8/layout/vList2"/>
    <dgm:cxn modelId="{2C8EEDE8-CD2A-4018-A1E0-11E3A33B190C}" srcId="{1D8FCD2B-A7CF-45D1-A298-B59B1C5FF0C3}" destId="{34299820-8BD3-4E56-ACB8-268583124235}" srcOrd="6" destOrd="0" parTransId="{4A307EE8-A9C2-4E86-8474-3B8A69D0D695}" sibTransId="{033E050C-6ED9-4C5E-AA19-D5FCA1072C6E}"/>
    <dgm:cxn modelId="{DF7C52F6-B26D-4B89-A9DE-70E45C576266}" srcId="{1D8FCD2B-A7CF-45D1-A298-B59B1C5FF0C3}" destId="{ACC08ED8-222D-4FF3-8AEC-08EFF335C435}" srcOrd="5" destOrd="0" parTransId="{4C69A6D7-483A-46D6-9858-B1D815A08804}" sibTransId="{D9D9233F-53F1-48FF-B0A4-3544F68AB28F}"/>
    <dgm:cxn modelId="{9F7C047D-257D-434A-8EBE-7AA68DBBB48A}" type="presParOf" srcId="{4A218AE4-7143-44EC-833E-B3E0983A390E}" destId="{DB12405D-D820-4A49-979B-A966578C88AC}" srcOrd="0" destOrd="0" presId="urn:microsoft.com/office/officeart/2005/8/layout/vList2"/>
    <dgm:cxn modelId="{2DA8B703-5838-4333-B021-46E2C8429773}" type="presParOf" srcId="{4A218AE4-7143-44EC-833E-B3E0983A390E}" destId="{64B042B1-EEC0-481D-A7AB-8FC3D7254899}" srcOrd="1" destOrd="0" presId="urn:microsoft.com/office/officeart/2005/8/layout/vList2"/>
    <dgm:cxn modelId="{47D91062-5ACF-46E0-8D7E-3A04C1872A74}" type="presParOf" srcId="{4A218AE4-7143-44EC-833E-B3E0983A390E}" destId="{44C0BAAF-3E3E-4AAB-80D3-55E6CC40235C}" srcOrd="2" destOrd="0" presId="urn:microsoft.com/office/officeart/2005/8/layout/vList2"/>
    <dgm:cxn modelId="{BB2A4227-85BF-49E0-8FBF-B48791E574DD}" type="presParOf" srcId="{4A218AE4-7143-44EC-833E-B3E0983A390E}" destId="{8E677F7D-FC06-4830-AC1A-8154CD0FB547}" srcOrd="3" destOrd="0" presId="urn:microsoft.com/office/officeart/2005/8/layout/vList2"/>
    <dgm:cxn modelId="{303FC8D8-6B07-42A5-A0B9-43E32D28465D}" type="presParOf" srcId="{4A218AE4-7143-44EC-833E-B3E0983A390E}" destId="{70B5B4A5-E51F-4B38-A86D-9119CDFD4439}" srcOrd="4" destOrd="0" presId="urn:microsoft.com/office/officeart/2005/8/layout/vList2"/>
    <dgm:cxn modelId="{F7E00073-D7A9-456D-ABA2-4210DE7D53FB}" type="presParOf" srcId="{4A218AE4-7143-44EC-833E-B3E0983A390E}" destId="{A237FB69-114B-4565-8FBA-C65D0DA3DC50}" srcOrd="5" destOrd="0" presId="urn:microsoft.com/office/officeart/2005/8/layout/vList2"/>
    <dgm:cxn modelId="{5472244B-A499-47F7-97AD-369CCC80810F}" type="presParOf" srcId="{4A218AE4-7143-44EC-833E-B3E0983A390E}" destId="{3E23289D-3426-452F-85E5-E1D5A630737B}" srcOrd="6" destOrd="0" presId="urn:microsoft.com/office/officeart/2005/8/layout/vList2"/>
    <dgm:cxn modelId="{E688F204-D679-4123-A249-1F66D1354F3E}" type="presParOf" srcId="{4A218AE4-7143-44EC-833E-B3E0983A390E}" destId="{CBDF099B-2906-4834-B60C-33E3CEF8C762}" srcOrd="7" destOrd="0" presId="urn:microsoft.com/office/officeart/2005/8/layout/vList2"/>
    <dgm:cxn modelId="{E646868A-7EA4-4574-97EA-ECFFA7BF1EEA}" type="presParOf" srcId="{4A218AE4-7143-44EC-833E-B3E0983A390E}" destId="{4637A47D-DEA8-4E6A-A4CC-36571AE236EC}" srcOrd="8" destOrd="0" presId="urn:microsoft.com/office/officeart/2005/8/layout/vList2"/>
    <dgm:cxn modelId="{2D160182-A703-470D-A2B1-F17D5D5E4FC7}" type="presParOf" srcId="{4A218AE4-7143-44EC-833E-B3E0983A390E}" destId="{43943D7B-3403-4A6E-8828-34FA7DCC741C}" srcOrd="9" destOrd="0" presId="urn:microsoft.com/office/officeart/2005/8/layout/vList2"/>
    <dgm:cxn modelId="{0CE70D44-5B41-4F33-A05C-0A370F17FA36}" type="presParOf" srcId="{4A218AE4-7143-44EC-833E-B3E0983A390E}" destId="{BB28A555-BB35-4EB9-A4AE-8B2039CA6AD3}" srcOrd="10" destOrd="0" presId="urn:microsoft.com/office/officeart/2005/8/layout/vList2"/>
    <dgm:cxn modelId="{2A3AD946-6C9F-444B-9F89-B8F69BCA8729}" type="presParOf" srcId="{4A218AE4-7143-44EC-833E-B3E0983A390E}" destId="{A1A4CF00-AB4C-4DDA-AF73-C95AECC5170A}" srcOrd="11" destOrd="0" presId="urn:microsoft.com/office/officeart/2005/8/layout/vList2"/>
    <dgm:cxn modelId="{164CC003-E2C4-4691-890E-EE75C1349D56}" type="presParOf" srcId="{4A218AE4-7143-44EC-833E-B3E0983A390E}" destId="{A43CA690-313E-4979-B61D-746D69BAE10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2405D-D820-4A49-979B-A966578C88AC}">
      <dsp:nvSpPr>
        <dsp:cNvPr id="0" name=""/>
        <dsp:cNvSpPr/>
      </dsp:nvSpPr>
      <dsp:spPr>
        <a:xfrm>
          <a:off x="0" y="93698"/>
          <a:ext cx="10515600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a, b = 5, 3  # Binary: 5 = 0101, 3 = 0011</a:t>
          </a:r>
        </a:p>
      </dsp:txBody>
      <dsp:txXfrm>
        <a:off x="26387" y="120085"/>
        <a:ext cx="10462826" cy="487766"/>
      </dsp:txXfrm>
    </dsp:sp>
    <dsp:sp modelId="{44C0BAAF-3E3E-4AAB-80D3-55E6CC40235C}">
      <dsp:nvSpPr>
        <dsp:cNvPr id="0" name=""/>
        <dsp:cNvSpPr/>
      </dsp:nvSpPr>
      <dsp:spPr>
        <a:xfrm>
          <a:off x="0" y="697598"/>
          <a:ext cx="10515600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print(a &amp; b)  # AND -&gt; 1</a:t>
          </a:r>
        </a:p>
      </dsp:txBody>
      <dsp:txXfrm>
        <a:off x="26387" y="723985"/>
        <a:ext cx="10462826" cy="487766"/>
      </dsp:txXfrm>
    </dsp:sp>
    <dsp:sp modelId="{70B5B4A5-E51F-4B38-A86D-9119CDFD4439}">
      <dsp:nvSpPr>
        <dsp:cNvPr id="0" name=""/>
        <dsp:cNvSpPr/>
      </dsp:nvSpPr>
      <dsp:spPr>
        <a:xfrm>
          <a:off x="0" y="1301499"/>
          <a:ext cx="10515600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print(a | b)  # OR -&gt; 7</a:t>
          </a:r>
        </a:p>
      </dsp:txBody>
      <dsp:txXfrm>
        <a:off x="26387" y="1327886"/>
        <a:ext cx="10462826" cy="487766"/>
      </dsp:txXfrm>
    </dsp:sp>
    <dsp:sp modelId="{3E23289D-3426-452F-85E5-E1D5A630737B}">
      <dsp:nvSpPr>
        <dsp:cNvPr id="0" name=""/>
        <dsp:cNvSpPr/>
      </dsp:nvSpPr>
      <dsp:spPr>
        <a:xfrm>
          <a:off x="0" y="1905399"/>
          <a:ext cx="10515600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print(a ^ b)  # XOR -&gt; 6</a:t>
          </a:r>
        </a:p>
      </dsp:txBody>
      <dsp:txXfrm>
        <a:off x="26387" y="1931786"/>
        <a:ext cx="10462826" cy="487766"/>
      </dsp:txXfrm>
    </dsp:sp>
    <dsp:sp modelId="{4637A47D-DEA8-4E6A-A4CC-36571AE236EC}">
      <dsp:nvSpPr>
        <dsp:cNvPr id="0" name=""/>
        <dsp:cNvSpPr/>
      </dsp:nvSpPr>
      <dsp:spPr>
        <a:xfrm>
          <a:off x="0" y="2509299"/>
          <a:ext cx="10515600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print(~a)     # NOT -&gt; -6</a:t>
          </a:r>
        </a:p>
      </dsp:txBody>
      <dsp:txXfrm>
        <a:off x="26387" y="2535686"/>
        <a:ext cx="10462826" cy="487766"/>
      </dsp:txXfrm>
    </dsp:sp>
    <dsp:sp modelId="{BB28A555-BB35-4EB9-A4AE-8B2039CA6AD3}">
      <dsp:nvSpPr>
        <dsp:cNvPr id="0" name=""/>
        <dsp:cNvSpPr/>
      </dsp:nvSpPr>
      <dsp:spPr>
        <a:xfrm>
          <a:off x="0" y="3113199"/>
          <a:ext cx="10515600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print(a &lt;&lt; 1) # Left Shift -&gt; 10</a:t>
          </a:r>
        </a:p>
      </dsp:txBody>
      <dsp:txXfrm>
        <a:off x="26387" y="3139586"/>
        <a:ext cx="10462826" cy="487766"/>
      </dsp:txXfrm>
    </dsp:sp>
    <dsp:sp modelId="{A43CA690-313E-4979-B61D-746D69BAE106}">
      <dsp:nvSpPr>
        <dsp:cNvPr id="0" name=""/>
        <dsp:cNvSpPr/>
      </dsp:nvSpPr>
      <dsp:spPr>
        <a:xfrm>
          <a:off x="0" y="3717099"/>
          <a:ext cx="10515600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print(a &gt;&gt; 1) # Right Shift -&gt; 2</a:t>
          </a:r>
        </a:p>
      </dsp:txBody>
      <dsp:txXfrm>
        <a:off x="26387" y="3743486"/>
        <a:ext cx="10462826" cy="487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57AF3-B2B0-A3D4-80D1-7D925E2E8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E733A9-5FDE-FFDC-885E-8A407F091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16D9B-74EF-7A10-76EE-56F541F6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62BE9-E71B-A670-81FA-6496DEC9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D81F6-036E-3250-B8C4-994A312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62A34-9E18-A130-4FF5-4AD51BDCF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C5ABB-C178-E068-B68F-5B83DEA39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48E3-4AC0-6F13-CE39-C5F56177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18A00-8B31-ABEB-A2FF-14FAF2BB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0657C-4386-7378-064C-7F31CF7BC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0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DD4989-E649-61B0-F569-7C3639780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456FE-B57A-95C9-EB37-DFC9469EF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0E83C-3F70-2D52-28D1-CA2C193B9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8D396-FA3E-79DB-ACA8-4D797E35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54768-F634-E511-F405-CE08E5A6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7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07004-A55D-EDE7-C5EC-5B25D11C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7CE15-183D-8AF7-13AA-A1E404679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85346-DB2B-A656-B32B-741701A3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715EF-7E31-C9FD-DEF9-4018851D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DE3B1-4347-83C8-A055-7925AEA18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3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E9F79-F6BA-546E-9483-83DB59398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E654B-4DCA-606E-807C-044DC6F49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BEE4-0928-9835-FFA4-394BD75B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6DC8C-7A08-7060-4BB4-5A25AD525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BE1FE-F5FA-C03C-26F3-019E06864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9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3E4C-8711-958F-E628-DD7A3B02E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C1A11-7B01-CBE1-28FC-00C132403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1CD906-94FE-A017-6B29-DD07E95DA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4EE78-CF23-E4C2-44CB-FE96CB61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2353A-9488-5FDA-EB11-4966394D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1559E-33D6-CE55-5A12-B55E8FE4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9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72CE5-A838-0048-8E4D-6871CB903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90068-4206-B7FA-C33B-B2757EE94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B5CD3-B1FF-E865-0838-CD19F06B4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B4EC4F-51B1-26F4-63F9-738554E85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60F49F-75E1-9714-EE79-E8286CC08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A32AC7-1DAB-F5B3-5DEA-CB181B748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94B3A-7395-A382-4DD9-930BA996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3FE72C-0021-95ED-8B1C-B0B4F64A3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2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A37B-4DCA-DAF0-5465-EC34891A1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15ED4D-1F51-A2D1-9843-4975FA31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4CC13E-C6EE-AEC3-B427-A080ED79E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BC7AD-3C69-61E1-F96C-F439690E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4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9B698-7126-C830-9E2C-73C6B98B4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A28A6-D3ED-FA4F-7425-FEB3BB87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FB130-00A2-7F98-569A-EF9FD792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7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4BF5-B350-4158-92EF-6C77E6851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A72E0-AEE6-D91E-CA79-61237DC3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7832A-1E73-0DB3-223C-83DD760B7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95404-A422-60F3-C14D-64209598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58FD3-193A-FFB7-D338-8783522E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C8E98-7767-3BCE-CF9B-FBCFCA55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0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634E7-368F-0AA7-E867-7BD9A332F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E9A81-B875-9AEF-C7A5-0C697541D7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159BA-BEE9-E798-3CD9-BC99CBA39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47B8F-769A-DAF9-85D0-7F4D91C7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3D30C-5146-15B1-FABE-4B8C8CDAD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94394-AF39-DDF2-99BB-E8D289AA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6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C543C3-493A-2923-DB83-59C26AD36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7C77E-80BD-3444-AF4D-C977C3F32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F8D18-417E-F1B4-0648-FEEDD8A19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91D00-4355-4C48-9F4A-DCB2A3EC912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41427-6833-EEAE-A07D-F64F39D54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E1732-E49D-7797-16DB-7F8020B8E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4EAAA9-894F-4767-9464-01A0FB83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1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105EB7-8B40-D5B3-AF58-1B52E4E92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Bitwise Operators</a:t>
            </a:r>
            <a:br>
              <a:rPr lang="en-US" sz="4800">
                <a:solidFill>
                  <a:srgbClr val="FFFFFF"/>
                </a:solidFill>
              </a:rPr>
            </a:br>
            <a:r>
              <a:rPr lang="en-US" sz="4800">
                <a:solidFill>
                  <a:srgbClr val="FFFFFF"/>
                </a:solidFill>
              </a:rPr>
              <a:t>Python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4792AC-0DD8-A09A-D76F-C2C26C1F8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i="1" dirty="0"/>
              <a:t>Computer Programming Python</a:t>
            </a:r>
          </a:p>
          <a:p>
            <a:pPr algn="l"/>
            <a:r>
              <a:rPr lang="en-US" dirty="0"/>
              <a:t>Rasim Mahmudov</a:t>
            </a:r>
          </a:p>
        </p:txBody>
      </p:sp>
    </p:spTree>
    <p:extLst>
      <p:ext uri="{BB962C8B-B14F-4D97-AF65-F5344CB8AC3E}">
        <p14:creationId xmlns:p14="http://schemas.microsoft.com/office/powerpoint/2010/main" val="214344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2BEA10-18EC-500B-E589-CB52FC946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 is Bitwise operator?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8D78A-A3D4-DC66-D154-B780CBD9292E}"/>
              </a:ext>
            </a:extLst>
          </p:cNvPr>
          <p:cNvSpPr txBox="1"/>
          <p:nvPr/>
        </p:nvSpPr>
        <p:spPr>
          <a:xfrm>
            <a:off x="603563" y="2055633"/>
            <a:ext cx="1078569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Bitwise operators in Python operate on the binary (bit-level) representation of numbers.</a:t>
            </a:r>
          </a:p>
          <a:p>
            <a:endParaRPr lang="en-US" sz="2400" dirty="0"/>
          </a:p>
          <a:p>
            <a:r>
              <a:rPr lang="en-US" sz="2400" dirty="0"/>
              <a:t>Example:</a:t>
            </a:r>
          </a:p>
          <a:p>
            <a:r>
              <a:rPr lang="en-US" sz="2400" dirty="0"/>
              <a:t>	5 in binary → 0b0101</a:t>
            </a:r>
          </a:p>
          <a:p>
            <a:r>
              <a:rPr lang="en-US" sz="2400" dirty="0"/>
              <a:t>	3 in binary → 0b0011</a:t>
            </a:r>
          </a:p>
        </p:txBody>
      </p:sp>
    </p:spTree>
    <p:extLst>
      <p:ext uri="{BB962C8B-B14F-4D97-AF65-F5344CB8AC3E}">
        <p14:creationId xmlns:p14="http://schemas.microsoft.com/office/powerpoint/2010/main" val="245208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CEFE6C-4284-F0F9-F6AB-804A37FD7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288934"/>
              </p:ext>
            </p:extLst>
          </p:nvPr>
        </p:nvGraphicFramePr>
        <p:xfrm>
          <a:off x="661966" y="975863"/>
          <a:ext cx="10772053" cy="559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0245">
                  <a:extLst>
                    <a:ext uri="{9D8B030D-6E8A-4147-A177-3AD203B41FA5}">
                      <a16:colId xmlns:a16="http://schemas.microsoft.com/office/drawing/2014/main" val="3043829454"/>
                    </a:ext>
                  </a:extLst>
                </a:gridCol>
                <a:gridCol w="2709441">
                  <a:extLst>
                    <a:ext uri="{9D8B030D-6E8A-4147-A177-3AD203B41FA5}">
                      <a16:colId xmlns:a16="http://schemas.microsoft.com/office/drawing/2014/main" val="2556464284"/>
                    </a:ext>
                  </a:extLst>
                </a:gridCol>
                <a:gridCol w="2096799">
                  <a:extLst>
                    <a:ext uri="{9D8B030D-6E8A-4147-A177-3AD203B41FA5}">
                      <a16:colId xmlns:a16="http://schemas.microsoft.com/office/drawing/2014/main" val="165118296"/>
                    </a:ext>
                  </a:extLst>
                </a:gridCol>
                <a:gridCol w="2885840">
                  <a:extLst>
                    <a:ext uri="{9D8B030D-6E8A-4147-A177-3AD203B41FA5}">
                      <a16:colId xmlns:a16="http://schemas.microsoft.com/office/drawing/2014/main" val="1092235366"/>
                    </a:ext>
                  </a:extLst>
                </a:gridCol>
                <a:gridCol w="1359728">
                  <a:extLst>
                    <a:ext uri="{9D8B030D-6E8A-4147-A177-3AD203B41FA5}">
                      <a16:colId xmlns:a16="http://schemas.microsoft.com/office/drawing/2014/main" val="2038090775"/>
                    </a:ext>
                  </a:extLst>
                </a:gridCol>
              </a:tblGrid>
              <a:tr h="7993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>
                          <a:effectLst/>
                        </a:rPr>
                        <a:t>Operator</a:t>
                      </a:r>
                      <a:endParaRPr lang="en-US" sz="2200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>
                          <a:effectLst/>
                        </a:rPr>
                        <a:t>Name</a:t>
                      </a:r>
                      <a:endParaRPr lang="en-US" sz="2200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 dirty="0">
                          <a:effectLst/>
                        </a:rPr>
                        <a:t>Example (5 &amp; 3)</a:t>
                      </a:r>
                      <a:endParaRPr lang="en-US" sz="2200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 dirty="0">
                          <a:effectLst/>
                        </a:rPr>
                        <a:t>Binary Calculation</a:t>
                      </a:r>
                      <a:endParaRPr lang="en-US" sz="2200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>
                          <a:effectLst/>
                        </a:rPr>
                        <a:t>Result</a:t>
                      </a:r>
                      <a:endParaRPr lang="en-US" sz="2200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extLst>
                  <a:ext uri="{0D108BD9-81ED-4DB2-BD59-A6C34878D82A}">
                    <a16:rowId xmlns:a16="http://schemas.microsoft.com/office/drawing/2014/main" val="1084715769"/>
                  </a:ext>
                </a:extLst>
              </a:tr>
              <a:tr h="7993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>
                          <a:effectLst/>
                        </a:rPr>
                        <a:t>&amp;</a:t>
                      </a:r>
                      <a:endParaRPr lang="en-US" sz="2200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AND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5 &amp; 3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 dirty="0">
                          <a:effectLst/>
                        </a:rPr>
                        <a:t>0101 &amp; 0011 = 0001</a:t>
                      </a:r>
                      <a:endParaRPr lang="en-US" sz="2200" b="1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 dirty="0">
                          <a:effectLst/>
                        </a:rPr>
                        <a:t>1</a:t>
                      </a:r>
                      <a:endParaRPr lang="en-US" sz="2200" b="1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extLst>
                  <a:ext uri="{0D108BD9-81ED-4DB2-BD59-A6C34878D82A}">
                    <a16:rowId xmlns:a16="http://schemas.microsoft.com/office/drawing/2014/main" val="680355874"/>
                  </a:ext>
                </a:extLst>
              </a:tr>
              <a:tr h="406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 dirty="0">
                          <a:effectLst/>
                        </a:rPr>
                        <a:t>|</a:t>
                      </a:r>
                      <a:endParaRPr lang="en-US" sz="2200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 dirty="0">
                          <a:effectLst/>
                        </a:rPr>
                        <a:t>|</a:t>
                      </a:r>
                      <a:endParaRPr lang="en-US" sz="2200" b="1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OR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 dirty="0">
                          <a:effectLst/>
                        </a:rPr>
                        <a:t>0101 &amp; 0011 = 0111</a:t>
                      </a:r>
                      <a:endParaRPr lang="en-US" sz="2200" b="1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 dirty="0">
                          <a:effectLst/>
                          <a:latin typeface="Aptos" panose="020B000402020202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26725" marR="126725" marT="0" marB="0" anchor="ctr"/>
                </a:tc>
                <a:extLst>
                  <a:ext uri="{0D108BD9-81ED-4DB2-BD59-A6C34878D82A}">
                    <a16:rowId xmlns:a16="http://schemas.microsoft.com/office/drawing/2014/main" val="3592584521"/>
                  </a:ext>
                </a:extLst>
              </a:tr>
              <a:tr h="7993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>
                          <a:effectLst/>
                        </a:rPr>
                        <a:t>^</a:t>
                      </a:r>
                      <a:endParaRPr lang="en-US" sz="2200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 dirty="0">
                          <a:effectLst/>
                        </a:rPr>
                        <a:t>XOR (exclusive OR)</a:t>
                      </a:r>
                      <a:endParaRPr lang="en-US" sz="2200" b="1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 dirty="0">
                          <a:effectLst/>
                        </a:rPr>
                        <a:t>5 ^ 3</a:t>
                      </a:r>
                      <a:endParaRPr lang="en-US" sz="2200" b="1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0101 ^ 0011 = 0110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6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extLst>
                  <a:ext uri="{0D108BD9-81ED-4DB2-BD59-A6C34878D82A}">
                    <a16:rowId xmlns:a16="http://schemas.microsoft.com/office/drawing/2014/main" val="2998788075"/>
                  </a:ext>
                </a:extLst>
              </a:tr>
              <a:tr h="11924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>
                          <a:effectLst/>
                        </a:rPr>
                        <a:t>~</a:t>
                      </a:r>
                      <a:endParaRPr lang="en-US" sz="2200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NOT (inverts bits)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~5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~0101 = 1010 (2's complement)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-6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extLst>
                  <a:ext uri="{0D108BD9-81ED-4DB2-BD59-A6C34878D82A}">
                    <a16:rowId xmlns:a16="http://schemas.microsoft.com/office/drawing/2014/main" val="1551616219"/>
                  </a:ext>
                </a:extLst>
              </a:tr>
              <a:tr h="7993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>
                          <a:effectLst/>
                        </a:rPr>
                        <a:t>&lt;&lt; </a:t>
                      </a:r>
                      <a:endParaRPr lang="en-US" sz="2200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Left shift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5 &lt;&lt; 1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0101 &lt;&lt; 1 = 1010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10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extLst>
                  <a:ext uri="{0D108BD9-81ED-4DB2-BD59-A6C34878D82A}">
                    <a16:rowId xmlns:a16="http://schemas.microsoft.com/office/drawing/2014/main" val="4253445316"/>
                  </a:ext>
                </a:extLst>
              </a:tr>
              <a:tr h="7993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kern="100" dirty="0">
                          <a:effectLst/>
                        </a:rPr>
                        <a:t>&gt;&gt; </a:t>
                      </a:r>
                      <a:endParaRPr lang="en-US" sz="2200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Right shift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5 &gt;&gt; 1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>
                          <a:effectLst/>
                        </a:rPr>
                        <a:t>0101 &gt;&gt; 1 = 0010</a:t>
                      </a:r>
                      <a:endParaRPr lang="en-US" sz="2200" b="1" kern="10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200" b="1" kern="100" dirty="0">
                          <a:effectLst/>
                        </a:rPr>
                        <a:t>2</a:t>
                      </a:r>
                      <a:endParaRPr lang="en-US" sz="2200" b="1" kern="100" dirty="0">
                        <a:effectLst/>
                        <a:latin typeface="Aptos" panose="020B00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26725" marR="126725" marT="0" marB="0" anchor="ctr"/>
                </a:tc>
                <a:extLst>
                  <a:ext uri="{0D108BD9-81ED-4DB2-BD59-A6C34878D82A}">
                    <a16:rowId xmlns:a16="http://schemas.microsoft.com/office/drawing/2014/main" val="7324269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B8F0D90-8197-6E2A-18BE-7EA954E3377B}"/>
              </a:ext>
            </a:extLst>
          </p:cNvPr>
          <p:cNvSpPr txBox="1"/>
          <p:nvPr/>
        </p:nvSpPr>
        <p:spPr>
          <a:xfrm>
            <a:off x="1756372" y="80516"/>
            <a:ext cx="98954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Use bitwise operators to manipulate these bits</a:t>
            </a:r>
          </a:p>
        </p:txBody>
      </p:sp>
    </p:spTree>
    <p:extLst>
      <p:ext uri="{BB962C8B-B14F-4D97-AF65-F5344CB8AC3E}">
        <p14:creationId xmlns:p14="http://schemas.microsoft.com/office/powerpoint/2010/main" val="191265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D6BD37A1-63DE-8198-0B4B-44B5B1A8F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633493"/>
              </p:ext>
            </p:extLst>
          </p:nvPr>
        </p:nvGraphicFramePr>
        <p:xfrm>
          <a:off x="836675" y="8964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C554BD87-081F-3891-3DE9-1237D58F6FB9}"/>
              </a:ext>
            </a:extLst>
          </p:cNvPr>
          <p:cNvSpPr txBox="1"/>
          <p:nvPr/>
        </p:nvSpPr>
        <p:spPr>
          <a:xfrm>
            <a:off x="3045721" y="200170"/>
            <a:ext cx="60975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Examples in Python</a:t>
            </a:r>
          </a:p>
        </p:txBody>
      </p:sp>
    </p:spTree>
    <p:extLst>
      <p:ext uri="{BB962C8B-B14F-4D97-AF65-F5344CB8AC3E}">
        <p14:creationId xmlns:p14="http://schemas.microsoft.com/office/powerpoint/2010/main" val="401460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219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Bitwise Operators Python</vt:lpstr>
      <vt:lpstr>What is Bitwise operator?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라심</dc:creator>
  <cp:lastModifiedBy>라심</cp:lastModifiedBy>
  <cp:revision>17</cp:revision>
  <dcterms:created xsi:type="dcterms:W3CDTF">2025-03-23T15:17:14Z</dcterms:created>
  <dcterms:modified xsi:type="dcterms:W3CDTF">2025-03-23T15:26:07Z</dcterms:modified>
</cp:coreProperties>
</file>