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01039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5105400"/>
            <a:ext cx="5867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Calibri</vt:lpstr>
      <vt:lpstr>Theme86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RASIM</cp:lastModifiedBy>
  <cp:revision>1</cp:revision>
  <dcterms:created xsi:type="dcterms:W3CDTF">2022-04-27T19:28:42Z</dcterms:created>
  <dcterms:modified xsi:type="dcterms:W3CDTF">2022-04-27T19:33:46Z</dcterms:modified>
  <cp:category/>
</cp:coreProperties>
</file>