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36" r:id="rId1"/>
  </p:sldMasterIdLst>
  <p:sldIdLst>
    <p:sldId id="256" r:id="rId2"/>
    <p:sldId id="265" r:id="rId3"/>
    <p:sldId id="266" r:id="rId4"/>
    <p:sldId id="258" r:id="rId5"/>
    <p:sldId id="259" r:id="rId6"/>
    <p:sldId id="262" r:id="rId7"/>
    <p:sldId id="267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0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CD923-6A69-9041-A0D4-DCD28196E117}" type="doc">
      <dgm:prSet loTypeId="urn:microsoft.com/office/officeart/2005/8/layout/b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490EE6-C221-4048-8D15-C98FB2E2BC9E}">
      <dgm:prSet phldrT="[Text]"/>
      <dgm:spPr/>
      <dgm:t>
        <a:bodyPr/>
        <a:lstStyle/>
        <a:p>
          <a:r>
            <a:rPr lang="en-US" dirty="0" smtClean="0"/>
            <a:t>Web Page</a:t>
          </a:r>
          <a:endParaRPr lang="en-US" dirty="0"/>
        </a:p>
      </dgm:t>
    </dgm:pt>
    <dgm:pt modelId="{2484C07B-12BC-9247-BA01-07861730E4E5}" type="parTrans" cxnId="{A2E4A09D-CFF5-5640-802F-2C9263CAFE0F}">
      <dgm:prSet/>
      <dgm:spPr/>
      <dgm:t>
        <a:bodyPr/>
        <a:lstStyle/>
        <a:p>
          <a:endParaRPr lang="en-US"/>
        </a:p>
      </dgm:t>
    </dgm:pt>
    <dgm:pt modelId="{F50B9664-9C0F-2F42-A0A7-19DA308EB585}" type="sibTrans" cxnId="{A2E4A09D-CFF5-5640-802F-2C9263CAFE0F}">
      <dgm:prSet/>
      <dgm:spPr/>
      <dgm:t>
        <a:bodyPr/>
        <a:lstStyle/>
        <a:p>
          <a:endParaRPr lang="en-US"/>
        </a:p>
      </dgm:t>
    </dgm:pt>
    <dgm:pt modelId="{07C91E6B-A6DB-B744-B31E-4ED08789B29F}">
      <dgm:prSet phldrT="[Text]"/>
      <dgm:spPr/>
      <dgm:t>
        <a:bodyPr/>
        <a:lstStyle/>
        <a:p>
          <a:r>
            <a:rPr lang="en-US" dirty="0" smtClean="0"/>
            <a:t>Request made to JS function</a:t>
          </a:r>
          <a:endParaRPr lang="en-US" dirty="0"/>
        </a:p>
      </dgm:t>
    </dgm:pt>
    <dgm:pt modelId="{DD37A305-00BB-274A-BD94-5D6BCF2C927B}" type="parTrans" cxnId="{615DF53A-AD66-F849-BE4B-06E205D67C80}">
      <dgm:prSet/>
      <dgm:spPr/>
      <dgm:t>
        <a:bodyPr/>
        <a:lstStyle/>
        <a:p>
          <a:endParaRPr lang="en-US"/>
        </a:p>
      </dgm:t>
    </dgm:pt>
    <dgm:pt modelId="{FD009728-F291-2245-B139-ACD6178D3335}" type="sibTrans" cxnId="{615DF53A-AD66-F849-BE4B-06E205D67C80}">
      <dgm:prSet/>
      <dgm:spPr/>
      <dgm:t>
        <a:bodyPr/>
        <a:lstStyle/>
        <a:p>
          <a:endParaRPr lang="en-US"/>
        </a:p>
      </dgm:t>
    </dgm:pt>
    <dgm:pt modelId="{5879EDE1-6811-274F-95BB-427BCBB6BBA5}">
      <dgm:prSet phldrT="[Text]"/>
      <dgm:spPr/>
      <dgm:t>
        <a:bodyPr/>
        <a:lstStyle/>
        <a:p>
          <a:r>
            <a:rPr lang="en-US" dirty="0" smtClean="0"/>
            <a:t>JS function makes XMLHTTP request to PHP script </a:t>
          </a:r>
          <a:endParaRPr lang="en-US" dirty="0"/>
        </a:p>
      </dgm:t>
    </dgm:pt>
    <dgm:pt modelId="{D919B5D3-61D9-4442-8004-BE199B63C3AE}" type="parTrans" cxnId="{4C7E958C-D58D-9A4E-BB84-030E0666A676}">
      <dgm:prSet/>
      <dgm:spPr/>
      <dgm:t>
        <a:bodyPr/>
        <a:lstStyle/>
        <a:p>
          <a:endParaRPr lang="en-US"/>
        </a:p>
      </dgm:t>
    </dgm:pt>
    <dgm:pt modelId="{0E4FF615-7F11-1944-99CF-3965F253EA6E}" type="sibTrans" cxnId="{4C7E958C-D58D-9A4E-BB84-030E0666A676}">
      <dgm:prSet/>
      <dgm:spPr/>
      <dgm:t>
        <a:bodyPr/>
        <a:lstStyle/>
        <a:p>
          <a:endParaRPr lang="en-US"/>
        </a:p>
      </dgm:t>
    </dgm:pt>
    <dgm:pt modelId="{1F94F5DA-2F12-B542-B8B2-90A402F47E67}">
      <dgm:prSet phldrT="[Text]"/>
      <dgm:spPr/>
      <dgm:t>
        <a:bodyPr/>
        <a:lstStyle/>
        <a:p>
          <a:r>
            <a:rPr lang="en-US" dirty="0" smtClean="0"/>
            <a:t>PHP script returns output to the JS function</a:t>
          </a:r>
          <a:endParaRPr lang="en-US" dirty="0"/>
        </a:p>
      </dgm:t>
    </dgm:pt>
    <dgm:pt modelId="{5459324E-628C-9448-ACF0-6A89FFF04220}" type="parTrans" cxnId="{33EA7E69-40E4-8A41-86EE-77D95B70B4E6}">
      <dgm:prSet/>
      <dgm:spPr/>
      <dgm:t>
        <a:bodyPr/>
        <a:lstStyle/>
        <a:p>
          <a:endParaRPr lang="en-US"/>
        </a:p>
      </dgm:t>
    </dgm:pt>
    <dgm:pt modelId="{DC79B67B-908A-1342-865D-F6B77650028D}" type="sibTrans" cxnId="{33EA7E69-40E4-8A41-86EE-77D95B70B4E6}">
      <dgm:prSet/>
      <dgm:spPr/>
      <dgm:t>
        <a:bodyPr/>
        <a:lstStyle/>
        <a:p>
          <a:endParaRPr lang="en-US"/>
        </a:p>
      </dgm:t>
    </dgm:pt>
    <dgm:pt modelId="{399FBB5C-A14D-A141-86F2-9FACC8DFB748}">
      <dgm:prSet phldrT="[Text]"/>
      <dgm:spPr/>
      <dgm:t>
        <a:bodyPr/>
        <a:lstStyle/>
        <a:p>
          <a:r>
            <a:rPr lang="en-US" dirty="0" smtClean="0"/>
            <a:t>JS function updates Web Page</a:t>
          </a:r>
          <a:endParaRPr lang="en-US" dirty="0"/>
        </a:p>
      </dgm:t>
    </dgm:pt>
    <dgm:pt modelId="{5EBF4F5E-C673-8640-A8BF-A679B9DD10C5}" type="parTrans" cxnId="{A46AF9A1-B196-9640-B816-2B9E5B771422}">
      <dgm:prSet/>
      <dgm:spPr/>
      <dgm:t>
        <a:bodyPr/>
        <a:lstStyle/>
        <a:p>
          <a:endParaRPr lang="en-US"/>
        </a:p>
      </dgm:t>
    </dgm:pt>
    <dgm:pt modelId="{D7FC6D7E-1D7D-5B45-AA98-2245D344BDFA}" type="sibTrans" cxnId="{A46AF9A1-B196-9640-B816-2B9E5B771422}">
      <dgm:prSet/>
      <dgm:spPr/>
      <dgm:t>
        <a:bodyPr/>
        <a:lstStyle/>
        <a:p>
          <a:endParaRPr lang="en-US"/>
        </a:p>
      </dgm:t>
    </dgm:pt>
    <dgm:pt modelId="{B002B23B-B45C-7347-9B27-CF1932D73780}" type="pres">
      <dgm:prSet presAssocID="{B20CD923-6A69-9041-A0D4-DCD28196E1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1BAEF3-18EF-BE40-9691-9D362E9FC026}" type="pres">
      <dgm:prSet presAssocID="{C3490EE6-C221-4048-8D15-C98FB2E2BC9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8008D-81CD-EC46-A9D1-88AE4A0913F4}" type="pres">
      <dgm:prSet presAssocID="{F50B9664-9C0F-2F42-A0A7-19DA308EB58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91E97FC8-B8F7-F24F-A16A-C459788BFA81}" type="pres">
      <dgm:prSet presAssocID="{F50B9664-9C0F-2F42-A0A7-19DA308EB585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A679942D-44B3-BC4D-896C-D07CC7DE8E42}" type="pres">
      <dgm:prSet presAssocID="{07C91E6B-A6DB-B744-B31E-4ED08789B2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8B97B-52FD-BA44-B87C-954DF7ED3BF0}" type="pres">
      <dgm:prSet presAssocID="{FD009728-F291-2245-B139-ACD6178D3335}" presName="sibTrans" presStyleLbl="sibTrans1D1" presStyleIdx="1" presStyleCnt="4"/>
      <dgm:spPr/>
      <dgm:t>
        <a:bodyPr/>
        <a:lstStyle/>
        <a:p>
          <a:endParaRPr lang="en-US"/>
        </a:p>
      </dgm:t>
    </dgm:pt>
    <dgm:pt modelId="{D915A0F6-0D04-3B46-B3CD-709FA9EF851F}" type="pres">
      <dgm:prSet presAssocID="{FD009728-F291-2245-B139-ACD6178D3335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67141314-F1B2-8142-B897-7055BFF56E4E}" type="pres">
      <dgm:prSet presAssocID="{5879EDE1-6811-274F-95BB-427BCBB6BBA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6B3DC-3AD6-6144-8B1B-39F1F76F01C2}" type="pres">
      <dgm:prSet presAssocID="{0E4FF615-7F11-1944-99CF-3965F253EA6E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0EA9CE6-BA98-1D4A-9378-5CF9A3ACD4BF}" type="pres">
      <dgm:prSet presAssocID="{0E4FF615-7F11-1944-99CF-3965F253EA6E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D4FE1512-E84A-DA47-895F-CB6EC1EB1D0C}" type="pres">
      <dgm:prSet presAssocID="{1F94F5DA-2F12-B542-B8B2-90A402F47E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DB7682-0E28-0C41-964C-80C1CB73C5F6}" type="pres">
      <dgm:prSet presAssocID="{DC79B67B-908A-1342-865D-F6B77650028D}" presName="sibTrans" presStyleLbl="sibTrans1D1" presStyleIdx="3" presStyleCnt="4"/>
      <dgm:spPr/>
      <dgm:t>
        <a:bodyPr/>
        <a:lstStyle/>
        <a:p>
          <a:endParaRPr lang="en-US"/>
        </a:p>
      </dgm:t>
    </dgm:pt>
    <dgm:pt modelId="{A2D32E9F-C856-7342-BB80-024918F384C8}" type="pres">
      <dgm:prSet presAssocID="{DC79B67B-908A-1342-865D-F6B77650028D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B5870B58-DB7A-D346-AE3A-E514F8F3B7C7}" type="pres">
      <dgm:prSet presAssocID="{399FBB5C-A14D-A141-86F2-9FACC8DFB7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9230F7-7021-F149-961B-11860DD78BF1}" type="presOf" srcId="{FD009728-F291-2245-B139-ACD6178D3335}" destId="{D915A0F6-0D04-3B46-B3CD-709FA9EF851F}" srcOrd="1" destOrd="0" presId="urn:microsoft.com/office/officeart/2005/8/layout/bProcess3"/>
    <dgm:cxn modelId="{5190BD3F-FDC8-DC44-9B84-80E723CEFF32}" type="presOf" srcId="{C3490EE6-C221-4048-8D15-C98FB2E2BC9E}" destId="{CD1BAEF3-18EF-BE40-9691-9D362E9FC026}" srcOrd="0" destOrd="0" presId="urn:microsoft.com/office/officeart/2005/8/layout/bProcess3"/>
    <dgm:cxn modelId="{1AB3E503-6E22-1341-919C-3899574ED6C3}" type="presOf" srcId="{DC79B67B-908A-1342-865D-F6B77650028D}" destId="{0EDB7682-0E28-0C41-964C-80C1CB73C5F6}" srcOrd="0" destOrd="0" presId="urn:microsoft.com/office/officeart/2005/8/layout/bProcess3"/>
    <dgm:cxn modelId="{4E4EC2FB-10CC-2F45-8585-CBC7DB0747DD}" type="presOf" srcId="{F50B9664-9C0F-2F42-A0A7-19DA308EB585}" destId="{91E97FC8-B8F7-F24F-A16A-C459788BFA81}" srcOrd="1" destOrd="0" presId="urn:microsoft.com/office/officeart/2005/8/layout/bProcess3"/>
    <dgm:cxn modelId="{50B108E8-731C-CE4D-88E6-C796E122ABD4}" type="presOf" srcId="{07C91E6B-A6DB-B744-B31E-4ED08789B29F}" destId="{A679942D-44B3-BC4D-896C-D07CC7DE8E42}" srcOrd="0" destOrd="0" presId="urn:microsoft.com/office/officeart/2005/8/layout/bProcess3"/>
    <dgm:cxn modelId="{620CC399-4775-7C4A-AB62-6D67BBAEE52B}" type="presOf" srcId="{F50B9664-9C0F-2F42-A0A7-19DA308EB585}" destId="{D558008D-81CD-EC46-A9D1-88AE4A0913F4}" srcOrd="0" destOrd="0" presId="urn:microsoft.com/office/officeart/2005/8/layout/bProcess3"/>
    <dgm:cxn modelId="{C9415146-6803-804A-8569-ADF74C6FB673}" type="presOf" srcId="{FD009728-F291-2245-B139-ACD6178D3335}" destId="{5F48B97B-52FD-BA44-B87C-954DF7ED3BF0}" srcOrd="0" destOrd="0" presId="urn:microsoft.com/office/officeart/2005/8/layout/bProcess3"/>
    <dgm:cxn modelId="{BD65C21B-2BEE-2848-AB1A-2836932A93A7}" type="presOf" srcId="{0E4FF615-7F11-1944-99CF-3965F253EA6E}" destId="{C0EA9CE6-BA98-1D4A-9378-5CF9A3ACD4BF}" srcOrd="1" destOrd="0" presId="urn:microsoft.com/office/officeart/2005/8/layout/bProcess3"/>
    <dgm:cxn modelId="{6E496EB8-E0DD-AF4A-AF2B-1FC1D3687DE6}" type="presOf" srcId="{1F94F5DA-2F12-B542-B8B2-90A402F47E67}" destId="{D4FE1512-E84A-DA47-895F-CB6EC1EB1D0C}" srcOrd="0" destOrd="0" presId="urn:microsoft.com/office/officeart/2005/8/layout/bProcess3"/>
    <dgm:cxn modelId="{615DF53A-AD66-F849-BE4B-06E205D67C80}" srcId="{B20CD923-6A69-9041-A0D4-DCD28196E117}" destId="{07C91E6B-A6DB-B744-B31E-4ED08789B29F}" srcOrd="1" destOrd="0" parTransId="{DD37A305-00BB-274A-BD94-5D6BCF2C927B}" sibTransId="{FD009728-F291-2245-B139-ACD6178D3335}"/>
    <dgm:cxn modelId="{4C7E958C-D58D-9A4E-BB84-030E0666A676}" srcId="{B20CD923-6A69-9041-A0D4-DCD28196E117}" destId="{5879EDE1-6811-274F-95BB-427BCBB6BBA5}" srcOrd="2" destOrd="0" parTransId="{D919B5D3-61D9-4442-8004-BE199B63C3AE}" sibTransId="{0E4FF615-7F11-1944-99CF-3965F253EA6E}"/>
    <dgm:cxn modelId="{B8177F2C-4045-F34E-81D6-3F7A86E7CA13}" type="presOf" srcId="{B20CD923-6A69-9041-A0D4-DCD28196E117}" destId="{B002B23B-B45C-7347-9B27-CF1932D73780}" srcOrd="0" destOrd="0" presId="urn:microsoft.com/office/officeart/2005/8/layout/bProcess3"/>
    <dgm:cxn modelId="{33EA7E69-40E4-8A41-86EE-77D95B70B4E6}" srcId="{B20CD923-6A69-9041-A0D4-DCD28196E117}" destId="{1F94F5DA-2F12-B542-B8B2-90A402F47E67}" srcOrd="3" destOrd="0" parTransId="{5459324E-628C-9448-ACF0-6A89FFF04220}" sibTransId="{DC79B67B-908A-1342-865D-F6B77650028D}"/>
    <dgm:cxn modelId="{3B3E27DB-F0B1-1147-AE2B-13F67D5DF244}" type="presOf" srcId="{0E4FF615-7F11-1944-99CF-3965F253EA6E}" destId="{69E6B3DC-3AD6-6144-8B1B-39F1F76F01C2}" srcOrd="0" destOrd="0" presId="urn:microsoft.com/office/officeart/2005/8/layout/bProcess3"/>
    <dgm:cxn modelId="{2C310E54-08FD-B44E-A352-B659B03EB98F}" type="presOf" srcId="{DC79B67B-908A-1342-865D-F6B77650028D}" destId="{A2D32E9F-C856-7342-BB80-024918F384C8}" srcOrd="1" destOrd="0" presId="urn:microsoft.com/office/officeart/2005/8/layout/bProcess3"/>
    <dgm:cxn modelId="{927D144C-8BC5-424A-92D1-454FC7D7BE75}" type="presOf" srcId="{5879EDE1-6811-274F-95BB-427BCBB6BBA5}" destId="{67141314-F1B2-8142-B897-7055BFF56E4E}" srcOrd="0" destOrd="0" presId="urn:microsoft.com/office/officeart/2005/8/layout/bProcess3"/>
    <dgm:cxn modelId="{1F81102F-F216-894E-862C-2094983D5709}" type="presOf" srcId="{399FBB5C-A14D-A141-86F2-9FACC8DFB748}" destId="{B5870B58-DB7A-D346-AE3A-E514F8F3B7C7}" srcOrd="0" destOrd="0" presId="urn:microsoft.com/office/officeart/2005/8/layout/bProcess3"/>
    <dgm:cxn modelId="{A46AF9A1-B196-9640-B816-2B9E5B771422}" srcId="{B20CD923-6A69-9041-A0D4-DCD28196E117}" destId="{399FBB5C-A14D-A141-86F2-9FACC8DFB748}" srcOrd="4" destOrd="0" parTransId="{5EBF4F5E-C673-8640-A8BF-A679B9DD10C5}" sibTransId="{D7FC6D7E-1D7D-5B45-AA98-2245D344BDFA}"/>
    <dgm:cxn modelId="{A2E4A09D-CFF5-5640-802F-2C9263CAFE0F}" srcId="{B20CD923-6A69-9041-A0D4-DCD28196E117}" destId="{C3490EE6-C221-4048-8D15-C98FB2E2BC9E}" srcOrd="0" destOrd="0" parTransId="{2484C07B-12BC-9247-BA01-07861730E4E5}" sibTransId="{F50B9664-9C0F-2F42-A0A7-19DA308EB585}"/>
    <dgm:cxn modelId="{0DBBAB2F-FCC6-7B4F-9240-EB2EC40FEBF7}" type="presParOf" srcId="{B002B23B-B45C-7347-9B27-CF1932D73780}" destId="{CD1BAEF3-18EF-BE40-9691-9D362E9FC026}" srcOrd="0" destOrd="0" presId="urn:microsoft.com/office/officeart/2005/8/layout/bProcess3"/>
    <dgm:cxn modelId="{DC29089E-6A17-BF43-BA55-9716DE1BBD6F}" type="presParOf" srcId="{B002B23B-B45C-7347-9B27-CF1932D73780}" destId="{D558008D-81CD-EC46-A9D1-88AE4A0913F4}" srcOrd="1" destOrd="0" presId="urn:microsoft.com/office/officeart/2005/8/layout/bProcess3"/>
    <dgm:cxn modelId="{F66B5F87-4F96-C64A-A26E-E6A8BE923EB9}" type="presParOf" srcId="{D558008D-81CD-EC46-A9D1-88AE4A0913F4}" destId="{91E97FC8-B8F7-F24F-A16A-C459788BFA81}" srcOrd="0" destOrd="0" presId="urn:microsoft.com/office/officeart/2005/8/layout/bProcess3"/>
    <dgm:cxn modelId="{4DCB52E9-86E8-764C-AC06-AA1A6DCE4C5F}" type="presParOf" srcId="{B002B23B-B45C-7347-9B27-CF1932D73780}" destId="{A679942D-44B3-BC4D-896C-D07CC7DE8E42}" srcOrd="2" destOrd="0" presId="urn:microsoft.com/office/officeart/2005/8/layout/bProcess3"/>
    <dgm:cxn modelId="{4726956E-576E-6C48-AF79-48E1A6574680}" type="presParOf" srcId="{B002B23B-B45C-7347-9B27-CF1932D73780}" destId="{5F48B97B-52FD-BA44-B87C-954DF7ED3BF0}" srcOrd="3" destOrd="0" presId="urn:microsoft.com/office/officeart/2005/8/layout/bProcess3"/>
    <dgm:cxn modelId="{9F525B1D-96A5-A240-AF45-006C4EE4359C}" type="presParOf" srcId="{5F48B97B-52FD-BA44-B87C-954DF7ED3BF0}" destId="{D915A0F6-0D04-3B46-B3CD-709FA9EF851F}" srcOrd="0" destOrd="0" presId="urn:microsoft.com/office/officeart/2005/8/layout/bProcess3"/>
    <dgm:cxn modelId="{3713A878-397C-FF4D-96F2-A811028D9C31}" type="presParOf" srcId="{B002B23B-B45C-7347-9B27-CF1932D73780}" destId="{67141314-F1B2-8142-B897-7055BFF56E4E}" srcOrd="4" destOrd="0" presId="urn:microsoft.com/office/officeart/2005/8/layout/bProcess3"/>
    <dgm:cxn modelId="{EF513CA7-7139-884B-BA22-EA3ABFD39B37}" type="presParOf" srcId="{B002B23B-B45C-7347-9B27-CF1932D73780}" destId="{69E6B3DC-3AD6-6144-8B1B-39F1F76F01C2}" srcOrd="5" destOrd="0" presId="urn:microsoft.com/office/officeart/2005/8/layout/bProcess3"/>
    <dgm:cxn modelId="{0A926828-C8D2-854E-8BB8-44F7AAF9392D}" type="presParOf" srcId="{69E6B3DC-3AD6-6144-8B1B-39F1F76F01C2}" destId="{C0EA9CE6-BA98-1D4A-9378-5CF9A3ACD4BF}" srcOrd="0" destOrd="0" presId="urn:microsoft.com/office/officeart/2005/8/layout/bProcess3"/>
    <dgm:cxn modelId="{C8B5167C-A7D8-4540-A77B-449049002B07}" type="presParOf" srcId="{B002B23B-B45C-7347-9B27-CF1932D73780}" destId="{D4FE1512-E84A-DA47-895F-CB6EC1EB1D0C}" srcOrd="6" destOrd="0" presId="urn:microsoft.com/office/officeart/2005/8/layout/bProcess3"/>
    <dgm:cxn modelId="{FEAB2CF9-683F-A848-9B6E-F5135592930E}" type="presParOf" srcId="{B002B23B-B45C-7347-9B27-CF1932D73780}" destId="{0EDB7682-0E28-0C41-964C-80C1CB73C5F6}" srcOrd="7" destOrd="0" presId="urn:microsoft.com/office/officeart/2005/8/layout/bProcess3"/>
    <dgm:cxn modelId="{DFB6D3EE-A2C6-244F-A10F-288A02F19AB9}" type="presParOf" srcId="{0EDB7682-0E28-0C41-964C-80C1CB73C5F6}" destId="{A2D32E9F-C856-7342-BB80-024918F384C8}" srcOrd="0" destOrd="0" presId="urn:microsoft.com/office/officeart/2005/8/layout/bProcess3"/>
    <dgm:cxn modelId="{FF93F090-8A73-A244-8EAC-035198C0D306}" type="presParOf" srcId="{B002B23B-B45C-7347-9B27-CF1932D73780}" destId="{B5870B58-DB7A-D346-AE3A-E514F8F3B7C7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2582-9FC8-4B1B-8456-B27CC842DEE2}" type="slidenum">
              <a:rPr/>
              <a:pPr/>
              <a:t>‹#›</a:t>
            </a:fld>
            <a:endParaRPr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D22F1790-E364-224A-87F2-F746C56E9C74}" type="datetimeFigureOut">
              <a:rPr lang="en-US" smtClean="0"/>
              <a:t>28-Apr-22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AA5FBFF0-F6CD-8E4B-AFD4-D63DD7BEC3B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37" r:id="rId1"/>
    <p:sldLayoutId id="2147484638" r:id="rId2"/>
    <p:sldLayoutId id="2147484639" r:id="rId3"/>
    <p:sldLayoutId id="2147484640" r:id="rId4"/>
    <p:sldLayoutId id="2147484641" r:id="rId5"/>
    <p:sldLayoutId id="2147484642" r:id="rId6"/>
    <p:sldLayoutId id="2147484643" r:id="rId7"/>
    <p:sldLayoutId id="2147484644" r:id="rId8"/>
    <p:sldLayoutId id="2147484645" r:id="rId9"/>
    <p:sldLayoutId id="2147484646" r:id="rId10"/>
    <p:sldLayoutId id="2147484647" r:id="rId11"/>
    <p:sldLayoutId id="2147484648" r:id="rId12"/>
    <p:sldLayoutId id="2147484649" r:id="rId13"/>
    <p:sldLayoutId id="2147484650" r:id="rId14"/>
    <p:sldLayoutId id="2147484651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526074"/>
            <a:ext cx="7772400" cy="3030807"/>
          </a:xfrm>
        </p:spPr>
        <p:txBody>
          <a:bodyPr anchor="ctr">
            <a:normAutofit/>
          </a:bodyPr>
          <a:lstStyle/>
          <a:p>
            <a:pPr algn="ctr"/>
            <a:r>
              <a:rPr lang="en-US" sz="6100" dirty="0" smtClean="0"/>
              <a:t>AJAX with </a:t>
            </a:r>
            <a:r>
              <a:rPr lang="en-US" sz="6100" dirty="0" err="1" smtClean="0"/>
              <a:t>jQuery</a:t>
            </a:r>
            <a:r>
              <a:rPr lang="en-US" sz="6100" dirty="0" smtClean="0"/>
              <a:t> and PHP</a:t>
            </a:r>
            <a:endParaRPr lang="en-US" sz="6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813006"/>
            <a:ext cx="7772400" cy="1451372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 smtClean="0"/>
              <a:t>Rasim</a:t>
            </a:r>
            <a:r>
              <a:rPr lang="en-US" dirty="0" smtClean="0"/>
              <a:t> </a:t>
            </a:r>
            <a:r>
              <a:rPr lang="en-US" dirty="0" err="1" smtClean="0"/>
              <a:t>Mahmudov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XHR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</a:t>
            </a:r>
            <a:r>
              <a:rPr lang="en-US" dirty="0" err="1"/>
              <a:t>XMLHttpRequest</a:t>
            </a:r>
            <a:r>
              <a:rPr lang="en-US" dirty="0"/>
              <a:t> Object</a:t>
            </a:r>
          </a:p>
          <a:p>
            <a:pPr marL="0" indent="0">
              <a:buNone/>
            </a:pPr>
            <a:r>
              <a:rPr lang="en-US" dirty="0"/>
              <a:t>All modern browsers support the </a:t>
            </a:r>
            <a:r>
              <a:rPr lang="en-US" dirty="0" err="1"/>
              <a:t>XMLHttpRequest</a:t>
            </a:r>
            <a:r>
              <a:rPr lang="en-US" dirty="0"/>
              <a:t> object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XMLHttpRequest</a:t>
            </a:r>
            <a:r>
              <a:rPr lang="en-US" dirty="0"/>
              <a:t> object can be used to exchange data with a web server behind the scenes. This means that it is possible to update parts of a web page, without reloading the whole page.</a:t>
            </a:r>
          </a:p>
        </p:txBody>
      </p:sp>
    </p:spTree>
    <p:extLst>
      <p:ext uri="{BB962C8B-B14F-4D97-AF65-F5344CB8AC3E}">
        <p14:creationId xmlns:p14="http://schemas.microsoft.com/office/powerpoint/2010/main" val="2481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XHR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14" y="1600200"/>
            <a:ext cx="8333117" cy="463923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CC9900"/>
                </a:solidFill>
                <a:latin typeface="Consolas" panose="020B0609020204030204" pitchFamily="49" charset="0"/>
              </a:rPr>
              <a:t>button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"button"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onclick</a:t>
            </a:r>
            <a:r>
              <a:rPr lang="en-US" sz="1600" dirty="0"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FFFF00"/>
                </a:solidFill>
                <a:latin typeface="Consolas" panose="020B0609020204030204" pitchFamily="49" charset="0"/>
              </a:rPr>
              <a:t>GetData</a:t>
            </a:r>
            <a:r>
              <a:rPr lang="en-US" sz="1600" dirty="0" smtClean="0">
                <a:solidFill>
                  <a:srgbClr val="FFFF00"/>
                </a:solidFill>
                <a:latin typeface="Consolas" panose="020B0609020204030204" pitchFamily="49" charset="0"/>
              </a:rPr>
              <a:t>()"</a:t>
            </a:r>
            <a:r>
              <a:rPr lang="en-US" sz="1600" dirty="0" smtClean="0">
                <a:latin typeface="Consolas" panose="020B0609020204030204" pitchFamily="49" charset="0"/>
              </a:rPr>
              <a:t>&gt;</a:t>
            </a:r>
            <a:r>
              <a:rPr lang="en-US" sz="1600" dirty="0">
                <a:latin typeface="Consolas" panose="020B0609020204030204" pitchFamily="49" charset="0"/>
              </a:rPr>
              <a:t>Change Content&lt;</a:t>
            </a:r>
            <a:r>
              <a:rPr lang="en-US" sz="1600" dirty="0">
                <a:solidFill>
                  <a:srgbClr val="CC9900"/>
                </a:solidFill>
                <a:latin typeface="Consolas" panose="020B0609020204030204" pitchFamily="49" charset="0"/>
              </a:rPr>
              <a:t>/button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CC9900"/>
                </a:solidFill>
                <a:latin typeface="Consolas" panose="020B0609020204030204" pitchFamily="49" charset="0"/>
              </a:rPr>
              <a:t>div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id</a:t>
            </a:r>
            <a:r>
              <a:rPr lang="en-US" sz="1600" dirty="0"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"demo</a:t>
            </a:r>
            <a:r>
              <a:rPr lang="en-US" sz="1600" dirty="0" smtClean="0">
                <a:solidFill>
                  <a:srgbClr val="FFFF00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smtClean="0">
                <a:latin typeface="Consolas" panose="020B0609020204030204" pitchFamily="49" charset="0"/>
              </a:rPr>
              <a:t>&gt;&lt;</a:t>
            </a:r>
            <a:r>
              <a:rPr lang="en-US" sz="1600" dirty="0" smtClean="0">
                <a:solidFill>
                  <a:srgbClr val="CC9900"/>
                </a:solidFill>
                <a:latin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CC9900"/>
                </a:solidFill>
                <a:latin typeface="Consolas" panose="020B0609020204030204" pitchFamily="49" charset="0"/>
              </a:rPr>
              <a:t>div</a:t>
            </a:r>
            <a:r>
              <a:rPr lang="en-US" sz="1600" dirty="0" smtClean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C06000"/>
                </a:solidFill>
                <a:latin typeface="Consolas" panose="020B0609020204030204" pitchFamily="49" charset="0"/>
              </a:rPr>
              <a:t>script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C06000"/>
                </a:solidFill>
                <a:latin typeface="Consolas" panose="020B0609020204030204" pitchFamily="49" charset="0"/>
              </a:rPr>
              <a:t>GetData</a:t>
            </a:r>
            <a:r>
              <a:rPr lang="en-US" sz="1600" dirty="0" smtClean="0">
                <a:latin typeface="Consolas" panose="020B0609020204030204" pitchFamily="49" charset="0"/>
              </a:rPr>
              <a:t>() </a:t>
            </a: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FFFF00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xhttp</a:t>
            </a:r>
            <a:r>
              <a:rPr lang="en-US" sz="1600" dirty="0">
                <a:solidFill>
                  <a:srgbClr val="C06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XMLHttpRequest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xhttp.onload</a:t>
            </a:r>
            <a:r>
              <a:rPr lang="en-US" sz="1600" dirty="0">
                <a:solidFill>
                  <a:srgbClr val="C06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600" dirty="0">
                <a:latin typeface="Consolas" panose="020B0609020204030204" pitchFamily="49" charset="0"/>
              </a:rPr>
              <a:t>("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demo</a:t>
            </a:r>
            <a:r>
              <a:rPr lang="en-US" sz="1600" dirty="0">
                <a:latin typeface="Consolas" panose="020B0609020204030204" pitchFamily="49" charset="0"/>
              </a:rPr>
              <a:t>").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innerHTML</a:t>
            </a:r>
            <a:r>
              <a:rPr lang="en-US" sz="1600" dirty="0">
                <a:solidFill>
                  <a:srgbClr val="C06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 smtClean="0">
                <a:solidFill>
                  <a:srgbClr val="C06000"/>
                </a:solidFill>
                <a:latin typeface="Consolas" panose="020B0609020204030204" pitchFamily="49" charset="0"/>
              </a:rPr>
              <a:t>this.responseText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xhttp.open</a:t>
            </a:r>
            <a:r>
              <a:rPr lang="en-US" sz="1600" dirty="0">
                <a:latin typeface="Consolas" panose="020B0609020204030204" pitchFamily="49" charset="0"/>
              </a:rPr>
              <a:t>("</a:t>
            </a:r>
            <a:r>
              <a:rPr lang="en-US" sz="1600" dirty="0">
                <a:solidFill>
                  <a:srgbClr val="FFFF00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latin typeface="Consolas" panose="020B0609020204030204" pitchFamily="49" charset="0"/>
              </a:rPr>
              <a:t>", "</a:t>
            </a:r>
            <a:r>
              <a:rPr lang="en-US" sz="1600" dirty="0" err="1" smtClean="0">
                <a:solidFill>
                  <a:srgbClr val="FFFF00"/>
                </a:solidFill>
                <a:latin typeface="Consolas" panose="020B0609020204030204" pitchFamily="49" charset="0"/>
              </a:rPr>
              <a:t>data.php?id</a:t>
            </a:r>
            <a:r>
              <a:rPr lang="en-US" sz="1600" dirty="0" smtClean="0">
                <a:solidFill>
                  <a:srgbClr val="FFFF00"/>
                </a:solidFill>
                <a:latin typeface="Consolas" panose="020B0609020204030204" pitchFamily="49" charset="0"/>
              </a:rPr>
              <a:t>=1</a:t>
            </a:r>
            <a:r>
              <a:rPr lang="en-US" sz="1600" dirty="0" smtClean="0">
                <a:latin typeface="Consolas" panose="020B0609020204030204" pitchFamily="49" charset="0"/>
              </a:rPr>
              <a:t>", </a:t>
            </a:r>
            <a:r>
              <a:rPr lang="en-US" sz="1600" dirty="0" smtClean="0">
                <a:solidFill>
                  <a:srgbClr val="FFFF00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//Method, </a:t>
            </a:r>
            <a:r>
              <a:rPr lang="en-US" sz="1600" dirty="0" err="1" smtClean="0">
                <a:latin typeface="Consolas" panose="020B0609020204030204" pitchFamily="49" charset="0"/>
              </a:rPr>
              <a:t>Url</a:t>
            </a:r>
            <a:r>
              <a:rPr lang="en-US" sz="1600" dirty="0" smtClean="0">
                <a:latin typeface="Consolas" panose="020B0609020204030204" pitchFamily="49" charset="0"/>
              </a:rPr>
              <a:t>, Asynchronous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C06000"/>
                </a:solidFill>
                <a:latin typeface="Consolas" panose="020B0609020204030204" pitchFamily="49" charset="0"/>
              </a:rPr>
              <a:t>xhttp.send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C06000"/>
                </a:solidFill>
                <a:latin typeface="Consolas" panose="020B0609020204030204" pitchFamily="49" charset="0"/>
              </a:rPr>
              <a:t>script</a:t>
            </a:r>
            <a:r>
              <a:rPr lang="en-US" sz="1600" dirty="0" smtClean="0">
                <a:latin typeface="Consolas" panose="020B0609020204030204" pitchFamily="49" charset="0"/>
              </a:rPr>
              <a:t>&gt;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live</a:t>
            </a:r>
            <a:r>
              <a:rPr lang="en-US" sz="1600" dirty="0">
                <a:latin typeface="Consolas" panose="020B0609020204030204" pitchFamily="49" charset="0"/>
              </a:rPr>
              <a:t>: https://www.w3schools.com/js/tryit.asp?filename=tryjs_ajax_xmlhttp</a:t>
            </a:r>
          </a:p>
        </p:txBody>
      </p:sp>
    </p:spTree>
    <p:extLst>
      <p:ext uri="{BB962C8B-B14F-4D97-AF65-F5344CB8AC3E}">
        <p14:creationId xmlns:p14="http://schemas.microsoft.com/office/powerpoint/2010/main" val="6160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</a:t>
            </a:r>
            <a:r>
              <a:rPr lang="en-US" dirty="0" smtClean="0"/>
              <a:t>synchronous </a:t>
            </a:r>
            <a:r>
              <a:rPr lang="en-US" u="sng" dirty="0" smtClean="0"/>
              <a:t>J</a:t>
            </a:r>
            <a:r>
              <a:rPr lang="en-US" dirty="0" smtClean="0"/>
              <a:t>avaScript </a:t>
            </a:r>
            <a:r>
              <a:rPr lang="en-US" u="sng" dirty="0" smtClean="0"/>
              <a:t>A</a:t>
            </a:r>
            <a:r>
              <a:rPr lang="en-US" dirty="0" smtClean="0"/>
              <a:t>nd </a:t>
            </a:r>
            <a:r>
              <a:rPr lang="en-US" u="sng" dirty="0" smtClean="0"/>
              <a:t>X</a:t>
            </a:r>
            <a:r>
              <a:rPr lang="en-US" dirty="0" smtClean="0"/>
              <a:t>ML</a:t>
            </a:r>
          </a:p>
          <a:p>
            <a:r>
              <a:rPr lang="en-US" dirty="0" smtClean="0"/>
              <a:t>A bundle of technologies used together to enhance user experience by altering displayed information on a web page without a page refresh.</a:t>
            </a:r>
          </a:p>
          <a:p>
            <a:r>
              <a:rPr lang="en-US" dirty="0" smtClean="0"/>
              <a:t>Employs HTML, CSS and JavaScript on client (browser) side, plus any one of a number of server-side technologies.  PHP is the most popular server-side technology in AJAX implementations.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visual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9125" y="1600200"/>
          <a:ext cx="7878763" cy="4638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XMLHTTP Request with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C9900"/>
                </a:solidFill>
              </a:rPr>
              <a:t>$.</a:t>
            </a:r>
            <a:r>
              <a:rPr lang="en-US" sz="2800" dirty="0" err="1" smtClean="0">
                <a:solidFill>
                  <a:srgbClr val="CC9900"/>
                </a:solidFill>
              </a:rPr>
              <a:t>ajax</a:t>
            </a:r>
            <a:r>
              <a:rPr lang="en-US" sz="2800" dirty="0" smtClean="0"/>
              <a:t>({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type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FFFF00"/>
                </a:solidFill>
              </a:rPr>
              <a:t>"POST"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url</a:t>
            </a:r>
            <a:r>
              <a:rPr lang="en-US" sz="2800" dirty="0" smtClean="0"/>
              <a:t>: </a:t>
            </a:r>
            <a:r>
              <a:rPr lang="en-US" sz="2800" dirty="0">
                <a:solidFill>
                  <a:srgbClr val="FFFF00"/>
                </a:solidFill>
                <a:latin typeface="Consolas" panose="020B0609020204030204" pitchFamily="49" charset="0"/>
              </a:rPr>
              <a:t>"</a:t>
            </a:r>
            <a:r>
              <a:rPr lang="en-US" sz="2800" dirty="0" err="1" smtClean="0">
                <a:solidFill>
                  <a:srgbClr val="FFFF00"/>
                </a:solidFill>
              </a:rPr>
              <a:t>doLogin.php</a:t>
            </a:r>
            <a:r>
              <a:rPr lang="en-US" sz="2800" dirty="0" smtClean="0">
                <a:solidFill>
                  <a:srgbClr val="FFFF00"/>
                </a:solidFill>
              </a:rPr>
              <a:t>"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FFFF00"/>
                </a:solidFill>
              </a:rPr>
              <a:t>"name=</a:t>
            </a:r>
            <a:r>
              <a:rPr lang="en-US" sz="2800" dirty="0" err="1" smtClean="0">
                <a:solidFill>
                  <a:srgbClr val="FFFF00"/>
                </a:solidFill>
              </a:rPr>
              <a:t>Murad&amp;location</a:t>
            </a:r>
            <a:r>
              <a:rPr lang="en-US" sz="2800" dirty="0" smtClean="0">
                <a:solidFill>
                  <a:srgbClr val="FFFF00"/>
                </a:solidFill>
              </a:rPr>
              <a:t>=</a:t>
            </a:r>
            <a:r>
              <a:rPr lang="en-US" sz="2800" dirty="0" err="1" smtClean="0">
                <a:solidFill>
                  <a:srgbClr val="FFFF00"/>
                </a:solidFill>
              </a:rPr>
              <a:t>Hasanov</a:t>
            </a:r>
            <a:r>
              <a:rPr lang="en-US" sz="2800" dirty="0" smtClean="0">
                <a:solidFill>
                  <a:srgbClr val="FFFF00"/>
                </a:solidFill>
              </a:rPr>
              <a:t>"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success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9900"/>
                </a:solidFill>
              </a:rPr>
              <a:t>function 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msg</a:t>
            </a:r>
            <a:r>
              <a:rPr lang="en-US" sz="2800" dirty="0" smtClean="0"/>
              <a:t>){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smtClean="0">
                <a:solidFill>
                  <a:srgbClr val="CC9900"/>
                </a:solidFill>
              </a:rPr>
              <a:t>alert</a:t>
            </a:r>
            <a:r>
              <a:rPr lang="en-US" sz="2800" dirty="0" smtClean="0"/>
              <a:t>("Returned message: " +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msg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);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/>
              <a:t>	</a:t>
            </a:r>
            <a:r>
              <a:rPr lang="en-US" sz="2800" dirty="0" smtClean="0"/>
              <a:t>} </a:t>
            </a:r>
          </a:p>
          <a:p>
            <a:pPr>
              <a:buNone/>
            </a:pPr>
            <a:r>
              <a:rPr lang="en-US" sz="2800" dirty="0" smtClean="0"/>
              <a:t>}); </a:t>
            </a:r>
            <a:endParaRPr lang="en-US" sz="2737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 marL="0" indent="0" fontAlgn="base">
              <a:lnSpc>
                <a:spcPct val="80000"/>
              </a:lnSpc>
              <a:buNone/>
            </a:pPr>
            <a:r>
              <a:rPr lang="en-US" i="1" dirty="0"/>
              <a:t>// </a:t>
            </a:r>
            <a:r>
              <a:rPr lang="en-US" i="1" dirty="0" smtClean="0"/>
              <a:t>Get Ajax </a:t>
            </a:r>
            <a:r>
              <a:rPr lang="en-US" i="1" dirty="0" err="1" smtClean="0"/>
              <a:t>POSTed</a:t>
            </a:r>
            <a:r>
              <a:rPr lang="en-US" i="1" dirty="0" smtClean="0"/>
              <a:t> </a:t>
            </a:r>
            <a:r>
              <a:rPr lang="en-US" i="1" dirty="0"/>
              <a:t>Data</a:t>
            </a:r>
            <a:endParaRPr lang="en-US" dirty="0"/>
          </a:p>
          <a:p>
            <a:pPr marL="0" indent="0" fontAlgn="base">
              <a:lnSpc>
                <a:spcPct val="80000"/>
              </a:lnSpc>
              <a:buNone/>
            </a:pPr>
            <a:r>
              <a:rPr lang="en-US" dirty="0" smtClean="0"/>
              <a:t>$</a:t>
            </a:r>
            <a:r>
              <a:rPr lang="en-US" dirty="0" smtClean="0">
                <a:solidFill>
                  <a:schemeClr val="accent1"/>
                </a:solidFill>
              </a:rPr>
              <a:t>name</a:t>
            </a:r>
            <a:r>
              <a:rPr lang="en-US" dirty="0" smtClean="0"/>
              <a:t> </a:t>
            </a:r>
            <a:r>
              <a:rPr lang="en-US" dirty="0"/>
              <a:t>= $_</a:t>
            </a:r>
            <a:r>
              <a:rPr lang="en-US" dirty="0" smtClean="0"/>
              <a:t>POST[</a:t>
            </a:r>
            <a:r>
              <a:rPr lang="en-US" dirty="0"/>
              <a:t>'</a:t>
            </a:r>
            <a:r>
              <a:rPr lang="en-US" dirty="0" smtClean="0">
                <a:solidFill>
                  <a:srgbClr val="FFFF00"/>
                </a:solidFill>
              </a:rPr>
              <a:t>name</a:t>
            </a:r>
            <a:r>
              <a:rPr lang="en-US" dirty="0" smtClean="0"/>
              <a:t>'] ;</a:t>
            </a:r>
          </a:p>
          <a:p>
            <a:pPr marL="0" indent="0" fontAlgn="base">
              <a:lnSpc>
                <a:spcPct val="80000"/>
              </a:lnSpc>
              <a:buNone/>
            </a:pPr>
            <a:r>
              <a:rPr lang="en-US" dirty="0" smtClean="0"/>
              <a:t>$</a:t>
            </a:r>
            <a:r>
              <a:rPr lang="en-US" dirty="0" smtClean="0">
                <a:solidFill>
                  <a:schemeClr val="accent1"/>
                </a:solidFill>
              </a:rPr>
              <a:t>surname</a:t>
            </a:r>
            <a:r>
              <a:rPr lang="en-US" dirty="0" smtClean="0"/>
              <a:t> = </a:t>
            </a:r>
            <a:r>
              <a:rPr lang="en-US" dirty="0"/>
              <a:t>$_POST</a:t>
            </a:r>
            <a:r>
              <a:rPr lang="en-US" dirty="0" smtClean="0"/>
              <a:t>[</a:t>
            </a:r>
            <a:r>
              <a:rPr lang="en-US" dirty="0"/>
              <a:t>'</a:t>
            </a:r>
            <a:r>
              <a:rPr lang="en-US" dirty="0" smtClean="0">
                <a:solidFill>
                  <a:srgbClr val="FFFF00"/>
                </a:solidFill>
              </a:rPr>
              <a:t>surname</a:t>
            </a:r>
            <a:r>
              <a:rPr lang="en-US" dirty="0" smtClean="0"/>
              <a:t>']; </a:t>
            </a:r>
            <a:r>
              <a:rPr lang="en-US" dirty="0"/>
              <a:t> </a:t>
            </a:r>
          </a:p>
          <a:p>
            <a:pPr marL="0" indent="0" fontAlgn="base">
              <a:lnSpc>
                <a:spcPct val="80000"/>
              </a:lnSpc>
              <a:buNone/>
            </a:pPr>
            <a:r>
              <a:rPr lang="en-US" dirty="0"/>
              <a:t>echo </a:t>
            </a:r>
            <a:r>
              <a:rPr lang="en-US" dirty="0" smtClean="0"/>
              <a:t>$</a:t>
            </a:r>
            <a:r>
              <a:rPr lang="en-US" dirty="0" smtClean="0">
                <a:solidFill>
                  <a:schemeClr val="accent1"/>
                </a:solidFill>
              </a:rPr>
              <a:t>name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' </a:t>
            </a:r>
            <a:r>
              <a:rPr lang="en-US" dirty="0"/>
              <a:t>'</a:t>
            </a:r>
            <a:r>
              <a:rPr lang="en-US" dirty="0" smtClean="0"/>
              <a:t>.$</a:t>
            </a:r>
            <a:r>
              <a:rPr lang="en-US" dirty="0" smtClean="0">
                <a:solidFill>
                  <a:schemeClr val="accent1"/>
                </a:solidFill>
              </a:rPr>
              <a:t>surname</a:t>
            </a:r>
            <a:r>
              <a:rPr lang="en-US" dirty="0" smtClean="0"/>
              <a:t>; //</a:t>
            </a:r>
            <a:r>
              <a:rPr lang="en-US" dirty="0" err="1" smtClean="0"/>
              <a:t>Murad</a:t>
            </a:r>
            <a:r>
              <a:rPr lang="en-US" dirty="0" smtClean="0"/>
              <a:t> </a:t>
            </a:r>
            <a:r>
              <a:rPr lang="en-US" dirty="0" err="1" smtClean="0"/>
              <a:t>Hasanov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5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http://www.jQuery.com</a:t>
            </a:r>
          </a:p>
          <a:p>
            <a:endParaRPr lang="en-US" dirty="0" smtClean="0"/>
          </a:p>
          <a:p>
            <a:r>
              <a:rPr lang="en-US" dirty="0" smtClean="0"/>
              <a:t>W3chools AJAX tutorial: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http://www.w3schools.com/Ajax/Default.Asp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103</TotalTime>
  <Words>278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Consolas</vt:lpstr>
      <vt:lpstr>Corbel</vt:lpstr>
      <vt:lpstr>Wingdings 2</vt:lpstr>
      <vt:lpstr>Exhibit</vt:lpstr>
      <vt:lpstr>AJAX with jQuery and PHP</vt:lpstr>
      <vt:lpstr>XHR</vt:lpstr>
      <vt:lpstr>JS XHR Example</vt:lpstr>
      <vt:lpstr>What is AJAX?</vt:lpstr>
      <vt:lpstr>AJAX visual model</vt:lpstr>
      <vt:lpstr>XMLHTTP Request with jQuery</vt:lpstr>
      <vt:lpstr>PHP</vt:lpstr>
      <vt:lpstr>Resources</vt:lpstr>
    </vt:vector>
  </TitlesOfParts>
  <Company>VUMC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AJAX with jQuery and PHP</dc:title>
  <dc:creator>Chris Renner</dc:creator>
  <cp:lastModifiedBy>RASIM</cp:lastModifiedBy>
  <cp:revision>43</cp:revision>
  <dcterms:created xsi:type="dcterms:W3CDTF">2009-10-06T11:58:42Z</dcterms:created>
  <dcterms:modified xsi:type="dcterms:W3CDTF">2022-04-27T20:23:22Z</dcterms:modified>
</cp:coreProperties>
</file>