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75" d="100"/>
          <a:sy n="75" d="100"/>
        </p:scale>
        <p:origin x="1236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60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(16:9)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2022-02-18T07:46:48Z</dcterms:created>
  <dcterms:modified xsi:type="dcterms:W3CDTF">2022-02-18T07:48:58Z</dcterms:modified>
</cp:coreProperties>
</file>