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4" r:id="rId5"/>
    <p:sldId id="262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7" r:id="rId2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>
        <p:scale>
          <a:sx n="66" d="100"/>
          <a:sy n="66" d="100"/>
        </p:scale>
        <p:origin x="14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5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</Words>
  <Application>Microsoft Office PowerPoint</Application>
  <PresentationFormat>On-screen Show (16:9)</PresentationFormat>
  <Paragraphs>24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ASUS</cp:lastModifiedBy>
  <cp:revision>2</cp:revision>
  <dcterms:created xsi:type="dcterms:W3CDTF">2022-02-15T15:50:47Z</dcterms:created>
  <dcterms:modified xsi:type="dcterms:W3CDTF">2022-02-15T16:11:36Z</dcterms:modified>
</cp:coreProperties>
</file>