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68" r:id="rId2"/>
    <p:sldId id="389" r:id="rId3"/>
    <p:sldId id="384" r:id="rId4"/>
    <p:sldId id="383" r:id="rId5"/>
    <p:sldId id="385" r:id="rId6"/>
    <p:sldId id="387" r:id="rId7"/>
    <p:sldId id="386" r:id="rId8"/>
    <p:sldId id="388" r:id="rId9"/>
    <p:sldId id="390" r:id="rId10"/>
    <p:sldId id="391" r:id="rId11"/>
    <p:sldId id="392" r:id="rId12"/>
    <p:sldId id="393" r:id="rId13"/>
    <p:sldId id="394" r:id="rId14"/>
    <p:sldId id="396" r:id="rId15"/>
    <p:sldId id="395" r:id="rId16"/>
    <p:sldId id="397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71" d="100"/>
          <a:sy n="71" d="100"/>
        </p:scale>
        <p:origin x="288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2020-12-01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8: memory management: part</a:t>
            </a:r>
            <a:r>
              <a:rPr lang="ko-KR" altLang="en-US" sz="3200"/>
              <a:t> </a:t>
            </a:r>
            <a:r>
              <a:rPr lang="en-US" altLang="ko-KR" sz="3200"/>
              <a:t>II</a:t>
            </a:r>
            <a:endParaRPr lang="en-US" sz="320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3 problems of paging system</a:t>
            </a:r>
          </a:p>
          <a:p>
            <a:pPr algn="just"/>
            <a:r>
              <a:rPr lang="en-US" sz="2000"/>
              <a:t>  - process too big</a:t>
            </a:r>
          </a:p>
          <a:p>
            <a:pPr algn="just"/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- page table size is also too big</a:t>
            </a:r>
          </a:p>
          <a:p>
            <a:pPr algn="just"/>
            <a:r>
              <a:rPr lang="en-US" sz="2000">
                <a:solidFill>
                  <a:srgbClr val="FF0000"/>
                </a:solidFill>
              </a:rPr>
              <a:t>  - address mapping is getting too slow</a:t>
            </a:r>
          </a:p>
          <a:p>
            <a:pPr algn="just"/>
            <a:endParaRPr lang="en-US" sz="2000"/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7977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528" y="1107615"/>
            <a:ext cx="8229600" cy="892696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solution: TLB(Translation Lookaside Buffer)</a:t>
            </a:r>
          </a:p>
          <a:p>
            <a:pPr algn="just"/>
            <a:r>
              <a:rPr lang="en-US" sz="2000">
                <a:solidFill>
                  <a:srgbClr val="FF0000"/>
                </a:solidFill>
              </a:rPr>
              <a:t>     remember frame numbers for recently referred pages</a:t>
            </a:r>
          </a:p>
          <a:p>
            <a:pPr algn="just"/>
            <a:endParaRPr lang="en-US" sz="2000"/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5C7D52-A001-4E18-99F9-BBB329175A0F}"/>
              </a:ext>
            </a:extLst>
          </p:cNvPr>
          <p:cNvSpPr txBox="1"/>
          <p:nvPr/>
        </p:nvSpPr>
        <p:spPr>
          <a:xfrm>
            <a:off x="755576" y="404664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virtual addr ==&gt; physical addr mapping getting too slow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31EDD0A7-BD63-4BC8-9282-F95E62F091D5}"/>
              </a:ext>
            </a:extLst>
          </p:cNvPr>
          <p:cNvSpPr/>
          <p:nvPr/>
        </p:nvSpPr>
        <p:spPr>
          <a:xfrm>
            <a:off x="1486000" y="2636912"/>
            <a:ext cx="4238128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89E02878-B583-41A8-A778-F93865F56BCF}"/>
              </a:ext>
            </a:extLst>
          </p:cNvPr>
          <p:cNvCxnSpPr/>
          <p:nvPr/>
        </p:nvCxnSpPr>
        <p:spPr>
          <a:xfrm>
            <a:off x="1486000" y="2996952"/>
            <a:ext cx="4238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33FD8F-DD36-4446-9DB2-3383CEA80618}"/>
              </a:ext>
            </a:extLst>
          </p:cNvPr>
          <p:cNvCxnSpPr/>
          <p:nvPr/>
        </p:nvCxnSpPr>
        <p:spPr>
          <a:xfrm>
            <a:off x="1486000" y="3356181"/>
            <a:ext cx="4238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3564185-F17A-4BF5-9587-9E6FBEBBF1BD}"/>
              </a:ext>
            </a:extLst>
          </p:cNvPr>
          <p:cNvCxnSpPr/>
          <p:nvPr/>
        </p:nvCxnSpPr>
        <p:spPr>
          <a:xfrm>
            <a:off x="1486000" y="3789040"/>
            <a:ext cx="4238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B2EFB194-2555-40F4-B255-2BFD5FD59E23}"/>
              </a:ext>
            </a:extLst>
          </p:cNvPr>
          <p:cNvCxnSpPr/>
          <p:nvPr/>
        </p:nvCxnSpPr>
        <p:spPr>
          <a:xfrm>
            <a:off x="1486000" y="4149080"/>
            <a:ext cx="4238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A86EFCA-7E5C-422E-9675-59A8EA9D8D6F}"/>
              </a:ext>
            </a:extLst>
          </p:cNvPr>
          <p:cNvCxnSpPr>
            <a:stCxn id="4" idx="0"/>
            <a:endCxn id="4" idx="2"/>
          </p:cNvCxnSpPr>
          <p:nvPr/>
        </p:nvCxnSpPr>
        <p:spPr>
          <a:xfrm>
            <a:off x="3605064" y="2636912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20F02AA-FAAB-4C08-92C8-14BAF5E5A474}"/>
              </a:ext>
            </a:extLst>
          </p:cNvPr>
          <p:cNvSpPr txBox="1"/>
          <p:nvPr/>
        </p:nvSpPr>
        <p:spPr>
          <a:xfrm>
            <a:off x="2211962" y="265688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page #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DF8848-04CE-4A83-B8BB-549C5C13D922}"/>
              </a:ext>
            </a:extLst>
          </p:cNvPr>
          <p:cNvSpPr txBox="1"/>
          <p:nvPr/>
        </p:nvSpPr>
        <p:spPr>
          <a:xfrm>
            <a:off x="4011252" y="263720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frame #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F80440-6A41-4978-A388-40D0B826CDDD}"/>
              </a:ext>
            </a:extLst>
          </p:cNvPr>
          <p:cNvSpPr txBox="1"/>
          <p:nvPr/>
        </p:nvSpPr>
        <p:spPr>
          <a:xfrm>
            <a:off x="4249191" y="3410306"/>
            <a:ext cx="52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B76CB6-2022-49E5-A058-DAC7759A2B6F}"/>
              </a:ext>
            </a:extLst>
          </p:cNvPr>
          <p:cNvSpPr txBox="1"/>
          <p:nvPr/>
        </p:nvSpPr>
        <p:spPr>
          <a:xfrm>
            <a:off x="2381547" y="3358028"/>
            <a:ext cx="52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B43F60-F7EE-481B-B10B-EB300FED251E}"/>
              </a:ext>
            </a:extLst>
          </p:cNvPr>
          <p:cNvSpPr txBox="1"/>
          <p:nvPr/>
        </p:nvSpPr>
        <p:spPr>
          <a:xfrm>
            <a:off x="4215520" y="3018613"/>
            <a:ext cx="52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A6493E-0576-4005-8392-4EB9646FFE3D}"/>
              </a:ext>
            </a:extLst>
          </p:cNvPr>
          <p:cNvSpPr txBox="1"/>
          <p:nvPr/>
        </p:nvSpPr>
        <p:spPr>
          <a:xfrm>
            <a:off x="2381547" y="3023621"/>
            <a:ext cx="52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92F21A-AD47-499B-AFCE-7196D0E7F384}"/>
              </a:ext>
            </a:extLst>
          </p:cNvPr>
          <p:cNvSpPr txBox="1"/>
          <p:nvPr/>
        </p:nvSpPr>
        <p:spPr>
          <a:xfrm>
            <a:off x="2381547" y="3772371"/>
            <a:ext cx="68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A168AD-4313-4D62-AA13-029CEF0FBDC9}"/>
              </a:ext>
            </a:extLst>
          </p:cNvPr>
          <p:cNvSpPr txBox="1"/>
          <p:nvPr/>
        </p:nvSpPr>
        <p:spPr>
          <a:xfrm>
            <a:off x="4249619" y="3772371"/>
            <a:ext cx="724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748F4C-8303-4CD2-924A-C2E56AB07D3A}"/>
              </a:ext>
            </a:extLst>
          </p:cNvPr>
          <p:cNvSpPr txBox="1"/>
          <p:nvPr/>
        </p:nvSpPr>
        <p:spPr>
          <a:xfrm>
            <a:off x="1676375" y="5271165"/>
            <a:ext cx="4047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 entries in Motorola 68030</a:t>
            </a:r>
          </a:p>
          <a:p>
            <a:r>
              <a:rPr lang="en-US"/>
              <a:t>32 entries in x486 : 98% hit</a:t>
            </a:r>
          </a:p>
        </p:txBody>
      </p:sp>
    </p:spTree>
    <p:extLst>
      <p:ext uri="{BB962C8B-B14F-4D97-AF65-F5344CB8AC3E}">
        <p14:creationId xmlns:p14="http://schemas.microsoft.com/office/powerpoint/2010/main" val="2852225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5C7D52-A001-4E18-99F9-BBB329175A0F}"/>
              </a:ext>
            </a:extLst>
          </p:cNvPr>
          <p:cNvSpPr txBox="1"/>
          <p:nvPr/>
        </p:nvSpPr>
        <p:spPr>
          <a:xfrm>
            <a:off x="1486000" y="34746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virtual addr ==&gt; physical addr mapping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C4C577-283A-497F-BD6A-2C6883550F98}"/>
              </a:ext>
            </a:extLst>
          </p:cNvPr>
          <p:cNvSpPr txBox="1"/>
          <p:nvPr/>
        </p:nvSpPr>
        <p:spPr>
          <a:xfrm>
            <a:off x="2966558" y="102384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virtual address</a:t>
            </a:r>
          </a:p>
          <a:p>
            <a:r>
              <a:rPr lang="en-US"/>
              <a:t>(pg x, offset y)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AC09DE-FF6C-4D37-9EB4-8F9F1CBEB5F8}"/>
              </a:ext>
            </a:extLst>
          </p:cNvPr>
          <p:cNvSpPr txBox="1"/>
          <p:nvPr/>
        </p:nvSpPr>
        <p:spPr>
          <a:xfrm>
            <a:off x="3416265" y="205810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TLB hit?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7CF703-B401-42CC-8C19-1EB2B31BA646}"/>
              </a:ext>
            </a:extLst>
          </p:cNvPr>
          <p:cNvSpPr txBox="1"/>
          <p:nvPr/>
        </p:nvSpPr>
        <p:spPr>
          <a:xfrm>
            <a:off x="4808600" y="230705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B4F79A9-20D9-47E0-9D30-C92EB4B2448A}"/>
              </a:ext>
            </a:extLst>
          </p:cNvPr>
          <p:cNvSpPr txBox="1"/>
          <p:nvPr/>
        </p:nvSpPr>
        <p:spPr>
          <a:xfrm>
            <a:off x="5218949" y="307819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fr z, offset 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F6CF598-83B2-4697-AD53-367DB7FE3E71}"/>
              </a:ext>
            </a:extLst>
          </p:cNvPr>
          <p:cNvSpPr txBox="1"/>
          <p:nvPr/>
        </p:nvSpPr>
        <p:spPr>
          <a:xfrm>
            <a:off x="1491363" y="354371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92E304-6DAE-4844-BF7E-15418FDF4617}"/>
              </a:ext>
            </a:extLst>
          </p:cNvPr>
          <p:cNvSpPr txBox="1"/>
          <p:nvPr/>
        </p:nvSpPr>
        <p:spPr>
          <a:xfrm>
            <a:off x="2644574" y="232093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368853-6F5B-48AA-B70E-9D20C88ED110}"/>
              </a:ext>
            </a:extLst>
          </p:cNvPr>
          <p:cNvSpPr txBox="1"/>
          <p:nvPr/>
        </p:nvSpPr>
        <p:spPr>
          <a:xfrm>
            <a:off x="3527128" y="354371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E0BAC53-DCE1-4124-B24F-838A0D4157D6}"/>
              </a:ext>
            </a:extLst>
          </p:cNvPr>
          <p:cNvSpPr txBox="1"/>
          <p:nvPr/>
        </p:nvSpPr>
        <p:spPr>
          <a:xfrm>
            <a:off x="2008062" y="3078191"/>
            <a:ext cx="1916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page table hit?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35BE967-6537-421F-9416-7B5F6EA496E0}"/>
              </a:ext>
            </a:extLst>
          </p:cNvPr>
          <p:cNvSpPr txBox="1"/>
          <p:nvPr/>
        </p:nvSpPr>
        <p:spPr>
          <a:xfrm>
            <a:off x="3513043" y="424974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fr z, offset 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30AE9B0-FB5E-452A-9DFE-89573C9FA0AB}"/>
              </a:ext>
            </a:extLst>
          </p:cNvPr>
          <p:cNvSpPr txBox="1"/>
          <p:nvPr/>
        </p:nvSpPr>
        <p:spPr>
          <a:xfrm>
            <a:off x="384019" y="4249743"/>
            <a:ext cx="2835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page fault: INT 14</a:t>
            </a:r>
          </a:p>
          <a:p>
            <a:r>
              <a:rPr lang="en-US"/>
              <a:t>bring the page from</a:t>
            </a:r>
          </a:p>
          <a:p>
            <a:r>
              <a:rPr lang="en-US"/>
              <a:t>disk into memory </a:t>
            </a:r>
          </a:p>
          <a:p>
            <a:r>
              <a:rPr lang="en-US"/>
              <a:t>and update page table</a:t>
            </a:r>
          </a:p>
          <a:p>
            <a:r>
              <a:rPr lang="en-US"/>
              <a:t>and TLB</a:t>
            </a:r>
          </a:p>
        </p:txBody>
      </p: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10B747B4-9BD2-4678-A5D7-6E8F290E4DBB}"/>
              </a:ext>
            </a:extLst>
          </p:cNvPr>
          <p:cNvCxnSpPr>
            <a:stCxn id="21" idx="2"/>
          </p:cNvCxnSpPr>
          <p:nvPr/>
        </p:nvCxnSpPr>
        <p:spPr>
          <a:xfrm>
            <a:off x="3830654" y="1670178"/>
            <a:ext cx="0" cy="3879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218AADC9-0469-4059-BC1D-2FF1E22DE983}"/>
              </a:ext>
            </a:extLst>
          </p:cNvPr>
          <p:cNvCxnSpPr>
            <a:stCxn id="26" idx="0"/>
          </p:cNvCxnSpPr>
          <p:nvPr/>
        </p:nvCxnSpPr>
        <p:spPr>
          <a:xfrm flipH="1">
            <a:off x="2843808" y="2320936"/>
            <a:ext cx="664862" cy="757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6500F575-537B-40E5-AA5F-CF517A5D49CB}"/>
              </a:ext>
            </a:extLst>
          </p:cNvPr>
          <p:cNvCxnSpPr/>
          <p:nvPr/>
        </p:nvCxnSpPr>
        <p:spPr>
          <a:xfrm>
            <a:off x="4090324" y="2320936"/>
            <a:ext cx="1054133" cy="675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3020D282-D2BB-42D3-8E17-AACFDB7C0E6E}"/>
              </a:ext>
            </a:extLst>
          </p:cNvPr>
          <p:cNvCxnSpPr/>
          <p:nvPr/>
        </p:nvCxnSpPr>
        <p:spPr>
          <a:xfrm flipH="1">
            <a:off x="1620574" y="3478603"/>
            <a:ext cx="982396" cy="703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0C5C3973-649A-4FC3-AFBC-53828498BDCC}"/>
              </a:ext>
            </a:extLst>
          </p:cNvPr>
          <p:cNvCxnSpPr>
            <a:stCxn id="28" idx="2"/>
          </p:cNvCxnSpPr>
          <p:nvPr/>
        </p:nvCxnSpPr>
        <p:spPr>
          <a:xfrm>
            <a:off x="2966558" y="3447523"/>
            <a:ext cx="741346" cy="802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C2E5788-7D9D-40D4-8596-C8237EA2F100}"/>
              </a:ext>
            </a:extLst>
          </p:cNvPr>
          <p:cNvSpPr txBox="1"/>
          <p:nvPr/>
        </p:nvSpPr>
        <p:spPr>
          <a:xfrm>
            <a:off x="5241235" y="5709257"/>
            <a:ext cx="387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MMU(Memory Management Unit)</a:t>
            </a:r>
          </a:p>
        </p:txBody>
      </p: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29038CBF-D512-4591-B07F-D5C917C74528}"/>
              </a:ext>
            </a:extLst>
          </p:cNvPr>
          <p:cNvCxnSpPr>
            <a:cxnSpLocks/>
          </p:cNvCxnSpPr>
          <p:nvPr/>
        </p:nvCxnSpPr>
        <p:spPr>
          <a:xfrm>
            <a:off x="6618514" y="5036457"/>
            <a:ext cx="328627" cy="525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ADBDFDF2-C2EC-4775-9AFD-475CE45D5DEC}"/>
              </a:ext>
            </a:extLst>
          </p:cNvPr>
          <p:cNvSpPr/>
          <p:nvPr/>
        </p:nvSpPr>
        <p:spPr>
          <a:xfrm>
            <a:off x="1741714" y="943429"/>
            <a:ext cx="5617029" cy="4397828"/>
          </a:xfrm>
          <a:custGeom>
            <a:avLst/>
            <a:gdLst>
              <a:gd name="connsiteX0" fmla="*/ 595086 w 5617029"/>
              <a:gd name="connsiteY0" fmla="*/ 2989942 h 4397828"/>
              <a:gd name="connsiteX1" fmla="*/ 464457 w 5617029"/>
              <a:gd name="connsiteY1" fmla="*/ 2931885 h 4397828"/>
              <a:gd name="connsiteX2" fmla="*/ 420915 w 5617029"/>
              <a:gd name="connsiteY2" fmla="*/ 2902857 h 4397828"/>
              <a:gd name="connsiteX3" fmla="*/ 377372 w 5617029"/>
              <a:gd name="connsiteY3" fmla="*/ 2888342 h 4397828"/>
              <a:gd name="connsiteX4" fmla="*/ 246743 w 5617029"/>
              <a:gd name="connsiteY4" fmla="*/ 2815771 h 4397828"/>
              <a:gd name="connsiteX5" fmla="*/ 203200 w 5617029"/>
              <a:gd name="connsiteY5" fmla="*/ 2772228 h 4397828"/>
              <a:gd name="connsiteX6" fmla="*/ 174172 w 5617029"/>
              <a:gd name="connsiteY6" fmla="*/ 2685142 h 4397828"/>
              <a:gd name="connsiteX7" fmla="*/ 159657 w 5617029"/>
              <a:gd name="connsiteY7" fmla="*/ 2641600 h 4397828"/>
              <a:gd name="connsiteX8" fmla="*/ 130629 w 5617029"/>
              <a:gd name="connsiteY8" fmla="*/ 2598057 h 4397828"/>
              <a:gd name="connsiteX9" fmla="*/ 101600 w 5617029"/>
              <a:gd name="connsiteY9" fmla="*/ 2496457 h 4397828"/>
              <a:gd name="connsiteX10" fmla="*/ 58057 w 5617029"/>
              <a:gd name="connsiteY10" fmla="*/ 2322285 h 4397828"/>
              <a:gd name="connsiteX11" fmla="*/ 43543 w 5617029"/>
              <a:gd name="connsiteY11" fmla="*/ 2249714 h 4397828"/>
              <a:gd name="connsiteX12" fmla="*/ 29029 w 5617029"/>
              <a:gd name="connsiteY12" fmla="*/ 2191657 h 4397828"/>
              <a:gd name="connsiteX13" fmla="*/ 0 w 5617029"/>
              <a:gd name="connsiteY13" fmla="*/ 2002971 h 4397828"/>
              <a:gd name="connsiteX14" fmla="*/ 14515 w 5617029"/>
              <a:gd name="connsiteY14" fmla="*/ 1480457 h 4397828"/>
              <a:gd name="connsiteX15" fmla="*/ 29029 w 5617029"/>
              <a:gd name="connsiteY15" fmla="*/ 1378857 h 4397828"/>
              <a:gd name="connsiteX16" fmla="*/ 43543 w 5617029"/>
              <a:gd name="connsiteY16" fmla="*/ 1291771 h 4397828"/>
              <a:gd name="connsiteX17" fmla="*/ 72572 w 5617029"/>
              <a:gd name="connsiteY17" fmla="*/ 1175657 h 4397828"/>
              <a:gd name="connsiteX18" fmla="*/ 87086 w 5617029"/>
              <a:gd name="connsiteY18" fmla="*/ 1117600 h 4397828"/>
              <a:gd name="connsiteX19" fmla="*/ 116115 w 5617029"/>
              <a:gd name="connsiteY19" fmla="*/ 972457 h 4397828"/>
              <a:gd name="connsiteX20" fmla="*/ 159657 w 5617029"/>
              <a:gd name="connsiteY20" fmla="*/ 899885 h 4397828"/>
              <a:gd name="connsiteX21" fmla="*/ 174172 w 5617029"/>
              <a:gd name="connsiteY21" fmla="*/ 856342 h 4397828"/>
              <a:gd name="connsiteX22" fmla="*/ 217715 w 5617029"/>
              <a:gd name="connsiteY22" fmla="*/ 798285 h 4397828"/>
              <a:gd name="connsiteX23" fmla="*/ 232229 w 5617029"/>
              <a:gd name="connsiteY23" fmla="*/ 754742 h 4397828"/>
              <a:gd name="connsiteX24" fmla="*/ 304800 w 5617029"/>
              <a:gd name="connsiteY24" fmla="*/ 667657 h 4397828"/>
              <a:gd name="connsiteX25" fmla="*/ 319315 w 5617029"/>
              <a:gd name="connsiteY25" fmla="*/ 624114 h 4397828"/>
              <a:gd name="connsiteX26" fmla="*/ 391886 w 5617029"/>
              <a:gd name="connsiteY26" fmla="*/ 551542 h 4397828"/>
              <a:gd name="connsiteX27" fmla="*/ 508000 w 5617029"/>
              <a:gd name="connsiteY27" fmla="*/ 478971 h 4397828"/>
              <a:gd name="connsiteX28" fmla="*/ 551543 w 5617029"/>
              <a:gd name="connsiteY28" fmla="*/ 420914 h 4397828"/>
              <a:gd name="connsiteX29" fmla="*/ 595086 w 5617029"/>
              <a:gd name="connsiteY29" fmla="*/ 406400 h 4397828"/>
              <a:gd name="connsiteX30" fmla="*/ 638629 w 5617029"/>
              <a:gd name="connsiteY30" fmla="*/ 377371 h 4397828"/>
              <a:gd name="connsiteX31" fmla="*/ 696686 w 5617029"/>
              <a:gd name="connsiteY31" fmla="*/ 348342 h 4397828"/>
              <a:gd name="connsiteX32" fmla="*/ 783772 w 5617029"/>
              <a:gd name="connsiteY32" fmla="*/ 304800 h 4397828"/>
              <a:gd name="connsiteX33" fmla="*/ 841829 w 5617029"/>
              <a:gd name="connsiteY33" fmla="*/ 261257 h 4397828"/>
              <a:gd name="connsiteX34" fmla="*/ 899886 w 5617029"/>
              <a:gd name="connsiteY34" fmla="*/ 246742 h 4397828"/>
              <a:gd name="connsiteX35" fmla="*/ 972457 w 5617029"/>
              <a:gd name="connsiteY35" fmla="*/ 217714 h 4397828"/>
              <a:gd name="connsiteX36" fmla="*/ 1030515 w 5617029"/>
              <a:gd name="connsiteY36" fmla="*/ 203200 h 4397828"/>
              <a:gd name="connsiteX37" fmla="*/ 1161143 w 5617029"/>
              <a:gd name="connsiteY37" fmla="*/ 159657 h 4397828"/>
              <a:gd name="connsiteX38" fmla="*/ 1262743 w 5617029"/>
              <a:gd name="connsiteY38" fmla="*/ 116114 h 4397828"/>
              <a:gd name="connsiteX39" fmla="*/ 1364343 w 5617029"/>
              <a:gd name="connsiteY39" fmla="*/ 101600 h 4397828"/>
              <a:gd name="connsiteX40" fmla="*/ 1436915 w 5617029"/>
              <a:gd name="connsiteY40" fmla="*/ 72571 h 4397828"/>
              <a:gd name="connsiteX41" fmla="*/ 1886857 w 5617029"/>
              <a:gd name="connsiteY41" fmla="*/ 29028 h 4397828"/>
              <a:gd name="connsiteX42" fmla="*/ 2206172 w 5617029"/>
              <a:gd name="connsiteY42" fmla="*/ 0 h 4397828"/>
              <a:gd name="connsiteX43" fmla="*/ 2772229 w 5617029"/>
              <a:gd name="connsiteY43" fmla="*/ 29028 h 4397828"/>
              <a:gd name="connsiteX44" fmla="*/ 2917372 w 5617029"/>
              <a:gd name="connsiteY44" fmla="*/ 58057 h 4397828"/>
              <a:gd name="connsiteX45" fmla="*/ 3120572 w 5617029"/>
              <a:gd name="connsiteY45" fmla="*/ 72571 h 4397828"/>
              <a:gd name="connsiteX46" fmla="*/ 3570515 w 5617029"/>
              <a:gd name="connsiteY46" fmla="*/ 116114 h 4397828"/>
              <a:gd name="connsiteX47" fmla="*/ 3672115 w 5617029"/>
              <a:gd name="connsiteY47" fmla="*/ 145142 h 4397828"/>
              <a:gd name="connsiteX48" fmla="*/ 3831772 w 5617029"/>
              <a:gd name="connsiteY48" fmla="*/ 159657 h 4397828"/>
              <a:gd name="connsiteX49" fmla="*/ 4194629 w 5617029"/>
              <a:gd name="connsiteY49" fmla="*/ 217714 h 4397828"/>
              <a:gd name="connsiteX50" fmla="*/ 4267200 w 5617029"/>
              <a:gd name="connsiteY50" fmla="*/ 246742 h 4397828"/>
              <a:gd name="connsiteX51" fmla="*/ 4339772 w 5617029"/>
              <a:gd name="connsiteY51" fmla="*/ 261257 h 4397828"/>
              <a:gd name="connsiteX52" fmla="*/ 4499429 w 5617029"/>
              <a:gd name="connsiteY52" fmla="*/ 319314 h 4397828"/>
              <a:gd name="connsiteX53" fmla="*/ 4586515 w 5617029"/>
              <a:gd name="connsiteY53" fmla="*/ 348342 h 4397828"/>
              <a:gd name="connsiteX54" fmla="*/ 4688115 w 5617029"/>
              <a:gd name="connsiteY54" fmla="*/ 406400 h 4397828"/>
              <a:gd name="connsiteX55" fmla="*/ 4746172 w 5617029"/>
              <a:gd name="connsiteY55" fmla="*/ 449942 h 4397828"/>
              <a:gd name="connsiteX56" fmla="*/ 4804229 w 5617029"/>
              <a:gd name="connsiteY56" fmla="*/ 478971 h 4397828"/>
              <a:gd name="connsiteX57" fmla="*/ 4876800 w 5617029"/>
              <a:gd name="connsiteY57" fmla="*/ 537028 h 4397828"/>
              <a:gd name="connsiteX58" fmla="*/ 4934857 w 5617029"/>
              <a:gd name="connsiteY58" fmla="*/ 566057 h 4397828"/>
              <a:gd name="connsiteX59" fmla="*/ 4978400 w 5617029"/>
              <a:gd name="connsiteY59" fmla="*/ 609600 h 4397828"/>
              <a:gd name="connsiteX60" fmla="*/ 5065486 w 5617029"/>
              <a:gd name="connsiteY60" fmla="*/ 667657 h 4397828"/>
              <a:gd name="connsiteX61" fmla="*/ 5138057 w 5617029"/>
              <a:gd name="connsiteY61" fmla="*/ 754742 h 4397828"/>
              <a:gd name="connsiteX62" fmla="*/ 5196115 w 5617029"/>
              <a:gd name="connsiteY62" fmla="*/ 841828 h 4397828"/>
              <a:gd name="connsiteX63" fmla="*/ 5254172 w 5617029"/>
              <a:gd name="connsiteY63" fmla="*/ 928914 h 4397828"/>
              <a:gd name="connsiteX64" fmla="*/ 5297715 w 5617029"/>
              <a:gd name="connsiteY64" fmla="*/ 1016000 h 4397828"/>
              <a:gd name="connsiteX65" fmla="*/ 5341257 w 5617029"/>
              <a:gd name="connsiteY65" fmla="*/ 1059542 h 4397828"/>
              <a:gd name="connsiteX66" fmla="*/ 5384800 w 5617029"/>
              <a:gd name="connsiteY66" fmla="*/ 1161142 h 4397828"/>
              <a:gd name="connsiteX67" fmla="*/ 5428343 w 5617029"/>
              <a:gd name="connsiteY67" fmla="*/ 1219200 h 4397828"/>
              <a:gd name="connsiteX68" fmla="*/ 5457372 w 5617029"/>
              <a:gd name="connsiteY68" fmla="*/ 1320800 h 4397828"/>
              <a:gd name="connsiteX69" fmla="*/ 5471886 w 5617029"/>
              <a:gd name="connsiteY69" fmla="*/ 1378857 h 4397828"/>
              <a:gd name="connsiteX70" fmla="*/ 5486400 w 5617029"/>
              <a:gd name="connsiteY70" fmla="*/ 1422400 h 4397828"/>
              <a:gd name="connsiteX71" fmla="*/ 5500915 w 5617029"/>
              <a:gd name="connsiteY71" fmla="*/ 1480457 h 4397828"/>
              <a:gd name="connsiteX72" fmla="*/ 5529943 w 5617029"/>
              <a:gd name="connsiteY72" fmla="*/ 1524000 h 4397828"/>
              <a:gd name="connsiteX73" fmla="*/ 5573486 w 5617029"/>
              <a:gd name="connsiteY73" fmla="*/ 1625600 h 4397828"/>
              <a:gd name="connsiteX74" fmla="*/ 5602515 w 5617029"/>
              <a:gd name="connsiteY74" fmla="*/ 2032000 h 4397828"/>
              <a:gd name="connsiteX75" fmla="*/ 5617029 w 5617029"/>
              <a:gd name="connsiteY75" fmla="*/ 2162628 h 4397828"/>
              <a:gd name="connsiteX76" fmla="*/ 5602515 w 5617029"/>
              <a:gd name="connsiteY76" fmla="*/ 2554514 h 4397828"/>
              <a:gd name="connsiteX77" fmla="*/ 5588000 w 5617029"/>
              <a:gd name="connsiteY77" fmla="*/ 2598057 h 4397828"/>
              <a:gd name="connsiteX78" fmla="*/ 5529943 w 5617029"/>
              <a:gd name="connsiteY78" fmla="*/ 2772228 h 4397828"/>
              <a:gd name="connsiteX79" fmla="*/ 5457372 w 5617029"/>
              <a:gd name="connsiteY79" fmla="*/ 2859314 h 4397828"/>
              <a:gd name="connsiteX80" fmla="*/ 5370286 w 5617029"/>
              <a:gd name="connsiteY80" fmla="*/ 3004457 h 4397828"/>
              <a:gd name="connsiteX81" fmla="*/ 5312229 w 5617029"/>
              <a:gd name="connsiteY81" fmla="*/ 3091542 h 4397828"/>
              <a:gd name="connsiteX82" fmla="*/ 5239657 w 5617029"/>
              <a:gd name="connsiteY82" fmla="*/ 3164114 h 4397828"/>
              <a:gd name="connsiteX83" fmla="*/ 5152572 w 5617029"/>
              <a:gd name="connsiteY83" fmla="*/ 3294742 h 4397828"/>
              <a:gd name="connsiteX84" fmla="*/ 5123543 w 5617029"/>
              <a:gd name="connsiteY84" fmla="*/ 3338285 h 4397828"/>
              <a:gd name="connsiteX85" fmla="*/ 5080000 w 5617029"/>
              <a:gd name="connsiteY85" fmla="*/ 3381828 h 4397828"/>
              <a:gd name="connsiteX86" fmla="*/ 5021943 w 5617029"/>
              <a:gd name="connsiteY86" fmla="*/ 3468914 h 4397828"/>
              <a:gd name="connsiteX87" fmla="*/ 4992915 w 5617029"/>
              <a:gd name="connsiteY87" fmla="*/ 3526971 h 4397828"/>
              <a:gd name="connsiteX88" fmla="*/ 4949372 w 5617029"/>
              <a:gd name="connsiteY88" fmla="*/ 3570514 h 4397828"/>
              <a:gd name="connsiteX89" fmla="*/ 4920343 w 5617029"/>
              <a:gd name="connsiteY89" fmla="*/ 3614057 h 4397828"/>
              <a:gd name="connsiteX90" fmla="*/ 4862286 w 5617029"/>
              <a:gd name="connsiteY90" fmla="*/ 3744685 h 4397828"/>
              <a:gd name="connsiteX91" fmla="*/ 4833257 w 5617029"/>
              <a:gd name="connsiteY91" fmla="*/ 3831771 h 4397828"/>
              <a:gd name="connsiteX92" fmla="*/ 4789715 w 5617029"/>
              <a:gd name="connsiteY92" fmla="*/ 3918857 h 4397828"/>
              <a:gd name="connsiteX93" fmla="*/ 4688115 w 5617029"/>
              <a:gd name="connsiteY93" fmla="*/ 4005942 h 4397828"/>
              <a:gd name="connsiteX94" fmla="*/ 4644572 w 5617029"/>
              <a:gd name="connsiteY94" fmla="*/ 4034971 h 4397828"/>
              <a:gd name="connsiteX95" fmla="*/ 4557486 w 5617029"/>
              <a:gd name="connsiteY95" fmla="*/ 4107542 h 4397828"/>
              <a:gd name="connsiteX96" fmla="*/ 4499429 w 5617029"/>
              <a:gd name="connsiteY96" fmla="*/ 4136571 h 4397828"/>
              <a:gd name="connsiteX97" fmla="*/ 4412343 w 5617029"/>
              <a:gd name="connsiteY97" fmla="*/ 4194628 h 4397828"/>
              <a:gd name="connsiteX98" fmla="*/ 4339772 w 5617029"/>
              <a:gd name="connsiteY98" fmla="*/ 4252685 h 4397828"/>
              <a:gd name="connsiteX99" fmla="*/ 4267200 w 5617029"/>
              <a:gd name="connsiteY99" fmla="*/ 4281714 h 4397828"/>
              <a:gd name="connsiteX100" fmla="*/ 4107543 w 5617029"/>
              <a:gd name="connsiteY100" fmla="*/ 4310742 h 4397828"/>
              <a:gd name="connsiteX101" fmla="*/ 3918857 w 5617029"/>
              <a:gd name="connsiteY101" fmla="*/ 4354285 h 4397828"/>
              <a:gd name="connsiteX102" fmla="*/ 3686629 w 5617029"/>
              <a:gd name="connsiteY102" fmla="*/ 4397828 h 4397828"/>
              <a:gd name="connsiteX103" fmla="*/ 3294743 w 5617029"/>
              <a:gd name="connsiteY103" fmla="*/ 4383314 h 4397828"/>
              <a:gd name="connsiteX104" fmla="*/ 3178629 w 5617029"/>
              <a:gd name="connsiteY104" fmla="*/ 4368800 h 4397828"/>
              <a:gd name="connsiteX105" fmla="*/ 3033486 w 5617029"/>
              <a:gd name="connsiteY105" fmla="*/ 4339771 h 4397828"/>
              <a:gd name="connsiteX106" fmla="*/ 2902857 w 5617029"/>
              <a:gd name="connsiteY106" fmla="*/ 4296228 h 4397828"/>
              <a:gd name="connsiteX107" fmla="*/ 2728686 w 5617029"/>
              <a:gd name="connsiteY107" fmla="*/ 4238171 h 4397828"/>
              <a:gd name="connsiteX108" fmla="*/ 2685143 w 5617029"/>
              <a:gd name="connsiteY108" fmla="*/ 4223657 h 4397828"/>
              <a:gd name="connsiteX109" fmla="*/ 2583543 w 5617029"/>
              <a:gd name="connsiteY109" fmla="*/ 4194628 h 4397828"/>
              <a:gd name="connsiteX110" fmla="*/ 2496457 w 5617029"/>
              <a:gd name="connsiteY110" fmla="*/ 4136571 h 4397828"/>
              <a:gd name="connsiteX111" fmla="*/ 2394857 w 5617029"/>
              <a:gd name="connsiteY111" fmla="*/ 4107542 h 4397828"/>
              <a:gd name="connsiteX112" fmla="*/ 2220686 w 5617029"/>
              <a:gd name="connsiteY112" fmla="*/ 4005942 h 4397828"/>
              <a:gd name="connsiteX113" fmla="*/ 2162629 w 5617029"/>
              <a:gd name="connsiteY113" fmla="*/ 3976914 h 4397828"/>
              <a:gd name="connsiteX114" fmla="*/ 2061029 w 5617029"/>
              <a:gd name="connsiteY114" fmla="*/ 3933371 h 4397828"/>
              <a:gd name="connsiteX115" fmla="*/ 2017486 w 5617029"/>
              <a:gd name="connsiteY115" fmla="*/ 3904342 h 4397828"/>
              <a:gd name="connsiteX116" fmla="*/ 1973943 w 5617029"/>
              <a:gd name="connsiteY116" fmla="*/ 3889828 h 4397828"/>
              <a:gd name="connsiteX117" fmla="*/ 1843315 w 5617029"/>
              <a:gd name="connsiteY117" fmla="*/ 3817257 h 4397828"/>
              <a:gd name="connsiteX118" fmla="*/ 1770743 w 5617029"/>
              <a:gd name="connsiteY118" fmla="*/ 3744685 h 4397828"/>
              <a:gd name="connsiteX119" fmla="*/ 1727200 w 5617029"/>
              <a:gd name="connsiteY119" fmla="*/ 3715657 h 4397828"/>
              <a:gd name="connsiteX120" fmla="*/ 1683657 w 5617029"/>
              <a:gd name="connsiteY120" fmla="*/ 3672114 h 4397828"/>
              <a:gd name="connsiteX121" fmla="*/ 1596572 w 5617029"/>
              <a:gd name="connsiteY121" fmla="*/ 3614057 h 4397828"/>
              <a:gd name="connsiteX122" fmla="*/ 1553029 w 5617029"/>
              <a:gd name="connsiteY122" fmla="*/ 3570514 h 4397828"/>
              <a:gd name="connsiteX123" fmla="*/ 1524000 w 5617029"/>
              <a:gd name="connsiteY123" fmla="*/ 3526971 h 4397828"/>
              <a:gd name="connsiteX124" fmla="*/ 1436915 w 5617029"/>
              <a:gd name="connsiteY124" fmla="*/ 3468914 h 4397828"/>
              <a:gd name="connsiteX125" fmla="*/ 1378857 w 5617029"/>
              <a:gd name="connsiteY125" fmla="*/ 3410857 h 4397828"/>
              <a:gd name="connsiteX126" fmla="*/ 1349829 w 5617029"/>
              <a:gd name="connsiteY126" fmla="*/ 3367314 h 4397828"/>
              <a:gd name="connsiteX127" fmla="*/ 1306286 w 5617029"/>
              <a:gd name="connsiteY127" fmla="*/ 3352800 h 4397828"/>
              <a:gd name="connsiteX128" fmla="*/ 1262743 w 5617029"/>
              <a:gd name="connsiteY128" fmla="*/ 3309257 h 4397828"/>
              <a:gd name="connsiteX129" fmla="*/ 1233715 w 5617029"/>
              <a:gd name="connsiteY129" fmla="*/ 3265714 h 4397828"/>
              <a:gd name="connsiteX130" fmla="*/ 1132115 w 5617029"/>
              <a:gd name="connsiteY130" fmla="*/ 3207657 h 4397828"/>
              <a:gd name="connsiteX131" fmla="*/ 1045029 w 5617029"/>
              <a:gd name="connsiteY131" fmla="*/ 3135085 h 4397828"/>
              <a:gd name="connsiteX132" fmla="*/ 1001486 w 5617029"/>
              <a:gd name="connsiteY132" fmla="*/ 3120571 h 4397828"/>
              <a:gd name="connsiteX133" fmla="*/ 827315 w 5617029"/>
              <a:gd name="connsiteY133" fmla="*/ 3048000 h 4397828"/>
              <a:gd name="connsiteX134" fmla="*/ 711200 w 5617029"/>
              <a:gd name="connsiteY134" fmla="*/ 3018971 h 4397828"/>
              <a:gd name="connsiteX135" fmla="*/ 522515 w 5617029"/>
              <a:gd name="connsiteY135" fmla="*/ 3018971 h 4397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5617029" h="4397828">
                <a:moveTo>
                  <a:pt x="595086" y="2989942"/>
                </a:moveTo>
                <a:cubicBezTo>
                  <a:pt x="543244" y="2969206"/>
                  <a:pt x="511919" y="2959006"/>
                  <a:pt x="464457" y="2931885"/>
                </a:cubicBezTo>
                <a:cubicBezTo>
                  <a:pt x="449312" y="2923231"/>
                  <a:pt x="436517" y="2910658"/>
                  <a:pt x="420915" y="2902857"/>
                </a:cubicBezTo>
                <a:cubicBezTo>
                  <a:pt x="407231" y="2896015"/>
                  <a:pt x="390746" y="2895772"/>
                  <a:pt x="377372" y="2888342"/>
                </a:cubicBezTo>
                <a:cubicBezTo>
                  <a:pt x="227653" y="2805165"/>
                  <a:pt x="345268" y="2848612"/>
                  <a:pt x="246743" y="2815771"/>
                </a:cubicBezTo>
                <a:cubicBezTo>
                  <a:pt x="232229" y="2801257"/>
                  <a:pt x="213168" y="2790171"/>
                  <a:pt x="203200" y="2772228"/>
                </a:cubicBezTo>
                <a:cubicBezTo>
                  <a:pt x="188340" y="2745480"/>
                  <a:pt x="183848" y="2714171"/>
                  <a:pt x="174172" y="2685142"/>
                </a:cubicBezTo>
                <a:cubicBezTo>
                  <a:pt x="169334" y="2670628"/>
                  <a:pt x="168143" y="2654330"/>
                  <a:pt x="159657" y="2641600"/>
                </a:cubicBezTo>
                <a:cubicBezTo>
                  <a:pt x="149981" y="2627086"/>
                  <a:pt x="138430" y="2613659"/>
                  <a:pt x="130629" y="2598057"/>
                </a:cubicBezTo>
                <a:cubicBezTo>
                  <a:pt x="118437" y="2573672"/>
                  <a:pt x="108574" y="2519703"/>
                  <a:pt x="101600" y="2496457"/>
                </a:cubicBezTo>
                <a:cubicBezTo>
                  <a:pt x="52681" y="2333395"/>
                  <a:pt x="87783" y="2485773"/>
                  <a:pt x="58057" y="2322285"/>
                </a:cubicBezTo>
                <a:cubicBezTo>
                  <a:pt x="53644" y="2298014"/>
                  <a:pt x="48894" y="2273796"/>
                  <a:pt x="43543" y="2249714"/>
                </a:cubicBezTo>
                <a:cubicBezTo>
                  <a:pt x="39216" y="2230241"/>
                  <a:pt x="32941" y="2211218"/>
                  <a:pt x="29029" y="2191657"/>
                </a:cubicBezTo>
                <a:cubicBezTo>
                  <a:pt x="18963" y="2141324"/>
                  <a:pt x="6969" y="2051752"/>
                  <a:pt x="0" y="2002971"/>
                </a:cubicBezTo>
                <a:cubicBezTo>
                  <a:pt x="4838" y="1828800"/>
                  <a:pt x="6420" y="1654507"/>
                  <a:pt x="14515" y="1480457"/>
                </a:cubicBezTo>
                <a:cubicBezTo>
                  <a:pt x="16104" y="1446283"/>
                  <a:pt x="23827" y="1412670"/>
                  <a:pt x="29029" y="1378857"/>
                </a:cubicBezTo>
                <a:cubicBezTo>
                  <a:pt x="33504" y="1349770"/>
                  <a:pt x="37377" y="1320547"/>
                  <a:pt x="43543" y="1291771"/>
                </a:cubicBezTo>
                <a:cubicBezTo>
                  <a:pt x="51902" y="1252761"/>
                  <a:pt x="62896" y="1214362"/>
                  <a:pt x="72572" y="1175657"/>
                </a:cubicBezTo>
                <a:cubicBezTo>
                  <a:pt x="77410" y="1156305"/>
                  <a:pt x="83174" y="1137161"/>
                  <a:pt x="87086" y="1117600"/>
                </a:cubicBezTo>
                <a:cubicBezTo>
                  <a:pt x="96762" y="1069219"/>
                  <a:pt x="90731" y="1014765"/>
                  <a:pt x="116115" y="972457"/>
                </a:cubicBezTo>
                <a:cubicBezTo>
                  <a:pt x="130629" y="948266"/>
                  <a:pt x="147041" y="925117"/>
                  <a:pt x="159657" y="899885"/>
                </a:cubicBezTo>
                <a:cubicBezTo>
                  <a:pt x="166499" y="886201"/>
                  <a:pt x="166581" y="869626"/>
                  <a:pt x="174172" y="856342"/>
                </a:cubicBezTo>
                <a:cubicBezTo>
                  <a:pt x="186174" y="835339"/>
                  <a:pt x="203201" y="817637"/>
                  <a:pt x="217715" y="798285"/>
                </a:cubicBezTo>
                <a:cubicBezTo>
                  <a:pt x="222553" y="783771"/>
                  <a:pt x="223742" y="767472"/>
                  <a:pt x="232229" y="754742"/>
                </a:cubicBezTo>
                <a:cubicBezTo>
                  <a:pt x="296435" y="658433"/>
                  <a:pt x="257309" y="762640"/>
                  <a:pt x="304800" y="667657"/>
                </a:cubicBezTo>
                <a:cubicBezTo>
                  <a:pt x="311642" y="653973"/>
                  <a:pt x="312473" y="637798"/>
                  <a:pt x="319315" y="624114"/>
                </a:cubicBezTo>
                <a:cubicBezTo>
                  <a:pt x="350763" y="561218"/>
                  <a:pt x="341085" y="595086"/>
                  <a:pt x="391886" y="551542"/>
                </a:cubicBezTo>
                <a:cubicBezTo>
                  <a:pt x="481027" y="475135"/>
                  <a:pt x="411016" y="503216"/>
                  <a:pt x="508000" y="478971"/>
                </a:cubicBezTo>
                <a:cubicBezTo>
                  <a:pt x="522514" y="459619"/>
                  <a:pt x="532959" y="436400"/>
                  <a:pt x="551543" y="420914"/>
                </a:cubicBezTo>
                <a:cubicBezTo>
                  <a:pt x="563296" y="411120"/>
                  <a:pt x="581402" y="413242"/>
                  <a:pt x="595086" y="406400"/>
                </a:cubicBezTo>
                <a:cubicBezTo>
                  <a:pt x="610688" y="398599"/>
                  <a:pt x="623483" y="386026"/>
                  <a:pt x="638629" y="377371"/>
                </a:cubicBezTo>
                <a:cubicBezTo>
                  <a:pt x="657415" y="366636"/>
                  <a:pt x="677900" y="359077"/>
                  <a:pt x="696686" y="348342"/>
                </a:cubicBezTo>
                <a:cubicBezTo>
                  <a:pt x="775464" y="303326"/>
                  <a:pt x="703942" y="331410"/>
                  <a:pt x="783772" y="304800"/>
                </a:cubicBezTo>
                <a:cubicBezTo>
                  <a:pt x="803124" y="290286"/>
                  <a:pt x="820192" y="272075"/>
                  <a:pt x="841829" y="261257"/>
                </a:cubicBezTo>
                <a:cubicBezTo>
                  <a:pt x="859671" y="252336"/>
                  <a:pt x="880962" y="253050"/>
                  <a:pt x="899886" y="246742"/>
                </a:cubicBezTo>
                <a:cubicBezTo>
                  <a:pt x="924603" y="238503"/>
                  <a:pt x="947740" y="225953"/>
                  <a:pt x="972457" y="217714"/>
                </a:cubicBezTo>
                <a:cubicBezTo>
                  <a:pt x="991382" y="211406"/>
                  <a:pt x="1011449" y="209066"/>
                  <a:pt x="1030515" y="203200"/>
                </a:cubicBezTo>
                <a:cubicBezTo>
                  <a:pt x="1074383" y="189702"/>
                  <a:pt x="1118956" y="177737"/>
                  <a:pt x="1161143" y="159657"/>
                </a:cubicBezTo>
                <a:cubicBezTo>
                  <a:pt x="1195010" y="145143"/>
                  <a:pt x="1227315" y="126236"/>
                  <a:pt x="1262743" y="116114"/>
                </a:cubicBezTo>
                <a:cubicBezTo>
                  <a:pt x="1295637" y="106716"/>
                  <a:pt x="1330476" y="106438"/>
                  <a:pt x="1364343" y="101600"/>
                </a:cubicBezTo>
                <a:cubicBezTo>
                  <a:pt x="1388534" y="91924"/>
                  <a:pt x="1411553" y="78539"/>
                  <a:pt x="1436915" y="72571"/>
                </a:cubicBezTo>
                <a:cubicBezTo>
                  <a:pt x="1616823" y="30239"/>
                  <a:pt x="1685341" y="43773"/>
                  <a:pt x="1886857" y="29028"/>
                </a:cubicBezTo>
                <a:cubicBezTo>
                  <a:pt x="1993449" y="21229"/>
                  <a:pt x="2099734" y="9676"/>
                  <a:pt x="2206172" y="0"/>
                </a:cubicBezTo>
                <a:cubicBezTo>
                  <a:pt x="2394858" y="9676"/>
                  <a:pt x="2583922" y="13656"/>
                  <a:pt x="2772229" y="29028"/>
                </a:cubicBezTo>
                <a:cubicBezTo>
                  <a:pt x="2821405" y="33042"/>
                  <a:pt x="2868158" y="54542"/>
                  <a:pt x="2917372" y="58057"/>
                </a:cubicBezTo>
                <a:lnTo>
                  <a:pt x="3120572" y="72571"/>
                </a:lnTo>
                <a:cubicBezTo>
                  <a:pt x="3429584" y="141242"/>
                  <a:pt x="3028986" y="60095"/>
                  <a:pt x="3570515" y="116114"/>
                </a:cubicBezTo>
                <a:cubicBezTo>
                  <a:pt x="3605550" y="119738"/>
                  <a:pt x="3637372" y="139352"/>
                  <a:pt x="3672115" y="145142"/>
                </a:cubicBezTo>
                <a:cubicBezTo>
                  <a:pt x="3724826" y="153927"/>
                  <a:pt x="3778553" y="154819"/>
                  <a:pt x="3831772" y="159657"/>
                </a:cubicBezTo>
                <a:cubicBezTo>
                  <a:pt x="4320854" y="281928"/>
                  <a:pt x="3678837" y="131750"/>
                  <a:pt x="4194629" y="217714"/>
                </a:cubicBezTo>
                <a:cubicBezTo>
                  <a:pt x="4220328" y="221997"/>
                  <a:pt x="4242245" y="239255"/>
                  <a:pt x="4267200" y="246742"/>
                </a:cubicBezTo>
                <a:cubicBezTo>
                  <a:pt x="4290829" y="253831"/>
                  <a:pt x="4315971" y="254766"/>
                  <a:pt x="4339772" y="261257"/>
                </a:cubicBezTo>
                <a:cubicBezTo>
                  <a:pt x="4424490" y="284362"/>
                  <a:pt x="4421509" y="290980"/>
                  <a:pt x="4499429" y="319314"/>
                </a:cubicBezTo>
                <a:cubicBezTo>
                  <a:pt x="4528186" y="329771"/>
                  <a:pt x="4558105" y="336978"/>
                  <a:pt x="4586515" y="348342"/>
                </a:cubicBezTo>
                <a:cubicBezTo>
                  <a:pt x="4625171" y="363804"/>
                  <a:pt x="4654790" y="382597"/>
                  <a:pt x="4688115" y="406400"/>
                </a:cubicBezTo>
                <a:cubicBezTo>
                  <a:pt x="4707799" y="420460"/>
                  <a:pt x="4725659" y="437121"/>
                  <a:pt x="4746172" y="449942"/>
                </a:cubicBezTo>
                <a:cubicBezTo>
                  <a:pt x="4764520" y="461409"/>
                  <a:pt x="4786226" y="466969"/>
                  <a:pt x="4804229" y="478971"/>
                </a:cubicBezTo>
                <a:cubicBezTo>
                  <a:pt x="4830005" y="496155"/>
                  <a:pt x="4851024" y="519844"/>
                  <a:pt x="4876800" y="537028"/>
                </a:cubicBezTo>
                <a:cubicBezTo>
                  <a:pt x="4894803" y="549030"/>
                  <a:pt x="4917251" y="553481"/>
                  <a:pt x="4934857" y="566057"/>
                </a:cubicBezTo>
                <a:cubicBezTo>
                  <a:pt x="4951560" y="577988"/>
                  <a:pt x="4962197" y="596998"/>
                  <a:pt x="4978400" y="609600"/>
                </a:cubicBezTo>
                <a:cubicBezTo>
                  <a:pt x="5005939" y="631019"/>
                  <a:pt x="5036457" y="648305"/>
                  <a:pt x="5065486" y="667657"/>
                </a:cubicBezTo>
                <a:cubicBezTo>
                  <a:pt x="5169220" y="823256"/>
                  <a:pt x="5007675" y="587109"/>
                  <a:pt x="5138057" y="754742"/>
                </a:cubicBezTo>
                <a:cubicBezTo>
                  <a:pt x="5159476" y="782281"/>
                  <a:pt x="5196115" y="841828"/>
                  <a:pt x="5196115" y="841828"/>
                </a:cubicBezTo>
                <a:cubicBezTo>
                  <a:pt x="5232052" y="985580"/>
                  <a:pt x="5178997" y="828680"/>
                  <a:pt x="5254172" y="928914"/>
                </a:cubicBezTo>
                <a:cubicBezTo>
                  <a:pt x="5273645" y="954878"/>
                  <a:pt x="5279712" y="988996"/>
                  <a:pt x="5297715" y="1016000"/>
                </a:cubicBezTo>
                <a:cubicBezTo>
                  <a:pt x="5309101" y="1033079"/>
                  <a:pt x="5329327" y="1042839"/>
                  <a:pt x="5341257" y="1059542"/>
                </a:cubicBezTo>
                <a:cubicBezTo>
                  <a:pt x="5423505" y="1174689"/>
                  <a:pt x="5330652" y="1066382"/>
                  <a:pt x="5384800" y="1161142"/>
                </a:cubicBezTo>
                <a:cubicBezTo>
                  <a:pt x="5396802" y="1182145"/>
                  <a:pt x="5413829" y="1199847"/>
                  <a:pt x="5428343" y="1219200"/>
                </a:cubicBezTo>
                <a:cubicBezTo>
                  <a:pt x="5473716" y="1400694"/>
                  <a:pt x="5415727" y="1175044"/>
                  <a:pt x="5457372" y="1320800"/>
                </a:cubicBezTo>
                <a:cubicBezTo>
                  <a:pt x="5462852" y="1339980"/>
                  <a:pt x="5466406" y="1359677"/>
                  <a:pt x="5471886" y="1378857"/>
                </a:cubicBezTo>
                <a:cubicBezTo>
                  <a:pt x="5476089" y="1393568"/>
                  <a:pt x="5482197" y="1407689"/>
                  <a:pt x="5486400" y="1422400"/>
                </a:cubicBezTo>
                <a:cubicBezTo>
                  <a:pt x="5491880" y="1441580"/>
                  <a:pt x="5493057" y="1462122"/>
                  <a:pt x="5500915" y="1480457"/>
                </a:cubicBezTo>
                <a:cubicBezTo>
                  <a:pt x="5507787" y="1496490"/>
                  <a:pt x="5521288" y="1508854"/>
                  <a:pt x="5529943" y="1524000"/>
                </a:cubicBezTo>
                <a:cubicBezTo>
                  <a:pt x="5558641" y="1574222"/>
                  <a:pt x="5557202" y="1576747"/>
                  <a:pt x="5573486" y="1625600"/>
                </a:cubicBezTo>
                <a:cubicBezTo>
                  <a:pt x="5605625" y="1882713"/>
                  <a:pt x="5572123" y="1591322"/>
                  <a:pt x="5602515" y="2032000"/>
                </a:cubicBezTo>
                <a:cubicBezTo>
                  <a:pt x="5605529" y="2075707"/>
                  <a:pt x="5612191" y="2119085"/>
                  <a:pt x="5617029" y="2162628"/>
                </a:cubicBezTo>
                <a:cubicBezTo>
                  <a:pt x="5612191" y="2293257"/>
                  <a:pt x="5611210" y="2424085"/>
                  <a:pt x="5602515" y="2554514"/>
                </a:cubicBezTo>
                <a:cubicBezTo>
                  <a:pt x="5601497" y="2569780"/>
                  <a:pt x="5592026" y="2583297"/>
                  <a:pt x="5588000" y="2598057"/>
                </a:cubicBezTo>
                <a:cubicBezTo>
                  <a:pt x="5571559" y="2658340"/>
                  <a:pt x="5567142" y="2720150"/>
                  <a:pt x="5529943" y="2772228"/>
                </a:cubicBezTo>
                <a:cubicBezTo>
                  <a:pt x="5476441" y="2847130"/>
                  <a:pt x="5495767" y="2782524"/>
                  <a:pt x="5457372" y="2859314"/>
                </a:cubicBezTo>
                <a:cubicBezTo>
                  <a:pt x="5389817" y="2994424"/>
                  <a:pt x="5476747" y="2871379"/>
                  <a:pt x="5370286" y="3004457"/>
                </a:cubicBezTo>
                <a:cubicBezTo>
                  <a:pt x="5339152" y="3097862"/>
                  <a:pt x="5380181" y="2996411"/>
                  <a:pt x="5312229" y="3091542"/>
                </a:cubicBezTo>
                <a:cubicBezTo>
                  <a:pt x="5256180" y="3170010"/>
                  <a:pt x="5317994" y="3138002"/>
                  <a:pt x="5239657" y="3164114"/>
                </a:cubicBezTo>
                <a:lnTo>
                  <a:pt x="5152572" y="3294742"/>
                </a:lnTo>
                <a:cubicBezTo>
                  <a:pt x="5142896" y="3309256"/>
                  <a:pt x="5135878" y="3325950"/>
                  <a:pt x="5123543" y="3338285"/>
                </a:cubicBezTo>
                <a:cubicBezTo>
                  <a:pt x="5109029" y="3352799"/>
                  <a:pt x="5092602" y="3365625"/>
                  <a:pt x="5080000" y="3381828"/>
                </a:cubicBezTo>
                <a:cubicBezTo>
                  <a:pt x="5058581" y="3409367"/>
                  <a:pt x="5037545" y="3437709"/>
                  <a:pt x="5021943" y="3468914"/>
                </a:cubicBezTo>
                <a:cubicBezTo>
                  <a:pt x="5012267" y="3488266"/>
                  <a:pt x="5005491" y="3509365"/>
                  <a:pt x="4992915" y="3526971"/>
                </a:cubicBezTo>
                <a:cubicBezTo>
                  <a:pt x="4980984" y="3543674"/>
                  <a:pt x="4962513" y="3554745"/>
                  <a:pt x="4949372" y="3570514"/>
                </a:cubicBezTo>
                <a:cubicBezTo>
                  <a:pt x="4938205" y="3583915"/>
                  <a:pt x="4930019" y="3599543"/>
                  <a:pt x="4920343" y="3614057"/>
                </a:cubicBezTo>
                <a:cubicBezTo>
                  <a:pt x="4885799" y="3717691"/>
                  <a:pt x="4908288" y="3675683"/>
                  <a:pt x="4862286" y="3744685"/>
                </a:cubicBezTo>
                <a:lnTo>
                  <a:pt x="4833257" y="3831771"/>
                </a:lnTo>
                <a:cubicBezTo>
                  <a:pt x="4818710" y="3875411"/>
                  <a:pt x="4820977" y="3881342"/>
                  <a:pt x="4789715" y="3918857"/>
                </a:cubicBezTo>
                <a:cubicBezTo>
                  <a:pt x="4758686" y="3956092"/>
                  <a:pt x="4727687" y="3977676"/>
                  <a:pt x="4688115" y="4005942"/>
                </a:cubicBezTo>
                <a:cubicBezTo>
                  <a:pt x="4673920" y="4016081"/>
                  <a:pt x="4657973" y="4023804"/>
                  <a:pt x="4644572" y="4034971"/>
                </a:cubicBezTo>
                <a:cubicBezTo>
                  <a:pt x="4579073" y="4089554"/>
                  <a:pt x="4626285" y="4068228"/>
                  <a:pt x="4557486" y="4107542"/>
                </a:cubicBezTo>
                <a:cubicBezTo>
                  <a:pt x="4538700" y="4118277"/>
                  <a:pt x="4517035" y="4123995"/>
                  <a:pt x="4499429" y="4136571"/>
                </a:cubicBezTo>
                <a:cubicBezTo>
                  <a:pt x="4404299" y="4204522"/>
                  <a:pt x="4505746" y="4163494"/>
                  <a:pt x="4412343" y="4194628"/>
                </a:cubicBezTo>
                <a:cubicBezTo>
                  <a:pt x="4388153" y="4213980"/>
                  <a:pt x="4366336" y="4236747"/>
                  <a:pt x="4339772" y="4252685"/>
                </a:cubicBezTo>
                <a:cubicBezTo>
                  <a:pt x="4317431" y="4266090"/>
                  <a:pt x="4291917" y="4273475"/>
                  <a:pt x="4267200" y="4281714"/>
                </a:cubicBezTo>
                <a:cubicBezTo>
                  <a:pt x="4215876" y="4298822"/>
                  <a:pt x="4160425" y="4303188"/>
                  <a:pt x="4107543" y="4310742"/>
                </a:cubicBezTo>
                <a:cubicBezTo>
                  <a:pt x="4017192" y="4340861"/>
                  <a:pt x="4079007" y="4322255"/>
                  <a:pt x="3918857" y="4354285"/>
                </a:cubicBezTo>
                <a:cubicBezTo>
                  <a:pt x="3744836" y="4389089"/>
                  <a:pt x="3822395" y="4375201"/>
                  <a:pt x="3686629" y="4397828"/>
                </a:cubicBezTo>
                <a:cubicBezTo>
                  <a:pt x="3556000" y="4392990"/>
                  <a:pt x="3425248" y="4390771"/>
                  <a:pt x="3294743" y="4383314"/>
                </a:cubicBezTo>
                <a:cubicBezTo>
                  <a:pt x="3255801" y="4381089"/>
                  <a:pt x="3217104" y="4375213"/>
                  <a:pt x="3178629" y="4368800"/>
                </a:cubicBezTo>
                <a:cubicBezTo>
                  <a:pt x="3129961" y="4360689"/>
                  <a:pt x="3033486" y="4339771"/>
                  <a:pt x="3033486" y="4339771"/>
                </a:cubicBezTo>
                <a:cubicBezTo>
                  <a:pt x="2874367" y="4276122"/>
                  <a:pt x="3038276" y="4337895"/>
                  <a:pt x="2902857" y="4296228"/>
                </a:cubicBezTo>
                <a:cubicBezTo>
                  <a:pt x="2844366" y="4278231"/>
                  <a:pt x="2786743" y="4257523"/>
                  <a:pt x="2728686" y="4238171"/>
                </a:cubicBezTo>
                <a:cubicBezTo>
                  <a:pt x="2714172" y="4233333"/>
                  <a:pt x="2699986" y="4227368"/>
                  <a:pt x="2685143" y="4223657"/>
                </a:cubicBezTo>
                <a:cubicBezTo>
                  <a:pt x="2671482" y="4220242"/>
                  <a:pt x="2600576" y="4204091"/>
                  <a:pt x="2583543" y="4194628"/>
                </a:cubicBezTo>
                <a:cubicBezTo>
                  <a:pt x="2553045" y="4177685"/>
                  <a:pt x="2530303" y="4145032"/>
                  <a:pt x="2496457" y="4136571"/>
                </a:cubicBezTo>
                <a:cubicBezTo>
                  <a:pt x="2423557" y="4118346"/>
                  <a:pt x="2457324" y="4128365"/>
                  <a:pt x="2394857" y="4107542"/>
                </a:cubicBezTo>
                <a:cubicBezTo>
                  <a:pt x="2302183" y="4038038"/>
                  <a:pt x="2358433" y="4074816"/>
                  <a:pt x="2220686" y="4005942"/>
                </a:cubicBezTo>
                <a:cubicBezTo>
                  <a:pt x="2201334" y="3996266"/>
                  <a:pt x="2183155" y="3983756"/>
                  <a:pt x="2162629" y="3976914"/>
                </a:cubicBezTo>
                <a:cubicBezTo>
                  <a:pt x="2113777" y="3960630"/>
                  <a:pt x="2111249" y="3962069"/>
                  <a:pt x="2061029" y="3933371"/>
                </a:cubicBezTo>
                <a:cubicBezTo>
                  <a:pt x="2045883" y="3924716"/>
                  <a:pt x="2033088" y="3912143"/>
                  <a:pt x="2017486" y="3904342"/>
                </a:cubicBezTo>
                <a:cubicBezTo>
                  <a:pt x="2003802" y="3897500"/>
                  <a:pt x="1987317" y="3897258"/>
                  <a:pt x="1973943" y="3889828"/>
                </a:cubicBezTo>
                <a:cubicBezTo>
                  <a:pt x="1824218" y="3806648"/>
                  <a:pt x="1941841" y="3850099"/>
                  <a:pt x="1843315" y="3817257"/>
                </a:cubicBezTo>
                <a:cubicBezTo>
                  <a:pt x="1727196" y="3739844"/>
                  <a:pt x="1867510" y="3841450"/>
                  <a:pt x="1770743" y="3744685"/>
                </a:cubicBezTo>
                <a:cubicBezTo>
                  <a:pt x="1758408" y="3732350"/>
                  <a:pt x="1740601" y="3726824"/>
                  <a:pt x="1727200" y="3715657"/>
                </a:cubicBezTo>
                <a:cubicBezTo>
                  <a:pt x="1711431" y="3702516"/>
                  <a:pt x="1699860" y="3684716"/>
                  <a:pt x="1683657" y="3672114"/>
                </a:cubicBezTo>
                <a:cubicBezTo>
                  <a:pt x="1656118" y="3650695"/>
                  <a:pt x="1621241" y="3638726"/>
                  <a:pt x="1596572" y="3614057"/>
                </a:cubicBezTo>
                <a:cubicBezTo>
                  <a:pt x="1582058" y="3599543"/>
                  <a:pt x="1566170" y="3586283"/>
                  <a:pt x="1553029" y="3570514"/>
                </a:cubicBezTo>
                <a:cubicBezTo>
                  <a:pt x="1541862" y="3557113"/>
                  <a:pt x="1537128" y="3538458"/>
                  <a:pt x="1524000" y="3526971"/>
                </a:cubicBezTo>
                <a:cubicBezTo>
                  <a:pt x="1497744" y="3503997"/>
                  <a:pt x="1461585" y="3493583"/>
                  <a:pt x="1436915" y="3468914"/>
                </a:cubicBezTo>
                <a:cubicBezTo>
                  <a:pt x="1417562" y="3449562"/>
                  <a:pt x="1396668" y="3431637"/>
                  <a:pt x="1378857" y="3410857"/>
                </a:cubicBezTo>
                <a:cubicBezTo>
                  <a:pt x="1367505" y="3397613"/>
                  <a:pt x="1363450" y="3378211"/>
                  <a:pt x="1349829" y="3367314"/>
                </a:cubicBezTo>
                <a:cubicBezTo>
                  <a:pt x="1337882" y="3357757"/>
                  <a:pt x="1320800" y="3357638"/>
                  <a:pt x="1306286" y="3352800"/>
                </a:cubicBezTo>
                <a:cubicBezTo>
                  <a:pt x="1291772" y="3338286"/>
                  <a:pt x="1275884" y="3325026"/>
                  <a:pt x="1262743" y="3309257"/>
                </a:cubicBezTo>
                <a:cubicBezTo>
                  <a:pt x="1251576" y="3295856"/>
                  <a:pt x="1246050" y="3278049"/>
                  <a:pt x="1233715" y="3265714"/>
                </a:cubicBezTo>
                <a:cubicBezTo>
                  <a:pt x="1213199" y="3245197"/>
                  <a:pt x="1154885" y="3219042"/>
                  <a:pt x="1132115" y="3207657"/>
                </a:cubicBezTo>
                <a:cubicBezTo>
                  <a:pt x="1100016" y="3175558"/>
                  <a:pt x="1085443" y="3155292"/>
                  <a:pt x="1045029" y="3135085"/>
                </a:cubicBezTo>
                <a:cubicBezTo>
                  <a:pt x="1031345" y="3128243"/>
                  <a:pt x="1016000" y="3125409"/>
                  <a:pt x="1001486" y="3120571"/>
                </a:cubicBezTo>
                <a:cubicBezTo>
                  <a:pt x="889914" y="3046190"/>
                  <a:pt x="948813" y="3068249"/>
                  <a:pt x="827315" y="3048000"/>
                </a:cubicBezTo>
                <a:cubicBezTo>
                  <a:pt x="788608" y="3035097"/>
                  <a:pt x="753240" y="3021307"/>
                  <a:pt x="711200" y="3018971"/>
                </a:cubicBezTo>
                <a:cubicBezTo>
                  <a:pt x="648402" y="3015482"/>
                  <a:pt x="585410" y="3018971"/>
                  <a:pt x="522515" y="30189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13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5C7D52-A001-4E18-99F9-BBB329175A0F}"/>
              </a:ext>
            </a:extLst>
          </p:cNvPr>
          <p:cNvSpPr txBox="1"/>
          <p:nvPr/>
        </p:nvSpPr>
        <p:spPr>
          <a:xfrm>
            <a:off x="395536" y="34746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hw7: computing physical address from virtual addr in 2-level paging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584" y="1268760"/>
            <a:ext cx="61206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- Virtual </a:t>
            </a:r>
            <a:r>
              <a:rPr lang="en-US" altLang="ko-KR" dirty="0" err="1"/>
              <a:t>addr</a:t>
            </a:r>
            <a:r>
              <a:rPr lang="en-US" altLang="ko-KR" dirty="0"/>
              <a:t> =&gt; (</a:t>
            </a:r>
            <a:r>
              <a:rPr lang="en-US" altLang="ko-KR" dirty="0" err="1"/>
              <a:t>dir</a:t>
            </a:r>
            <a:r>
              <a:rPr lang="en-US" altLang="ko-KR" dirty="0"/>
              <a:t>, page, offset)</a:t>
            </a:r>
          </a:p>
          <a:p>
            <a:r>
              <a:rPr lang="en-US" altLang="ko-KR" dirty="0"/>
              <a:t>- Mapping physical memory to virtual address space</a:t>
            </a:r>
            <a:endParaRPr lang="ko-KR" altLang="en-US" dirty="0"/>
          </a:p>
          <a:p>
            <a:r>
              <a:rPr lang="en-US" altLang="ko-KR" dirty="0"/>
              <a:t>- Is this address virtual or physical?</a:t>
            </a:r>
          </a:p>
          <a:p>
            <a:r>
              <a:rPr lang="en-US" altLang="ko-KR" dirty="0"/>
              <a:t>- Example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55208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5C7D52-A001-4E18-99F9-BBB329175A0F}"/>
              </a:ext>
            </a:extLst>
          </p:cNvPr>
          <p:cNvSpPr txBox="1"/>
          <p:nvPr/>
        </p:nvSpPr>
        <p:spPr>
          <a:xfrm>
            <a:off x="2015716" y="140152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hw7: virtual address =&gt; (</a:t>
            </a:r>
            <a:r>
              <a:rPr lang="en-US" sz="2000" b="1" dirty="0" err="1"/>
              <a:t>dir</a:t>
            </a:r>
            <a:r>
              <a:rPr lang="en-US" sz="2000" b="1" dirty="0"/>
              <a:t>, page, offset)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134076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080483f4 = 0000 1000 00 00 0100 1000 0011 1111 0100</a:t>
            </a:r>
            <a:endParaRPr lang="ko-KR" altLang="en-US" dirty="0"/>
          </a:p>
        </p:txBody>
      </p:sp>
      <p:cxnSp>
        <p:nvCxnSpPr>
          <p:cNvPr id="6" name="직선 연결선 5"/>
          <p:cNvCxnSpPr/>
          <p:nvPr/>
        </p:nvCxnSpPr>
        <p:spPr>
          <a:xfrm>
            <a:off x="3563888" y="1340768"/>
            <a:ext cx="0" cy="36933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5076056" y="1340768"/>
            <a:ext cx="0" cy="36933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65985" y="171010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directory number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40859" y="171010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page number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35190" y="171010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offset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59632" y="3356992"/>
            <a:ext cx="6840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080483f4 &gt;&gt; PGDIR_SHIFT(22) = directory number = 20</a:t>
            </a:r>
          </a:p>
          <a:p>
            <a:endParaRPr lang="en-US" altLang="ko-KR" dirty="0"/>
          </a:p>
          <a:p>
            <a:r>
              <a:rPr lang="en-US" altLang="ko-KR" dirty="0"/>
              <a:t>080483f4 &gt;&gt; PAGE_SHIFT(12) &amp; 3ff = page number = 48</a:t>
            </a:r>
          </a:p>
          <a:p>
            <a:endParaRPr lang="en-US" altLang="ko-KR" dirty="0"/>
          </a:p>
          <a:p>
            <a:r>
              <a:rPr lang="en-US" altLang="ko-KR" dirty="0"/>
              <a:t>080483f4 &amp; </a:t>
            </a:r>
            <a:r>
              <a:rPr lang="en-US" altLang="ko-KR" dirty="0" err="1"/>
              <a:t>fff</a:t>
            </a:r>
            <a:r>
              <a:rPr lang="en-US" altLang="ko-KR" dirty="0"/>
              <a:t> = offset = 3f4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51720" y="537321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0x80483f4 =&gt; (20, 48, 3f4)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26905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10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084476" y="9714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10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668218" y="96301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12</a:t>
            </a:r>
            <a:endParaRPr lang="ko-KR" altLang="en-US" dirty="0"/>
          </a:p>
        </p:txBody>
      </p:sp>
      <p:sp>
        <p:nvSpPr>
          <p:cNvPr id="16" name="자유형 15"/>
          <p:cNvSpPr/>
          <p:nvPr/>
        </p:nvSpPr>
        <p:spPr>
          <a:xfrm>
            <a:off x="2178424" y="1168759"/>
            <a:ext cx="443752" cy="243182"/>
          </a:xfrm>
          <a:custGeom>
            <a:avLst/>
            <a:gdLst>
              <a:gd name="connsiteX0" fmla="*/ 0 w 443752"/>
              <a:gd name="connsiteY0" fmla="*/ 243182 h 243182"/>
              <a:gd name="connsiteX1" fmla="*/ 26894 w 443752"/>
              <a:gd name="connsiteY1" fmla="*/ 122159 h 243182"/>
              <a:gd name="connsiteX2" fmla="*/ 67235 w 443752"/>
              <a:gd name="connsiteY2" fmla="*/ 81817 h 243182"/>
              <a:gd name="connsiteX3" fmla="*/ 147917 w 443752"/>
              <a:gd name="connsiteY3" fmla="*/ 41476 h 243182"/>
              <a:gd name="connsiteX4" fmla="*/ 336176 w 443752"/>
              <a:gd name="connsiteY4" fmla="*/ 1135 h 243182"/>
              <a:gd name="connsiteX5" fmla="*/ 443752 w 443752"/>
              <a:gd name="connsiteY5" fmla="*/ 1135 h 24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752" h="243182">
                <a:moveTo>
                  <a:pt x="0" y="243182"/>
                </a:moveTo>
                <a:cubicBezTo>
                  <a:pt x="1627" y="233419"/>
                  <a:pt x="12181" y="144228"/>
                  <a:pt x="26894" y="122159"/>
                </a:cubicBezTo>
                <a:cubicBezTo>
                  <a:pt x="37443" y="106336"/>
                  <a:pt x="52626" y="93992"/>
                  <a:pt x="67235" y="81817"/>
                </a:cubicBezTo>
                <a:cubicBezTo>
                  <a:pt x="97007" y="57007"/>
                  <a:pt x="111857" y="51310"/>
                  <a:pt x="147917" y="41476"/>
                </a:cubicBezTo>
                <a:cubicBezTo>
                  <a:pt x="191677" y="29541"/>
                  <a:pt x="285619" y="4746"/>
                  <a:pt x="336176" y="1135"/>
                </a:cubicBezTo>
                <a:cubicBezTo>
                  <a:pt x="371944" y="-1420"/>
                  <a:pt x="407893" y="1135"/>
                  <a:pt x="443752" y="113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자유형 16"/>
          <p:cNvSpPr/>
          <p:nvPr/>
        </p:nvSpPr>
        <p:spPr>
          <a:xfrm>
            <a:off x="3052482" y="1156447"/>
            <a:ext cx="416859" cy="228600"/>
          </a:xfrm>
          <a:custGeom>
            <a:avLst/>
            <a:gdLst>
              <a:gd name="connsiteX0" fmla="*/ 416859 w 416859"/>
              <a:gd name="connsiteY0" fmla="*/ 228600 h 228600"/>
              <a:gd name="connsiteX1" fmla="*/ 376518 w 416859"/>
              <a:gd name="connsiteY1" fmla="*/ 161365 h 228600"/>
              <a:gd name="connsiteX2" fmla="*/ 336177 w 416859"/>
              <a:gd name="connsiteY2" fmla="*/ 94129 h 228600"/>
              <a:gd name="connsiteX3" fmla="*/ 295836 w 416859"/>
              <a:gd name="connsiteY3" fmla="*/ 67235 h 228600"/>
              <a:gd name="connsiteX4" fmla="*/ 134471 w 416859"/>
              <a:gd name="connsiteY4" fmla="*/ 40341 h 228600"/>
              <a:gd name="connsiteX5" fmla="*/ 26894 w 416859"/>
              <a:gd name="connsiteY5" fmla="*/ 13447 h 228600"/>
              <a:gd name="connsiteX6" fmla="*/ 0 w 416859"/>
              <a:gd name="connsiteY6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859" h="228600">
                <a:moveTo>
                  <a:pt x="416859" y="228600"/>
                </a:moveTo>
                <a:cubicBezTo>
                  <a:pt x="403412" y="206188"/>
                  <a:pt x="388206" y="184742"/>
                  <a:pt x="376518" y="161365"/>
                </a:cubicBezTo>
                <a:cubicBezTo>
                  <a:pt x="351395" y="111118"/>
                  <a:pt x="379952" y="129149"/>
                  <a:pt x="336177" y="94129"/>
                </a:cubicBezTo>
                <a:cubicBezTo>
                  <a:pt x="323557" y="84033"/>
                  <a:pt x="310291" y="74462"/>
                  <a:pt x="295836" y="67235"/>
                </a:cubicBezTo>
                <a:cubicBezTo>
                  <a:pt x="249590" y="44112"/>
                  <a:pt x="176224" y="46306"/>
                  <a:pt x="134471" y="40341"/>
                </a:cubicBezTo>
                <a:cubicBezTo>
                  <a:pt x="97297" y="35030"/>
                  <a:pt x="61655" y="27351"/>
                  <a:pt x="26894" y="13447"/>
                </a:cubicBezTo>
                <a:cubicBezTo>
                  <a:pt x="17588" y="9725"/>
                  <a:pt x="8965" y="4482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자유형 17"/>
          <p:cNvSpPr/>
          <p:nvPr/>
        </p:nvSpPr>
        <p:spPr>
          <a:xfrm>
            <a:off x="3701138" y="1168759"/>
            <a:ext cx="443752" cy="243182"/>
          </a:xfrm>
          <a:custGeom>
            <a:avLst/>
            <a:gdLst>
              <a:gd name="connsiteX0" fmla="*/ 0 w 443752"/>
              <a:gd name="connsiteY0" fmla="*/ 243182 h 243182"/>
              <a:gd name="connsiteX1" fmla="*/ 26894 w 443752"/>
              <a:gd name="connsiteY1" fmla="*/ 122159 h 243182"/>
              <a:gd name="connsiteX2" fmla="*/ 67235 w 443752"/>
              <a:gd name="connsiteY2" fmla="*/ 81817 h 243182"/>
              <a:gd name="connsiteX3" fmla="*/ 147917 w 443752"/>
              <a:gd name="connsiteY3" fmla="*/ 41476 h 243182"/>
              <a:gd name="connsiteX4" fmla="*/ 336176 w 443752"/>
              <a:gd name="connsiteY4" fmla="*/ 1135 h 243182"/>
              <a:gd name="connsiteX5" fmla="*/ 443752 w 443752"/>
              <a:gd name="connsiteY5" fmla="*/ 1135 h 24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752" h="243182">
                <a:moveTo>
                  <a:pt x="0" y="243182"/>
                </a:moveTo>
                <a:cubicBezTo>
                  <a:pt x="1627" y="233419"/>
                  <a:pt x="12181" y="144228"/>
                  <a:pt x="26894" y="122159"/>
                </a:cubicBezTo>
                <a:cubicBezTo>
                  <a:pt x="37443" y="106336"/>
                  <a:pt x="52626" y="93992"/>
                  <a:pt x="67235" y="81817"/>
                </a:cubicBezTo>
                <a:cubicBezTo>
                  <a:pt x="97007" y="57007"/>
                  <a:pt x="111857" y="51310"/>
                  <a:pt x="147917" y="41476"/>
                </a:cubicBezTo>
                <a:cubicBezTo>
                  <a:pt x="191677" y="29541"/>
                  <a:pt x="285619" y="4746"/>
                  <a:pt x="336176" y="1135"/>
                </a:cubicBezTo>
                <a:cubicBezTo>
                  <a:pt x="371944" y="-1420"/>
                  <a:pt x="407893" y="1135"/>
                  <a:pt x="443752" y="113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자유형 18"/>
          <p:cNvSpPr/>
          <p:nvPr/>
        </p:nvSpPr>
        <p:spPr>
          <a:xfrm>
            <a:off x="5169762" y="1168759"/>
            <a:ext cx="443752" cy="243182"/>
          </a:xfrm>
          <a:custGeom>
            <a:avLst/>
            <a:gdLst>
              <a:gd name="connsiteX0" fmla="*/ 0 w 443752"/>
              <a:gd name="connsiteY0" fmla="*/ 243182 h 243182"/>
              <a:gd name="connsiteX1" fmla="*/ 26894 w 443752"/>
              <a:gd name="connsiteY1" fmla="*/ 122159 h 243182"/>
              <a:gd name="connsiteX2" fmla="*/ 67235 w 443752"/>
              <a:gd name="connsiteY2" fmla="*/ 81817 h 243182"/>
              <a:gd name="connsiteX3" fmla="*/ 147917 w 443752"/>
              <a:gd name="connsiteY3" fmla="*/ 41476 h 243182"/>
              <a:gd name="connsiteX4" fmla="*/ 336176 w 443752"/>
              <a:gd name="connsiteY4" fmla="*/ 1135 h 243182"/>
              <a:gd name="connsiteX5" fmla="*/ 443752 w 443752"/>
              <a:gd name="connsiteY5" fmla="*/ 1135 h 24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752" h="243182">
                <a:moveTo>
                  <a:pt x="0" y="243182"/>
                </a:moveTo>
                <a:cubicBezTo>
                  <a:pt x="1627" y="233419"/>
                  <a:pt x="12181" y="144228"/>
                  <a:pt x="26894" y="122159"/>
                </a:cubicBezTo>
                <a:cubicBezTo>
                  <a:pt x="37443" y="106336"/>
                  <a:pt x="52626" y="93992"/>
                  <a:pt x="67235" y="81817"/>
                </a:cubicBezTo>
                <a:cubicBezTo>
                  <a:pt x="97007" y="57007"/>
                  <a:pt x="111857" y="51310"/>
                  <a:pt x="147917" y="41476"/>
                </a:cubicBezTo>
                <a:cubicBezTo>
                  <a:pt x="191677" y="29541"/>
                  <a:pt x="285619" y="4746"/>
                  <a:pt x="336176" y="1135"/>
                </a:cubicBezTo>
                <a:cubicBezTo>
                  <a:pt x="371944" y="-1420"/>
                  <a:pt x="407893" y="1135"/>
                  <a:pt x="443752" y="113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자유형 19"/>
          <p:cNvSpPr/>
          <p:nvPr/>
        </p:nvSpPr>
        <p:spPr>
          <a:xfrm>
            <a:off x="4560406" y="1182534"/>
            <a:ext cx="416859" cy="228600"/>
          </a:xfrm>
          <a:custGeom>
            <a:avLst/>
            <a:gdLst>
              <a:gd name="connsiteX0" fmla="*/ 416859 w 416859"/>
              <a:gd name="connsiteY0" fmla="*/ 228600 h 228600"/>
              <a:gd name="connsiteX1" fmla="*/ 376518 w 416859"/>
              <a:gd name="connsiteY1" fmla="*/ 161365 h 228600"/>
              <a:gd name="connsiteX2" fmla="*/ 336177 w 416859"/>
              <a:gd name="connsiteY2" fmla="*/ 94129 h 228600"/>
              <a:gd name="connsiteX3" fmla="*/ 295836 w 416859"/>
              <a:gd name="connsiteY3" fmla="*/ 67235 h 228600"/>
              <a:gd name="connsiteX4" fmla="*/ 134471 w 416859"/>
              <a:gd name="connsiteY4" fmla="*/ 40341 h 228600"/>
              <a:gd name="connsiteX5" fmla="*/ 26894 w 416859"/>
              <a:gd name="connsiteY5" fmla="*/ 13447 h 228600"/>
              <a:gd name="connsiteX6" fmla="*/ 0 w 416859"/>
              <a:gd name="connsiteY6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859" h="228600">
                <a:moveTo>
                  <a:pt x="416859" y="228600"/>
                </a:moveTo>
                <a:cubicBezTo>
                  <a:pt x="403412" y="206188"/>
                  <a:pt x="388206" y="184742"/>
                  <a:pt x="376518" y="161365"/>
                </a:cubicBezTo>
                <a:cubicBezTo>
                  <a:pt x="351395" y="111118"/>
                  <a:pt x="379952" y="129149"/>
                  <a:pt x="336177" y="94129"/>
                </a:cubicBezTo>
                <a:cubicBezTo>
                  <a:pt x="323557" y="84033"/>
                  <a:pt x="310291" y="74462"/>
                  <a:pt x="295836" y="67235"/>
                </a:cubicBezTo>
                <a:cubicBezTo>
                  <a:pt x="249590" y="44112"/>
                  <a:pt x="176224" y="46306"/>
                  <a:pt x="134471" y="40341"/>
                </a:cubicBezTo>
                <a:cubicBezTo>
                  <a:pt x="97297" y="35030"/>
                  <a:pt x="61655" y="27351"/>
                  <a:pt x="26894" y="13447"/>
                </a:cubicBezTo>
                <a:cubicBezTo>
                  <a:pt x="17588" y="9725"/>
                  <a:pt x="8965" y="4482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자유형 20"/>
          <p:cNvSpPr/>
          <p:nvPr/>
        </p:nvSpPr>
        <p:spPr>
          <a:xfrm>
            <a:off x="6122737" y="1156447"/>
            <a:ext cx="607054" cy="248203"/>
          </a:xfrm>
          <a:custGeom>
            <a:avLst/>
            <a:gdLst>
              <a:gd name="connsiteX0" fmla="*/ 416859 w 416859"/>
              <a:gd name="connsiteY0" fmla="*/ 228600 h 228600"/>
              <a:gd name="connsiteX1" fmla="*/ 376518 w 416859"/>
              <a:gd name="connsiteY1" fmla="*/ 161365 h 228600"/>
              <a:gd name="connsiteX2" fmla="*/ 336177 w 416859"/>
              <a:gd name="connsiteY2" fmla="*/ 94129 h 228600"/>
              <a:gd name="connsiteX3" fmla="*/ 295836 w 416859"/>
              <a:gd name="connsiteY3" fmla="*/ 67235 h 228600"/>
              <a:gd name="connsiteX4" fmla="*/ 134471 w 416859"/>
              <a:gd name="connsiteY4" fmla="*/ 40341 h 228600"/>
              <a:gd name="connsiteX5" fmla="*/ 26894 w 416859"/>
              <a:gd name="connsiteY5" fmla="*/ 13447 h 228600"/>
              <a:gd name="connsiteX6" fmla="*/ 0 w 416859"/>
              <a:gd name="connsiteY6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859" h="228600">
                <a:moveTo>
                  <a:pt x="416859" y="228600"/>
                </a:moveTo>
                <a:cubicBezTo>
                  <a:pt x="403412" y="206188"/>
                  <a:pt x="388206" y="184742"/>
                  <a:pt x="376518" y="161365"/>
                </a:cubicBezTo>
                <a:cubicBezTo>
                  <a:pt x="351395" y="111118"/>
                  <a:pt x="379952" y="129149"/>
                  <a:pt x="336177" y="94129"/>
                </a:cubicBezTo>
                <a:cubicBezTo>
                  <a:pt x="323557" y="84033"/>
                  <a:pt x="310291" y="74462"/>
                  <a:pt x="295836" y="67235"/>
                </a:cubicBezTo>
                <a:cubicBezTo>
                  <a:pt x="249590" y="44112"/>
                  <a:pt x="176224" y="46306"/>
                  <a:pt x="134471" y="40341"/>
                </a:cubicBezTo>
                <a:cubicBezTo>
                  <a:pt x="97297" y="35030"/>
                  <a:pt x="61655" y="27351"/>
                  <a:pt x="26894" y="13447"/>
                </a:cubicBezTo>
                <a:cubicBezTo>
                  <a:pt x="17588" y="9725"/>
                  <a:pt x="8965" y="4482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8277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5C7D52-A001-4E18-99F9-BBB329175A0F}"/>
              </a:ext>
            </a:extLst>
          </p:cNvPr>
          <p:cNvSpPr txBox="1"/>
          <p:nvPr/>
        </p:nvSpPr>
        <p:spPr>
          <a:xfrm>
            <a:off x="395536" y="34746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hw7: </a:t>
            </a:r>
            <a:r>
              <a:rPr lang="en-US" altLang="ko-KR" sz="2000" b="1" dirty="0"/>
              <a:t>Mapping physical memory to virtual address space</a:t>
            </a:r>
            <a:endParaRPr lang="ko-KR" altLang="en-US" sz="2000" b="1" dirty="0"/>
          </a:p>
        </p:txBody>
      </p:sp>
      <p:sp>
        <p:nvSpPr>
          <p:cNvPr id="5" name="직사각형 4"/>
          <p:cNvSpPr/>
          <p:nvPr/>
        </p:nvSpPr>
        <p:spPr>
          <a:xfrm>
            <a:off x="1691680" y="1268760"/>
            <a:ext cx="720080" cy="43204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15734" y="5615753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process</a:t>
            </a:r>
          </a:p>
          <a:p>
            <a:r>
              <a:rPr lang="en-US" altLang="ko-KR" dirty="0"/>
              <a:t>image</a:t>
            </a:r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691680" y="234888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512" y="3573016"/>
            <a:ext cx="1615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user </a:t>
            </a:r>
            <a:r>
              <a:rPr lang="en-US" altLang="ko-KR" sz="1400" dirty="0" err="1"/>
              <a:t>addr</a:t>
            </a:r>
            <a:r>
              <a:rPr lang="en-US" altLang="ko-KR" sz="1400" dirty="0"/>
              <a:t> space</a:t>
            </a:r>
          </a:p>
          <a:p>
            <a:r>
              <a:rPr lang="en-US" altLang="ko-KR" sz="1400" dirty="0"/>
              <a:t>(3GB)</a:t>
            </a:r>
            <a:endParaRPr lang="ko-KR" alt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7973" y="1230939"/>
            <a:ext cx="1795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kernel </a:t>
            </a:r>
            <a:r>
              <a:rPr lang="en-US" altLang="ko-KR" sz="1400" dirty="0" err="1"/>
              <a:t>addr</a:t>
            </a:r>
            <a:r>
              <a:rPr lang="en-US" altLang="ko-KR" sz="1400" dirty="0"/>
              <a:t> space</a:t>
            </a:r>
          </a:p>
          <a:p>
            <a:r>
              <a:rPr lang="en-US" altLang="ko-KR" sz="1400" dirty="0"/>
              <a:t>(1GB)</a:t>
            </a:r>
            <a:endParaRPr lang="ko-KR" altLang="en-US" sz="1400" dirty="0"/>
          </a:p>
        </p:txBody>
      </p:sp>
      <p:sp>
        <p:nvSpPr>
          <p:cNvPr id="11" name="직사각형 10"/>
          <p:cNvSpPr/>
          <p:nvPr/>
        </p:nvSpPr>
        <p:spPr>
          <a:xfrm>
            <a:off x="3851920" y="1592796"/>
            <a:ext cx="720080" cy="3240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3851920" y="3428129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51920" y="50131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mem</a:t>
            </a:r>
            <a:endParaRPr lang="ko-KR" altLang="en-US" dirty="0"/>
          </a:p>
        </p:txBody>
      </p:sp>
      <p:cxnSp>
        <p:nvCxnSpPr>
          <p:cNvPr id="21" name="직선 연결선 20"/>
          <p:cNvCxnSpPr/>
          <p:nvPr/>
        </p:nvCxnSpPr>
        <p:spPr>
          <a:xfrm flipH="1" flipV="1">
            <a:off x="2411760" y="1268760"/>
            <a:ext cx="144016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H="1" flipV="1">
            <a:off x="2411760" y="2348880"/>
            <a:ext cx="1440160" cy="2484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0" y="37210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1GB</a:t>
            </a:r>
            <a:endParaRPr lang="ko-KR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07359" y="2156530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c0000000</a:t>
            </a:r>
            <a:endParaRPr lang="ko-KR" alt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5508104" y="2464307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A process can access physical memory </a:t>
            </a:r>
            <a:r>
              <a:rPr lang="en-US" altLang="ko-KR" b="1" dirty="0">
                <a:solidFill>
                  <a:srgbClr val="FF0000"/>
                </a:solidFill>
              </a:rPr>
              <a:t>x</a:t>
            </a:r>
            <a:r>
              <a:rPr lang="en-US" altLang="ko-KR" dirty="0">
                <a:solidFill>
                  <a:srgbClr val="FF0000"/>
                </a:solidFill>
              </a:rPr>
              <a:t> by adding </a:t>
            </a:r>
            <a:r>
              <a:rPr lang="en-US" altLang="ko-KR" b="1" dirty="0">
                <a:solidFill>
                  <a:srgbClr val="FF0000"/>
                </a:solidFill>
              </a:rPr>
              <a:t>c0000000</a:t>
            </a:r>
            <a:r>
              <a:rPr lang="en-US" altLang="ko-KR" dirty="0">
                <a:solidFill>
                  <a:srgbClr val="FF0000"/>
                </a:solidFill>
              </a:rPr>
              <a:t> to </a:t>
            </a:r>
            <a:r>
              <a:rPr lang="en-US" altLang="ko-KR" b="1" dirty="0">
                <a:solidFill>
                  <a:srgbClr val="FF0000"/>
                </a:solidFill>
              </a:rPr>
              <a:t>x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A4AD1235-6E8F-4FB9-8B0D-F0AF1261B388}"/>
              </a:ext>
            </a:extLst>
          </p:cNvPr>
          <p:cNvCxnSpPr/>
          <p:nvPr/>
        </p:nvCxnSpPr>
        <p:spPr>
          <a:xfrm>
            <a:off x="3851920" y="436510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59852C6A-9DC1-4864-BE5F-B78F86E42A4E}"/>
              </a:ext>
            </a:extLst>
          </p:cNvPr>
          <p:cNvCxnSpPr/>
          <p:nvPr/>
        </p:nvCxnSpPr>
        <p:spPr>
          <a:xfrm>
            <a:off x="3851920" y="420395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A5A69E2-960B-443B-B2D5-C222E7DF07A3}"/>
              </a:ext>
            </a:extLst>
          </p:cNvPr>
          <p:cNvSpPr txBox="1"/>
          <p:nvPr/>
        </p:nvSpPr>
        <p:spPr>
          <a:xfrm>
            <a:off x="4572000" y="4101171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D0CDF12D-4C87-4254-9E9B-287AD4AE3920}"/>
              </a:ext>
            </a:extLst>
          </p:cNvPr>
          <p:cNvCxnSpPr/>
          <p:nvPr/>
        </p:nvCxnSpPr>
        <p:spPr>
          <a:xfrm>
            <a:off x="1691680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3A6BE553-8383-49AC-A5A2-C19D65A834EC}"/>
              </a:ext>
            </a:extLst>
          </p:cNvPr>
          <p:cNvCxnSpPr/>
          <p:nvPr/>
        </p:nvCxnSpPr>
        <p:spPr>
          <a:xfrm>
            <a:off x="1691680" y="183891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5CA8FFD-4515-4021-BB3A-744D76AC832B}"/>
              </a:ext>
            </a:extLst>
          </p:cNvPr>
          <p:cNvSpPr txBox="1"/>
          <p:nvPr/>
        </p:nvSpPr>
        <p:spPr>
          <a:xfrm>
            <a:off x="410684" y="1754159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x+c0000000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46F27FB-5A36-4543-851E-509ED6289C9B}"/>
              </a:ext>
            </a:extLst>
          </p:cNvPr>
          <p:cNvSpPr/>
          <p:nvPr/>
        </p:nvSpPr>
        <p:spPr>
          <a:xfrm>
            <a:off x="1691680" y="1838918"/>
            <a:ext cx="720080" cy="167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736C792-0B3E-4B86-9DDD-8846652DEA9D}"/>
              </a:ext>
            </a:extLst>
          </p:cNvPr>
          <p:cNvSpPr/>
          <p:nvPr/>
        </p:nvSpPr>
        <p:spPr>
          <a:xfrm>
            <a:off x="3851920" y="4203958"/>
            <a:ext cx="720080" cy="161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73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5C7D52-A001-4E18-99F9-BBB329175A0F}"/>
              </a:ext>
            </a:extLst>
          </p:cNvPr>
          <p:cNvSpPr txBox="1"/>
          <p:nvPr/>
        </p:nvSpPr>
        <p:spPr>
          <a:xfrm>
            <a:off x="2015716" y="140152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hw7: example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683568" y="790037"/>
            <a:ext cx="648072" cy="422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41830" y="5029381"/>
            <a:ext cx="147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hw7's</a:t>
            </a:r>
          </a:p>
          <a:p>
            <a:r>
              <a:rPr lang="en-US" altLang="ko-KR" sz="1400" dirty="0"/>
              <a:t>process image</a:t>
            </a:r>
            <a:endParaRPr lang="ko-KR" altLang="en-US" sz="1400" dirty="0"/>
          </a:p>
        </p:txBody>
      </p:sp>
      <p:cxnSp>
        <p:nvCxnSpPr>
          <p:cNvPr id="23" name="직선 연결선 22"/>
          <p:cNvCxnSpPr/>
          <p:nvPr/>
        </p:nvCxnSpPr>
        <p:spPr>
          <a:xfrm>
            <a:off x="683568" y="414908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683568" y="364502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380559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80483f4</a:t>
            </a:r>
          </a:p>
          <a:p>
            <a:r>
              <a:rPr lang="en-US" altLang="ko-KR" sz="1200" dirty="0"/>
              <a:t>(main)</a:t>
            </a:r>
            <a:endParaRPr lang="ko-KR" alt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1331640" y="392719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pg</a:t>
            </a:r>
            <a:r>
              <a:rPr lang="en-US" altLang="ko-KR" sz="1200" dirty="0"/>
              <a:t> 8048</a:t>
            </a:r>
            <a:endParaRPr lang="ko-KR" altLang="en-US" sz="1200" dirty="0"/>
          </a:p>
        </p:txBody>
      </p:sp>
      <p:sp>
        <p:nvSpPr>
          <p:cNvPr id="27" name="직사각형 26"/>
          <p:cNvSpPr/>
          <p:nvPr/>
        </p:nvSpPr>
        <p:spPr>
          <a:xfrm>
            <a:off x="683568" y="364502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2411760" y="692696"/>
            <a:ext cx="720080" cy="51125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0" name="직선 연결선 29"/>
          <p:cNvCxnSpPr/>
          <p:nvPr/>
        </p:nvCxnSpPr>
        <p:spPr>
          <a:xfrm>
            <a:off x="2411760" y="3927195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2411760" y="112474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2411760" y="162880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2411760" y="2276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2411760" y="292494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2411760" y="345683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2411760" y="3456838"/>
            <a:ext cx="720080" cy="470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8" name="직선 화살표 연결선 37"/>
          <p:cNvCxnSpPr>
            <a:stCxn id="27" idx="3"/>
          </p:cNvCxnSpPr>
          <p:nvPr/>
        </p:nvCxnSpPr>
        <p:spPr>
          <a:xfrm flipV="1">
            <a:off x="1331640" y="3816396"/>
            <a:ext cx="928795" cy="80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127557" y="3706543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fr</a:t>
            </a:r>
            <a:r>
              <a:rPr lang="en-US" altLang="ko-KR" sz="1200" dirty="0"/>
              <a:t> </a:t>
            </a:r>
            <a:r>
              <a:rPr lang="en-US" altLang="ko-KR" sz="1200" dirty="0" err="1"/>
              <a:t>ccdb</a:t>
            </a:r>
            <a:endParaRPr lang="ko-KR" alt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1762454" y="357301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ccdb3f4</a:t>
            </a:r>
          </a:p>
          <a:p>
            <a:endParaRPr lang="ko-KR" altLang="en-US" sz="1200" dirty="0"/>
          </a:p>
        </p:txBody>
      </p:sp>
      <p:sp>
        <p:nvSpPr>
          <p:cNvPr id="42" name="직사각형 41"/>
          <p:cNvSpPr/>
          <p:nvPr/>
        </p:nvSpPr>
        <p:spPr>
          <a:xfrm>
            <a:off x="5292080" y="140152"/>
            <a:ext cx="648072" cy="1848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4" name="직선 연결선 43"/>
          <p:cNvCxnSpPr>
            <a:stCxn id="42" idx="1"/>
            <a:endCxn id="42" idx="3"/>
          </p:cNvCxnSpPr>
          <p:nvPr/>
        </p:nvCxnSpPr>
        <p:spPr>
          <a:xfrm>
            <a:off x="5292080" y="106449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>
            <a:off x="5292080" y="90872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909392" y="84774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8048</a:t>
            </a:r>
            <a:endParaRPr lang="ko-KR" alt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5237684" y="84774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ccdbxxx</a:t>
            </a:r>
            <a:endParaRPr lang="ko-KR" alt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5109782" y="1990726"/>
            <a:ext cx="1206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page table</a:t>
            </a:r>
            <a:endParaRPr lang="ko-KR" alt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411760" y="582027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mem</a:t>
            </a:r>
            <a:endParaRPr lang="ko-KR" altLang="en-US" dirty="0"/>
          </a:p>
        </p:txBody>
      </p:sp>
      <p:cxnSp>
        <p:nvCxnSpPr>
          <p:cNvPr id="51" name="직선 연결선 50"/>
          <p:cNvCxnSpPr/>
          <p:nvPr/>
        </p:nvCxnSpPr>
        <p:spPr>
          <a:xfrm>
            <a:off x="5292080" y="119675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5309692" y="69269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408204" y="7900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/>
              <a:t>dir</a:t>
            </a:r>
            <a:r>
              <a:rPr lang="en-US" altLang="ko-KR" sz="1400" dirty="0"/>
              <a:t> 20</a:t>
            </a:r>
            <a:endParaRPr lang="ko-KR" altLang="en-US" sz="1400" dirty="0"/>
          </a:p>
        </p:txBody>
      </p:sp>
      <p:sp>
        <p:nvSpPr>
          <p:cNvPr id="54" name="자유형 53"/>
          <p:cNvSpPr/>
          <p:nvPr/>
        </p:nvSpPr>
        <p:spPr>
          <a:xfrm>
            <a:off x="5943600" y="699247"/>
            <a:ext cx="739624" cy="107577"/>
          </a:xfrm>
          <a:custGeom>
            <a:avLst/>
            <a:gdLst>
              <a:gd name="connsiteX0" fmla="*/ 0 w 739624"/>
              <a:gd name="connsiteY0" fmla="*/ 13447 h 107577"/>
              <a:gd name="connsiteX1" fmla="*/ 188259 w 739624"/>
              <a:gd name="connsiteY1" fmla="*/ 0 h 107577"/>
              <a:gd name="connsiteX2" fmla="*/ 645459 w 739624"/>
              <a:gd name="connsiteY2" fmla="*/ 13447 h 107577"/>
              <a:gd name="connsiteX3" fmla="*/ 685800 w 739624"/>
              <a:gd name="connsiteY3" fmla="*/ 26894 h 107577"/>
              <a:gd name="connsiteX4" fmla="*/ 726141 w 739624"/>
              <a:gd name="connsiteY4" fmla="*/ 53788 h 107577"/>
              <a:gd name="connsiteX5" fmla="*/ 739588 w 739624"/>
              <a:gd name="connsiteY5" fmla="*/ 107577 h 10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9624" h="107577">
                <a:moveTo>
                  <a:pt x="0" y="13447"/>
                </a:moveTo>
                <a:cubicBezTo>
                  <a:pt x="62753" y="8965"/>
                  <a:pt x="125346" y="0"/>
                  <a:pt x="188259" y="0"/>
                </a:cubicBezTo>
                <a:cubicBezTo>
                  <a:pt x="340725" y="0"/>
                  <a:pt x="493215" y="5218"/>
                  <a:pt x="645459" y="13447"/>
                </a:cubicBezTo>
                <a:cubicBezTo>
                  <a:pt x="659613" y="14212"/>
                  <a:pt x="673122" y="20555"/>
                  <a:pt x="685800" y="26894"/>
                </a:cubicBezTo>
                <a:cubicBezTo>
                  <a:pt x="700255" y="34122"/>
                  <a:pt x="712694" y="44823"/>
                  <a:pt x="726141" y="53788"/>
                </a:cubicBezTo>
                <a:cubicBezTo>
                  <a:pt x="741006" y="98382"/>
                  <a:pt x="739588" y="79955"/>
                  <a:pt x="739588" y="1075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자유형 54"/>
          <p:cNvSpPr/>
          <p:nvPr/>
        </p:nvSpPr>
        <p:spPr>
          <a:xfrm>
            <a:off x="5970494" y="1129553"/>
            <a:ext cx="700229" cy="107576"/>
          </a:xfrm>
          <a:custGeom>
            <a:avLst/>
            <a:gdLst>
              <a:gd name="connsiteX0" fmla="*/ 0 w 700229"/>
              <a:gd name="connsiteY0" fmla="*/ 107576 h 107576"/>
              <a:gd name="connsiteX1" fmla="*/ 564777 w 700229"/>
              <a:gd name="connsiteY1" fmla="*/ 94129 h 107576"/>
              <a:gd name="connsiteX2" fmla="*/ 699247 w 700229"/>
              <a:gd name="connsiteY2" fmla="*/ 40341 h 107576"/>
              <a:gd name="connsiteX3" fmla="*/ 699247 w 700229"/>
              <a:gd name="connsiteY3" fmla="*/ 0 h 107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0229" h="107576">
                <a:moveTo>
                  <a:pt x="0" y="107576"/>
                </a:moveTo>
                <a:lnTo>
                  <a:pt x="564777" y="94129"/>
                </a:lnTo>
                <a:cubicBezTo>
                  <a:pt x="660380" y="90380"/>
                  <a:pt x="686761" y="115255"/>
                  <a:pt x="699247" y="40341"/>
                </a:cubicBezTo>
                <a:cubicBezTo>
                  <a:pt x="701458" y="27077"/>
                  <a:pt x="699247" y="13447"/>
                  <a:pt x="69924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직사각형 55"/>
          <p:cNvSpPr/>
          <p:nvPr/>
        </p:nvSpPr>
        <p:spPr>
          <a:xfrm>
            <a:off x="5292080" y="699247"/>
            <a:ext cx="648072" cy="4840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3095836" y="142353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fr</a:t>
            </a:r>
            <a:r>
              <a:rPr lang="en-US" altLang="ko-KR" sz="1200" dirty="0"/>
              <a:t> f583</a:t>
            </a:r>
            <a:endParaRPr lang="ko-KR" altLang="en-US" sz="1200" dirty="0"/>
          </a:p>
        </p:txBody>
      </p:sp>
      <p:cxnSp>
        <p:nvCxnSpPr>
          <p:cNvPr id="58" name="직선 연결선 57"/>
          <p:cNvCxnSpPr/>
          <p:nvPr/>
        </p:nvCxnSpPr>
        <p:spPr>
          <a:xfrm>
            <a:off x="2407477" y="125057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2407477" y="1435135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407477" y="119150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ccdbxxx</a:t>
            </a:r>
            <a:endParaRPr lang="ko-KR" altLang="en-US" sz="1200" dirty="0"/>
          </a:p>
        </p:txBody>
      </p:sp>
      <p:sp>
        <p:nvSpPr>
          <p:cNvPr id="61" name="직사각형 60"/>
          <p:cNvSpPr/>
          <p:nvPr/>
        </p:nvSpPr>
        <p:spPr>
          <a:xfrm>
            <a:off x="2407477" y="1124743"/>
            <a:ext cx="720080" cy="504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3" name="직선 화살표 연결선 62"/>
          <p:cNvCxnSpPr>
            <a:stCxn id="56" idx="1"/>
          </p:cNvCxnSpPr>
          <p:nvPr/>
        </p:nvCxnSpPr>
        <p:spPr>
          <a:xfrm flipH="1">
            <a:off x="3347864" y="941294"/>
            <a:ext cx="1944216" cy="388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/>
          <p:cNvSpPr/>
          <p:nvPr/>
        </p:nvSpPr>
        <p:spPr>
          <a:xfrm>
            <a:off x="5309692" y="2708920"/>
            <a:ext cx="720080" cy="7479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6" name="직선 연결선 65"/>
          <p:cNvCxnSpPr/>
          <p:nvPr/>
        </p:nvCxnSpPr>
        <p:spPr>
          <a:xfrm>
            <a:off x="5309692" y="324898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>
            <a:off x="5309692" y="3082879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988895" y="302598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20</a:t>
            </a:r>
            <a:endParaRPr lang="ko-KR" alt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3088146" y="2729753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fr</a:t>
            </a:r>
            <a:r>
              <a:rPr lang="en-US" altLang="ko-KR" sz="1200" dirty="0"/>
              <a:t> e678</a:t>
            </a:r>
            <a:endParaRPr lang="ko-KR" alt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5317000" y="302598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f583xxx</a:t>
            </a:r>
            <a:endParaRPr lang="ko-KR" altLang="en-US" sz="1200" dirty="0"/>
          </a:p>
        </p:txBody>
      </p:sp>
      <p:cxnSp>
        <p:nvCxnSpPr>
          <p:cNvPr id="72" name="직선 연결선 71"/>
          <p:cNvCxnSpPr/>
          <p:nvPr/>
        </p:nvCxnSpPr>
        <p:spPr>
          <a:xfrm>
            <a:off x="2407477" y="2729753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/>
          <p:cNvCxnSpPr/>
          <p:nvPr/>
        </p:nvCxnSpPr>
        <p:spPr>
          <a:xfrm>
            <a:off x="2407477" y="256490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407477" y="250627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f583xxx</a:t>
            </a:r>
            <a:endParaRPr lang="ko-KR" altLang="en-US" sz="1200" dirty="0"/>
          </a:p>
        </p:txBody>
      </p:sp>
      <p:sp>
        <p:nvSpPr>
          <p:cNvPr id="75" name="직사각형 74"/>
          <p:cNvSpPr/>
          <p:nvPr/>
        </p:nvSpPr>
        <p:spPr>
          <a:xfrm>
            <a:off x="5309692" y="2708920"/>
            <a:ext cx="720080" cy="7479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직사각형 75"/>
          <p:cNvSpPr/>
          <p:nvPr/>
        </p:nvSpPr>
        <p:spPr>
          <a:xfrm>
            <a:off x="2407477" y="2276872"/>
            <a:ext cx="720080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8" name="직선 화살표 연결선 77"/>
          <p:cNvCxnSpPr>
            <a:stCxn id="75" idx="1"/>
          </p:cNvCxnSpPr>
          <p:nvPr/>
        </p:nvCxnSpPr>
        <p:spPr>
          <a:xfrm flipH="1" flipV="1">
            <a:off x="3484190" y="2564904"/>
            <a:ext cx="1825502" cy="517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243174" y="3446965"/>
            <a:ext cx="1206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/>
              <a:t>dir</a:t>
            </a:r>
            <a:r>
              <a:rPr lang="en-US" altLang="ko-KR" sz="1400" dirty="0"/>
              <a:t> table</a:t>
            </a:r>
            <a:endParaRPr lang="ko-KR" altLang="en-US" sz="1400" dirty="0"/>
          </a:p>
        </p:txBody>
      </p:sp>
      <p:sp>
        <p:nvSpPr>
          <p:cNvPr id="80" name="직사각형 79"/>
          <p:cNvSpPr/>
          <p:nvPr/>
        </p:nvSpPr>
        <p:spPr>
          <a:xfrm>
            <a:off x="7812360" y="3645024"/>
            <a:ext cx="576064" cy="21752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/>
          <p:cNvSpPr txBox="1"/>
          <p:nvPr/>
        </p:nvSpPr>
        <p:spPr>
          <a:xfrm>
            <a:off x="7789857" y="5820271"/>
            <a:ext cx="147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hw7's</a:t>
            </a:r>
          </a:p>
          <a:p>
            <a:r>
              <a:rPr lang="en-US" altLang="ko-KR" sz="1400" dirty="0" err="1"/>
              <a:t>task_struct</a:t>
            </a:r>
            <a:endParaRPr lang="ko-KR" altLang="en-US" sz="1400" dirty="0"/>
          </a:p>
        </p:txBody>
      </p:sp>
      <p:cxnSp>
        <p:nvCxnSpPr>
          <p:cNvPr id="83" name="직선 연결선 82"/>
          <p:cNvCxnSpPr/>
          <p:nvPr/>
        </p:nvCxnSpPr>
        <p:spPr>
          <a:xfrm>
            <a:off x="7812360" y="5290991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/>
          <p:cNvCxnSpPr/>
          <p:nvPr/>
        </p:nvCxnSpPr>
        <p:spPr>
          <a:xfrm>
            <a:off x="7812360" y="515719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362782" y="509275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mm</a:t>
            </a:r>
            <a:endParaRPr lang="ko-KR" altLang="en-US" sz="1200" dirty="0"/>
          </a:p>
        </p:txBody>
      </p:sp>
      <p:sp>
        <p:nvSpPr>
          <p:cNvPr id="86" name="TextBox 85"/>
          <p:cNvSpPr txBox="1"/>
          <p:nvPr/>
        </p:nvSpPr>
        <p:spPr>
          <a:xfrm>
            <a:off x="6576497" y="4986856"/>
            <a:ext cx="960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mm_struct</a:t>
            </a:r>
            <a:endParaRPr lang="ko-KR" altLang="en-US" sz="1200" dirty="0"/>
          </a:p>
        </p:txBody>
      </p:sp>
      <p:sp>
        <p:nvSpPr>
          <p:cNvPr id="87" name="TextBox 86"/>
          <p:cNvSpPr txBox="1"/>
          <p:nvPr/>
        </p:nvSpPr>
        <p:spPr>
          <a:xfrm>
            <a:off x="7278711" y="449807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pgd</a:t>
            </a:r>
            <a:endParaRPr lang="ko-KR" altLang="en-US" sz="1200" dirty="0"/>
          </a:p>
        </p:txBody>
      </p:sp>
      <p:sp>
        <p:nvSpPr>
          <p:cNvPr id="88" name="직사각형 87"/>
          <p:cNvSpPr/>
          <p:nvPr/>
        </p:nvSpPr>
        <p:spPr>
          <a:xfrm>
            <a:off x="6780983" y="4204194"/>
            <a:ext cx="563325" cy="792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0" name="직선 연결선 89"/>
          <p:cNvCxnSpPr>
            <a:stCxn id="88" idx="1"/>
            <a:endCxn id="88" idx="3"/>
          </p:cNvCxnSpPr>
          <p:nvPr/>
        </p:nvCxnSpPr>
        <p:spPr>
          <a:xfrm>
            <a:off x="6780983" y="4600669"/>
            <a:ext cx="563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/>
          <p:cNvCxnSpPr/>
          <p:nvPr/>
        </p:nvCxnSpPr>
        <p:spPr>
          <a:xfrm>
            <a:off x="6804248" y="4725457"/>
            <a:ext cx="563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화살표 연결선 92"/>
          <p:cNvCxnSpPr/>
          <p:nvPr/>
        </p:nvCxnSpPr>
        <p:spPr>
          <a:xfrm flipH="1" flipV="1">
            <a:off x="7367573" y="4986856"/>
            <a:ext cx="444787" cy="244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화살표 연결선 94"/>
          <p:cNvCxnSpPr>
            <a:stCxn id="88" idx="1"/>
          </p:cNvCxnSpPr>
          <p:nvPr/>
        </p:nvCxnSpPr>
        <p:spPr>
          <a:xfrm flipH="1" flipV="1">
            <a:off x="6109088" y="3501008"/>
            <a:ext cx="671895" cy="1099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270726" y="233514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step2: x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258630" y="210921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step3: y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199565" y="1549912"/>
            <a:ext cx="1028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step4: </a:t>
            </a:r>
            <a:r>
              <a:rPr lang="en-US" altLang="ko-KR" sz="1200" dirty="0" err="1">
                <a:solidFill>
                  <a:srgbClr val="FF0000"/>
                </a:solidFill>
              </a:rPr>
              <a:t>pdir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271736" y="1365327"/>
            <a:ext cx="1028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step5: </a:t>
            </a:r>
            <a:r>
              <a:rPr lang="en-US" altLang="ko-KR" sz="1200" dirty="0" err="1">
                <a:solidFill>
                  <a:srgbClr val="FF0000"/>
                </a:solidFill>
              </a:rPr>
              <a:t>vdir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258630" y="1237151"/>
            <a:ext cx="1028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step6: 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670489" y="3767156"/>
            <a:ext cx="1028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step7: </a:t>
            </a:r>
            <a:r>
              <a:rPr lang="en-US" altLang="ko-KR" sz="1200" dirty="0" err="1">
                <a:solidFill>
                  <a:srgbClr val="FF0000"/>
                </a:solidFill>
              </a:rPr>
              <a:t>pfr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389284" y="3414316"/>
            <a:ext cx="1190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step8: </a:t>
            </a:r>
            <a:r>
              <a:rPr lang="en-US" altLang="ko-KR" sz="1200" dirty="0" err="1">
                <a:solidFill>
                  <a:srgbClr val="FF0000"/>
                </a:solidFill>
              </a:rPr>
              <a:t>pmain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248875" y="2826432"/>
            <a:ext cx="1190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step9: </a:t>
            </a:r>
            <a:r>
              <a:rPr lang="en-US" altLang="ko-KR" sz="1200" dirty="0" err="1">
                <a:solidFill>
                  <a:srgbClr val="FF0000"/>
                </a:solidFill>
              </a:rPr>
              <a:t>vmain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-70736" y="2277387"/>
            <a:ext cx="1190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ce678000</a:t>
            </a:r>
            <a:endParaRPr lang="ko-KR" altLang="en-US" sz="1200" dirty="0"/>
          </a:p>
        </p:txBody>
      </p:sp>
      <p:cxnSp>
        <p:nvCxnSpPr>
          <p:cNvPr id="107" name="직선 연결선 106"/>
          <p:cNvCxnSpPr/>
          <p:nvPr/>
        </p:nvCxnSpPr>
        <p:spPr>
          <a:xfrm>
            <a:off x="683568" y="24624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/>
          <p:nvPr/>
        </p:nvCxnSpPr>
        <p:spPr>
          <a:xfrm>
            <a:off x="683568" y="2831901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연결선 108"/>
          <p:cNvCxnSpPr/>
          <p:nvPr/>
        </p:nvCxnSpPr>
        <p:spPr>
          <a:xfrm>
            <a:off x="683568" y="300675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연결선 109"/>
          <p:cNvCxnSpPr/>
          <p:nvPr/>
        </p:nvCxnSpPr>
        <p:spPr>
          <a:xfrm>
            <a:off x="683568" y="198884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-103661" y="2812375"/>
            <a:ext cx="1190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cccdbf3f4</a:t>
            </a:r>
            <a:endParaRPr lang="ko-KR" altLang="en-US" sz="1200" dirty="0"/>
          </a:p>
        </p:txBody>
      </p:sp>
      <p:cxnSp>
        <p:nvCxnSpPr>
          <p:cNvPr id="113" name="직선 연결선 112"/>
          <p:cNvCxnSpPr/>
          <p:nvPr/>
        </p:nvCxnSpPr>
        <p:spPr>
          <a:xfrm>
            <a:off x="683568" y="227764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/>
          <p:cNvCxnSpPr/>
          <p:nvPr/>
        </p:nvCxnSpPr>
        <p:spPr>
          <a:xfrm>
            <a:off x="683568" y="213285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79285" y="207361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f583xxx</a:t>
            </a:r>
            <a:endParaRPr lang="ko-KR" altLang="en-US" sz="1200" dirty="0"/>
          </a:p>
        </p:txBody>
      </p:sp>
      <p:sp>
        <p:nvSpPr>
          <p:cNvPr id="116" name="직사각형 115"/>
          <p:cNvSpPr/>
          <p:nvPr/>
        </p:nvSpPr>
        <p:spPr>
          <a:xfrm>
            <a:off x="679285" y="1988840"/>
            <a:ext cx="652355" cy="4735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8" name="직선 연결선 117"/>
          <p:cNvCxnSpPr/>
          <p:nvPr/>
        </p:nvCxnSpPr>
        <p:spPr>
          <a:xfrm>
            <a:off x="679285" y="1549912"/>
            <a:ext cx="6523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연결선 118"/>
          <p:cNvCxnSpPr/>
          <p:nvPr/>
        </p:nvCxnSpPr>
        <p:spPr>
          <a:xfrm>
            <a:off x="679285" y="1245112"/>
            <a:ext cx="6523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연결선 119"/>
          <p:cNvCxnSpPr/>
          <p:nvPr/>
        </p:nvCxnSpPr>
        <p:spPr>
          <a:xfrm>
            <a:off x="679285" y="1409109"/>
            <a:ext cx="6523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/>
          <p:cNvCxnSpPr/>
          <p:nvPr/>
        </p:nvCxnSpPr>
        <p:spPr>
          <a:xfrm>
            <a:off x="679285" y="1041102"/>
            <a:ext cx="6523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-79806" y="1380292"/>
            <a:ext cx="1190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cf583000</a:t>
            </a:r>
            <a:endParaRPr lang="ko-KR" altLang="en-US" sz="12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42279" y="120662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ccdbxxx</a:t>
            </a:r>
            <a:endParaRPr lang="ko-KR" altLang="en-US" sz="1200" dirty="0"/>
          </a:p>
        </p:txBody>
      </p:sp>
      <p:sp>
        <p:nvSpPr>
          <p:cNvPr id="124" name="직사각형 123"/>
          <p:cNvSpPr/>
          <p:nvPr/>
        </p:nvSpPr>
        <p:spPr>
          <a:xfrm>
            <a:off x="679285" y="1041102"/>
            <a:ext cx="652355" cy="5088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0795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5C7D52-A001-4E18-99F9-BBB329175A0F}"/>
              </a:ext>
            </a:extLst>
          </p:cNvPr>
          <p:cNvSpPr txBox="1"/>
          <p:nvPr/>
        </p:nvSpPr>
        <p:spPr>
          <a:xfrm>
            <a:off x="395536" y="34746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hw7: Is this address virtual or physical?</a:t>
            </a:r>
            <a:endParaRPr lang="ko-KR" alt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7623" y="1340768"/>
            <a:ext cx="59534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- </a:t>
            </a:r>
            <a:r>
              <a:rPr lang="en-US" altLang="ko-KR"/>
              <a:t>Every variable/function address </a:t>
            </a:r>
            <a:r>
              <a:rPr lang="en-US" altLang="ko-KR" dirty="0"/>
              <a:t>is virtual </a:t>
            </a:r>
            <a:r>
              <a:rPr lang="en-US" altLang="ko-KR"/>
              <a:t>address </a:t>
            </a:r>
          </a:p>
          <a:p>
            <a:r>
              <a:rPr lang="en-US" altLang="ko-KR"/>
              <a:t>- </a:t>
            </a:r>
            <a:r>
              <a:rPr lang="en-US" altLang="ko-KR" dirty="0"/>
              <a:t>To access memory with physical address, you have to change it to corresponding virtual address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905" y="2780928"/>
            <a:ext cx="88569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step 1: extract (</a:t>
            </a:r>
            <a:r>
              <a:rPr lang="en-US" altLang="ko-KR" dirty="0" err="1"/>
              <a:t>dir</a:t>
            </a:r>
            <a:r>
              <a:rPr lang="en-US" altLang="ko-KR" dirty="0"/>
              <a:t>, </a:t>
            </a:r>
            <a:r>
              <a:rPr lang="en-US" altLang="ko-KR" dirty="0" err="1"/>
              <a:t>pg</a:t>
            </a:r>
            <a:r>
              <a:rPr lang="en-US" altLang="ko-KR" dirty="0"/>
              <a:t>, offset) from &amp;main: </a:t>
            </a:r>
            <a:r>
              <a:rPr lang="en-US" altLang="ko-KR" dirty="0" err="1"/>
              <a:t>dir</a:t>
            </a:r>
            <a:r>
              <a:rPr lang="en-US" altLang="ko-KR" dirty="0"/>
              <a:t>=20, </a:t>
            </a:r>
            <a:r>
              <a:rPr lang="en-US" altLang="ko-KR" dirty="0" err="1"/>
              <a:t>pg</a:t>
            </a:r>
            <a:r>
              <a:rPr lang="en-US" altLang="ko-KR" dirty="0"/>
              <a:t>=48, off=3f4</a:t>
            </a:r>
          </a:p>
          <a:p>
            <a:r>
              <a:rPr lang="en-US" altLang="ko-KR" dirty="0"/>
              <a:t>step 2:  find the address of directory table</a:t>
            </a:r>
          </a:p>
          <a:p>
            <a:r>
              <a:rPr lang="en-US" altLang="ko-KR" dirty="0"/>
              <a:t>   unsigned </a:t>
            </a:r>
            <a:r>
              <a:rPr lang="en-US" altLang="ko-KR" dirty="0" err="1"/>
              <a:t>int</a:t>
            </a:r>
            <a:r>
              <a:rPr lang="en-US" altLang="ko-KR" dirty="0"/>
              <a:t> *x;</a:t>
            </a:r>
          </a:p>
          <a:p>
            <a:r>
              <a:rPr lang="en-US" altLang="ko-KR" dirty="0"/>
              <a:t>   x = (unsigned </a:t>
            </a:r>
            <a:r>
              <a:rPr lang="en-US" altLang="ko-KR" dirty="0" err="1"/>
              <a:t>int</a:t>
            </a:r>
            <a:r>
              <a:rPr lang="en-US" altLang="ko-KR" dirty="0"/>
              <a:t> *)current-&gt;mm-&gt;</a:t>
            </a:r>
            <a:r>
              <a:rPr lang="en-US" altLang="ko-KR" dirty="0" err="1"/>
              <a:t>pgd</a:t>
            </a:r>
            <a:r>
              <a:rPr lang="en-US" altLang="ko-KR" dirty="0"/>
              <a:t>;   // </a:t>
            </a:r>
            <a:r>
              <a:rPr lang="en-US" altLang="ko-KR" dirty="0">
                <a:solidFill>
                  <a:srgbClr val="FF0000"/>
                </a:solidFill>
              </a:rPr>
              <a:t>virtual</a:t>
            </a:r>
          </a:p>
          <a:p>
            <a:r>
              <a:rPr lang="en-US" altLang="ko-KR" dirty="0"/>
              <a:t>   </a:t>
            </a:r>
            <a:r>
              <a:rPr lang="en-US" altLang="ko-KR" dirty="0" err="1"/>
              <a:t>printk</a:t>
            </a:r>
            <a:r>
              <a:rPr lang="en-US" altLang="ko-KR" dirty="0"/>
              <a:t>("x:%x\n", x);  </a:t>
            </a:r>
          </a:p>
          <a:p>
            <a:r>
              <a:rPr lang="en-US" altLang="ko-KR" dirty="0"/>
              <a:t>step 3:  find the address of index 20 in x[]</a:t>
            </a:r>
          </a:p>
          <a:p>
            <a:r>
              <a:rPr lang="en-US" altLang="ko-KR" dirty="0"/>
              <a:t>   y = &amp;x[</a:t>
            </a:r>
            <a:r>
              <a:rPr lang="en-US" altLang="ko-KR" dirty="0" err="1"/>
              <a:t>dir</a:t>
            </a:r>
            <a:r>
              <a:rPr lang="en-US" altLang="ko-KR" dirty="0"/>
              <a:t>];                   // </a:t>
            </a:r>
            <a:r>
              <a:rPr lang="en-US" altLang="ko-KR" dirty="0">
                <a:solidFill>
                  <a:srgbClr val="FF0000"/>
                </a:solidFill>
              </a:rPr>
              <a:t>virtual</a:t>
            </a:r>
          </a:p>
          <a:p>
            <a:r>
              <a:rPr lang="en-US" altLang="ko-KR" dirty="0"/>
              <a:t>step 4: find the content of x[20]</a:t>
            </a:r>
          </a:p>
          <a:p>
            <a:r>
              <a:rPr lang="en-US" altLang="ko-KR" dirty="0"/>
              <a:t>   </a:t>
            </a:r>
            <a:r>
              <a:rPr lang="en-US" altLang="ko-KR" dirty="0" err="1"/>
              <a:t>pdir</a:t>
            </a:r>
            <a:r>
              <a:rPr lang="en-US" altLang="ko-KR" dirty="0"/>
              <a:t> = *y;  // actually *y &amp; 0xfffff000   // </a:t>
            </a:r>
            <a:r>
              <a:rPr lang="en-US" altLang="ko-KR" dirty="0" err="1">
                <a:solidFill>
                  <a:srgbClr val="FF0000"/>
                </a:solidFill>
              </a:rPr>
              <a:t>phisical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/>
              <a:t>step 5,6: find the address of index 48 in </a:t>
            </a:r>
            <a:r>
              <a:rPr lang="en-US" altLang="ko-KR" dirty="0" err="1"/>
              <a:t>pdir</a:t>
            </a:r>
            <a:endParaRPr lang="en-US" altLang="ko-KR" dirty="0"/>
          </a:p>
          <a:p>
            <a:r>
              <a:rPr lang="en-US" altLang="ko-KR" dirty="0"/>
              <a:t>   k = &amp;</a:t>
            </a:r>
            <a:r>
              <a:rPr lang="en-US" altLang="ko-KR" dirty="0" err="1"/>
              <a:t>pdir</a:t>
            </a:r>
            <a:r>
              <a:rPr lang="en-US" altLang="ko-KR" dirty="0"/>
              <a:t>[48];  // </a:t>
            </a:r>
            <a:r>
              <a:rPr lang="en-US" altLang="ko-KR" b="1" dirty="0">
                <a:solidFill>
                  <a:srgbClr val="FF0000"/>
                </a:solidFill>
              </a:rPr>
              <a:t>this is not working</a:t>
            </a:r>
            <a:r>
              <a:rPr lang="en-US" altLang="ko-KR" dirty="0"/>
              <a:t>. we can't access physical memory directly</a:t>
            </a:r>
          </a:p>
          <a:p>
            <a:r>
              <a:rPr lang="en-US" altLang="ko-KR" dirty="0"/>
              <a:t>   k = &amp;</a:t>
            </a:r>
            <a:r>
              <a:rPr lang="en-US" altLang="ko-KR" dirty="0" err="1"/>
              <a:t>vdir</a:t>
            </a:r>
            <a:r>
              <a:rPr lang="en-US" altLang="ko-KR" dirty="0"/>
              <a:t>[48];  // compute </a:t>
            </a:r>
            <a:r>
              <a:rPr lang="en-US" altLang="ko-KR" dirty="0" err="1" smtClean="0"/>
              <a:t>vdir</a:t>
            </a:r>
            <a:r>
              <a:rPr lang="en-US" altLang="ko-KR" dirty="0" smtClean="0"/>
              <a:t> (the corresponding virtual </a:t>
            </a:r>
            <a:r>
              <a:rPr lang="en-US" altLang="ko-KR" dirty="0" err="1" smtClean="0"/>
              <a:t>addr</a:t>
            </a:r>
            <a:r>
              <a:rPr lang="en-US" altLang="ko-KR" dirty="0" smtClean="0"/>
              <a:t> to </a:t>
            </a:r>
            <a:r>
              <a:rPr lang="en-US" altLang="ko-KR" dirty="0" err="1" smtClean="0"/>
              <a:t>pdir</a:t>
            </a:r>
            <a:r>
              <a:rPr lang="en-US" altLang="ko-KR" dirty="0" smtClean="0"/>
              <a:t>) first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         </a:t>
            </a:r>
            <a:r>
              <a:rPr lang="en-US" altLang="ko-KR" smtClean="0"/>
              <a:t>//</a:t>
            </a:r>
            <a:r>
              <a:rPr lang="en-US" altLang="ko-KR" smtClean="0"/>
              <a:t> by </a:t>
            </a:r>
            <a:r>
              <a:rPr lang="en-US" altLang="ko-KR" dirty="0" smtClean="0"/>
              <a:t>adding 0xc0000000 to </a:t>
            </a:r>
            <a:r>
              <a:rPr lang="en-US" altLang="ko-KR" dirty="0" err="1" smtClean="0"/>
              <a:t>pdir</a:t>
            </a:r>
            <a:r>
              <a:rPr lang="en-US" altLang="ko-KR" dirty="0" smtClean="0"/>
              <a:t>, </a:t>
            </a:r>
            <a:r>
              <a:rPr lang="en-US" altLang="ko-KR" dirty="0"/>
              <a:t>and</a:t>
            </a:r>
          </a:p>
          <a:p>
            <a:r>
              <a:rPr lang="en-US" altLang="ko-KR" dirty="0"/>
              <a:t>                        // use it to find k. </a:t>
            </a:r>
            <a:r>
              <a:rPr lang="en-US" altLang="ko-KR" dirty="0">
                <a:solidFill>
                  <a:srgbClr val="FF0000"/>
                </a:solidFill>
              </a:rPr>
              <a:t>virtual</a:t>
            </a:r>
          </a:p>
          <a:p>
            <a:endParaRPr lang="en-US" altLang="ko-KR" dirty="0"/>
          </a:p>
          <a:p>
            <a:r>
              <a:rPr lang="en-US" altLang="ko-KR" dirty="0"/>
              <a:t>...............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662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3 problems of paging system</a:t>
            </a:r>
          </a:p>
          <a:p>
            <a:pPr algn="just"/>
            <a:r>
              <a:rPr lang="en-US" sz="2000"/>
              <a:t>  - process too big</a:t>
            </a:r>
          </a:p>
          <a:p>
            <a:pPr algn="just"/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- page table size is also too big</a:t>
            </a:r>
          </a:p>
          <a:p>
            <a:pPr algn="just"/>
            <a:r>
              <a:rPr lang="en-US" sz="2000"/>
              <a:t>  - address mapping is getting too slow</a:t>
            </a:r>
          </a:p>
          <a:p>
            <a:pPr algn="just"/>
            <a:endParaRPr lang="en-US" sz="2000"/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899557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-172617"/>
            <a:ext cx="8229600" cy="757575"/>
          </a:xfrm>
        </p:spPr>
        <p:txBody>
          <a:bodyPr>
            <a:normAutofit/>
          </a:bodyPr>
          <a:lstStyle/>
          <a:p>
            <a:r>
              <a:rPr lang="en-US" sz="1800" b="1"/>
              <a:t>page table size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D9C6A7D-51BA-4E4B-A5C4-94A563E82E69}"/>
              </a:ext>
            </a:extLst>
          </p:cNvPr>
          <p:cNvSpPr/>
          <p:nvPr/>
        </p:nvSpPr>
        <p:spPr>
          <a:xfrm>
            <a:off x="1331640" y="1628800"/>
            <a:ext cx="1224136" cy="3528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CB4E920-B170-4421-BBB1-EB510F34D875}"/>
              </a:ext>
            </a:extLst>
          </p:cNvPr>
          <p:cNvCxnSpPr/>
          <p:nvPr/>
        </p:nvCxnSpPr>
        <p:spPr>
          <a:xfrm>
            <a:off x="1331640" y="4725144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3A52A6F3-4DCD-43B5-875C-0EC2DE7F9A4A}"/>
              </a:ext>
            </a:extLst>
          </p:cNvPr>
          <p:cNvCxnSpPr/>
          <p:nvPr/>
        </p:nvCxnSpPr>
        <p:spPr>
          <a:xfrm>
            <a:off x="1331640" y="213285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B0032B0-93EE-4107-8D1C-568FF97FD5E3}"/>
              </a:ext>
            </a:extLst>
          </p:cNvPr>
          <p:cNvCxnSpPr/>
          <p:nvPr/>
        </p:nvCxnSpPr>
        <p:spPr>
          <a:xfrm>
            <a:off x="1331640" y="378904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771EB2D7-AC16-48D4-B3D0-FE79900028FB}"/>
              </a:ext>
            </a:extLst>
          </p:cNvPr>
          <p:cNvCxnSpPr/>
          <p:nvPr/>
        </p:nvCxnSpPr>
        <p:spPr>
          <a:xfrm>
            <a:off x="1331640" y="429309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1F65C94-8E5E-4FFE-A49C-268921D8B3FC}"/>
              </a:ext>
            </a:extLst>
          </p:cNvPr>
          <p:cNvSpPr txBox="1"/>
          <p:nvPr/>
        </p:nvSpPr>
        <p:spPr>
          <a:xfrm>
            <a:off x="171624" y="17635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1M-1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946CE1-0E55-4529-8678-50F9B3E2EBA4}"/>
              </a:ext>
            </a:extLst>
          </p:cNvPr>
          <p:cNvSpPr txBox="1"/>
          <p:nvPr/>
        </p:nvSpPr>
        <p:spPr>
          <a:xfrm>
            <a:off x="575556" y="38406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330D84-7BD4-4556-B508-9E8029FA1BA3}"/>
              </a:ext>
            </a:extLst>
          </p:cNvPr>
          <p:cNvSpPr txBox="1"/>
          <p:nvPr/>
        </p:nvSpPr>
        <p:spPr>
          <a:xfrm>
            <a:off x="611560" y="434478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3EC817-C303-426C-AFBD-1C8F8F499BEE}"/>
              </a:ext>
            </a:extLst>
          </p:cNvPr>
          <p:cNvSpPr txBox="1"/>
          <p:nvPr/>
        </p:nvSpPr>
        <p:spPr>
          <a:xfrm>
            <a:off x="611560" y="477683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294583-E48D-42B6-8B5F-9139B2BE62BD}"/>
              </a:ext>
            </a:extLst>
          </p:cNvPr>
          <p:cNvSpPr txBox="1"/>
          <p:nvPr/>
        </p:nvSpPr>
        <p:spPr>
          <a:xfrm>
            <a:off x="885776" y="5319997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 image(</a:t>
            </a:r>
            <a:r>
              <a:rPr lang="en-US" b="1">
                <a:solidFill>
                  <a:srgbClr val="FF0000"/>
                </a:solidFill>
              </a:rPr>
              <a:t>4GB</a:t>
            </a:r>
            <a:r>
              <a:rPr lang="en-US"/>
              <a:t>)</a:t>
            </a:r>
          </a:p>
          <a:p>
            <a:r>
              <a:rPr lang="en-US"/>
              <a:t>= </a:t>
            </a:r>
            <a:r>
              <a:rPr lang="en-US" b="1">
                <a:solidFill>
                  <a:srgbClr val="FF0000"/>
                </a:solidFill>
              </a:rPr>
              <a:t>1M pages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E5672E89-A590-42BB-92C7-7214FADC0C1C}"/>
              </a:ext>
            </a:extLst>
          </p:cNvPr>
          <p:cNvSpPr/>
          <p:nvPr/>
        </p:nvSpPr>
        <p:spPr>
          <a:xfrm>
            <a:off x="4438328" y="2492896"/>
            <a:ext cx="565720" cy="2653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498B0D7E-EC05-47F1-979A-15F3A2F42C2E}"/>
              </a:ext>
            </a:extLst>
          </p:cNvPr>
          <p:cNvCxnSpPr/>
          <p:nvPr/>
        </p:nvCxnSpPr>
        <p:spPr>
          <a:xfrm>
            <a:off x="4438328" y="4941168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74D7F91C-1BFD-40AB-BE1E-FB1F7D650B1E}"/>
              </a:ext>
            </a:extLst>
          </p:cNvPr>
          <p:cNvCxnSpPr/>
          <p:nvPr/>
        </p:nvCxnSpPr>
        <p:spPr>
          <a:xfrm>
            <a:off x="4464313" y="2708920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F18635F4-6087-4239-92D5-724522FD049F}"/>
              </a:ext>
            </a:extLst>
          </p:cNvPr>
          <p:cNvCxnSpPr/>
          <p:nvPr/>
        </p:nvCxnSpPr>
        <p:spPr>
          <a:xfrm>
            <a:off x="4438328" y="4344782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37C78E22-976C-4E41-9506-63FFCEDB2D98}"/>
              </a:ext>
            </a:extLst>
          </p:cNvPr>
          <p:cNvCxnSpPr/>
          <p:nvPr/>
        </p:nvCxnSpPr>
        <p:spPr>
          <a:xfrm>
            <a:off x="4464313" y="4581128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E62E5141-A7B1-4432-873C-0812FF7ED258}"/>
              </a:ext>
            </a:extLst>
          </p:cNvPr>
          <p:cNvCxnSpPr/>
          <p:nvPr/>
        </p:nvCxnSpPr>
        <p:spPr>
          <a:xfrm>
            <a:off x="4438328" y="4776830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814D498-8FAC-4A3C-BBFA-42D63DE88C98}"/>
              </a:ext>
            </a:extLst>
          </p:cNvPr>
          <p:cNvSpPr txBox="1"/>
          <p:nvPr/>
        </p:nvSpPr>
        <p:spPr>
          <a:xfrm>
            <a:off x="3851920" y="5445224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page table=</a:t>
            </a:r>
          </a:p>
          <a:p>
            <a:r>
              <a:rPr lang="en-US"/>
              <a:t>1M entry*4byte/entry=</a:t>
            </a:r>
            <a:r>
              <a:rPr lang="en-US" b="1">
                <a:solidFill>
                  <a:srgbClr val="FF0000"/>
                </a:solidFill>
              </a:rPr>
              <a:t>4MB=1K pages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BA061B-0428-4CDB-9387-BCFFDB765AFB}"/>
              </a:ext>
            </a:extLst>
          </p:cNvPr>
          <p:cNvSpPr txBox="1"/>
          <p:nvPr/>
        </p:nvSpPr>
        <p:spPr>
          <a:xfrm>
            <a:off x="3777750" y="244418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1M-1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805514-FB34-4785-AA6C-7D05365FBB57}"/>
              </a:ext>
            </a:extLst>
          </p:cNvPr>
          <p:cNvSpPr txBox="1"/>
          <p:nvPr/>
        </p:nvSpPr>
        <p:spPr>
          <a:xfrm>
            <a:off x="4139952" y="4283805"/>
            <a:ext cx="298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F7E1D92-EEA1-433B-AA83-24BB7DA9A8DE}"/>
              </a:ext>
            </a:extLst>
          </p:cNvPr>
          <p:cNvSpPr txBox="1"/>
          <p:nvPr/>
        </p:nvSpPr>
        <p:spPr>
          <a:xfrm>
            <a:off x="4152945" y="4494876"/>
            <a:ext cx="298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CBB649E-FAA7-4D49-99CF-2902D4BCB822}"/>
              </a:ext>
            </a:extLst>
          </p:cNvPr>
          <p:cNvSpPr txBox="1"/>
          <p:nvPr/>
        </p:nvSpPr>
        <p:spPr>
          <a:xfrm>
            <a:off x="4139952" y="4703141"/>
            <a:ext cx="298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EA63BF-4E9D-4BAE-9A07-79593511366B}"/>
              </a:ext>
            </a:extLst>
          </p:cNvPr>
          <p:cNvSpPr txBox="1"/>
          <p:nvPr/>
        </p:nvSpPr>
        <p:spPr>
          <a:xfrm>
            <a:off x="4139952" y="4926924"/>
            <a:ext cx="298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BDDF8537-A6EF-4459-868F-75B17375FF54}"/>
              </a:ext>
            </a:extLst>
          </p:cNvPr>
          <p:cNvSpPr/>
          <p:nvPr/>
        </p:nvSpPr>
        <p:spPr>
          <a:xfrm>
            <a:off x="6876256" y="1556796"/>
            <a:ext cx="1224136" cy="37632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4CC030-5A8B-47D8-B856-C8B2A787BFD8}"/>
              </a:ext>
            </a:extLst>
          </p:cNvPr>
          <p:cNvSpPr txBox="1"/>
          <p:nvPr/>
        </p:nvSpPr>
        <p:spPr>
          <a:xfrm>
            <a:off x="6962080" y="550948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memory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64B724-D8BC-4880-9109-CD8585D8463C}"/>
              </a:ext>
            </a:extLst>
          </p:cNvPr>
          <p:cNvSpPr txBox="1"/>
          <p:nvPr/>
        </p:nvSpPr>
        <p:spPr>
          <a:xfrm>
            <a:off x="1128771" y="533431"/>
            <a:ext cx="7236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Each process is </a:t>
            </a:r>
            <a:r>
              <a:rPr lang="en-US">
                <a:solidFill>
                  <a:srgbClr val="FF0000"/>
                </a:solidFill>
              </a:rPr>
              <a:t>4GB</a:t>
            </a:r>
            <a:r>
              <a:rPr lang="en-US"/>
              <a:t> which is too big to store in memory.</a:t>
            </a:r>
          </a:p>
          <a:p>
            <a:r>
              <a:rPr lang="en-US"/>
              <a:t>Each page table is </a:t>
            </a:r>
            <a:r>
              <a:rPr lang="en-US">
                <a:solidFill>
                  <a:srgbClr val="FF0000"/>
                </a:solidFill>
              </a:rPr>
              <a:t>4MB</a:t>
            </a:r>
            <a:r>
              <a:rPr lang="en-US"/>
              <a:t> which is also too big to store in memory</a:t>
            </a:r>
          </a:p>
        </p:txBody>
      </p:sp>
    </p:spTree>
    <p:extLst>
      <p:ext uri="{BB962C8B-B14F-4D97-AF65-F5344CB8AC3E}">
        <p14:creationId xmlns:p14="http://schemas.microsoft.com/office/powerpoint/2010/main" val="265252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6632"/>
            <a:ext cx="2880320" cy="760434"/>
          </a:xfrm>
        </p:spPr>
        <p:txBody>
          <a:bodyPr>
            <a:noAutofit/>
          </a:bodyPr>
          <a:lstStyle/>
          <a:p>
            <a:r>
              <a:rPr lang="en-US" sz="2400"/>
              <a:t>process is too big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2012F4B-53DE-4B68-9B95-C62FED96B3F5}"/>
              </a:ext>
            </a:extLst>
          </p:cNvPr>
          <p:cNvSpPr txBox="1"/>
          <p:nvPr/>
        </p:nvSpPr>
        <p:spPr>
          <a:xfrm>
            <a:off x="125823" y="1052736"/>
            <a:ext cx="40861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Solution: </a:t>
            </a:r>
            <a:r>
              <a:rPr lang="en-US" sz="2000" b="1">
                <a:solidFill>
                  <a:srgbClr val="FF0000"/>
                </a:solidFill>
              </a:rPr>
              <a:t>demand paging</a:t>
            </a:r>
            <a:endParaRPr lang="en-US" sz="2000"/>
          </a:p>
          <a:p>
            <a:r>
              <a:rPr lang="en-US" sz="2000"/>
              <a:t>    - Divide process into pages</a:t>
            </a:r>
          </a:p>
          <a:p>
            <a:r>
              <a:rPr lang="en-US" sz="2000"/>
              <a:t>    - Store </a:t>
            </a:r>
            <a:r>
              <a:rPr lang="en-US" sz="2000" b="1">
                <a:solidFill>
                  <a:srgbClr val="FF0000"/>
                </a:solidFill>
              </a:rPr>
              <a:t>active pages only</a:t>
            </a:r>
          </a:p>
          <a:p>
            <a:r>
              <a:rPr lang="en-US" sz="2000">
                <a:solidFill>
                  <a:srgbClr val="FF0000"/>
                </a:solidFill>
              </a:rPr>
              <a:t>    </a:t>
            </a:r>
            <a:r>
              <a:rPr lang="en-US" sz="2000"/>
              <a:t>- remember frame location</a:t>
            </a:r>
          </a:p>
          <a:p>
            <a:r>
              <a:rPr lang="en-US" sz="2000"/>
              <a:t>      in </a:t>
            </a:r>
            <a:r>
              <a:rPr lang="en-US" sz="2000" b="1">
                <a:solidFill>
                  <a:srgbClr val="FF0000"/>
                </a:solidFill>
              </a:rPr>
              <a:t>page table</a:t>
            </a: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C4303BEC-0F1B-421F-AE05-52A524DDBFE6}"/>
              </a:ext>
            </a:extLst>
          </p:cNvPr>
          <p:cNvSpPr txBox="1">
            <a:spLocks/>
          </p:cNvSpPr>
          <p:nvPr/>
        </p:nvSpPr>
        <p:spPr>
          <a:xfrm>
            <a:off x="4473149" y="116632"/>
            <a:ext cx="4086136" cy="7604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page table is also too big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2C2D58-B485-4F53-93C1-7BAB852E7B2E}"/>
              </a:ext>
            </a:extLst>
          </p:cNvPr>
          <p:cNvSpPr txBox="1"/>
          <p:nvPr/>
        </p:nvSpPr>
        <p:spPr>
          <a:xfrm>
            <a:off x="4211961" y="1052736"/>
            <a:ext cx="46085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Solution: </a:t>
            </a:r>
            <a:r>
              <a:rPr lang="en-US" sz="2000" b="1">
                <a:solidFill>
                  <a:srgbClr val="FF0000"/>
                </a:solidFill>
              </a:rPr>
              <a:t>2-level paging</a:t>
            </a:r>
          </a:p>
          <a:p>
            <a:r>
              <a:rPr lang="en-US" sz="2000"/>
              <a:t>    - Divide page table into directories   </a:t>
            </a:r>
          </a:p>
          <a:p>
            <a:r>
              <a:rPr lang="en-US" sz="2000"/>
              <a:t>    - Store </a:t>
            </a:r>
            <a:r>
              <a:rPr lang="en-US" sz="2000" b="1">
                <a:solidFill>
                  <a:srgbClr val="FF0000"/>
                </a:solidFill>
              </a:rPr>
              <a:t>active directories only</a:t>
            </a:r>
          </a:p>
          <a:p>
            <a:r>
              <a:rPr lang="en-US" sz="2000">
                <a:solidFill>
                  <a:srgbClr val="FF0000"/>
                </a:solidFill>
              </a:rPr>
              <a:t>    </a:t>
            </a:r>
            <a:r>
              <a:rPr lang="en-US" sz="2000"/>
              <a:t>- remember frame location</a:t>
            </a:r>
          </a:p>
          <a:p>
            <a:r>
              <a:rPr lang="en-US" sz="2000"/>
              <a:t>      in </a:t>
            </a:r>
            <a:r>
              <a:rPr lang="en-US" sz="2000" b="1">
                <a:solidFill>
                  <a:srgbClr val="FF0000"/>
                </a:solidFill>
              </a:rPr>
              <a:t>directory table</a:t>
            </a:r>
          </a:p>
        </p:txBody>
      </p:sp>
    </p:spTree>
    <p:extLst>
      <p:ext uri="{BB962C8B-B14F-4D97-AF65-F5344CB8AC3E}">
        <p14:creationId xmlns:p14="http://schemas.microsoft.com/office/powerpoint/2010/main" val="71285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-172617"/>
            <a:ext cx="8229600" cy="757575"/>
          </a:xfrm>
        </p:spPr>
        <p:txBody>
          <a:bodyPr>
            <a:normAutofit/>
          </a:bodyPr>
          <a:lstStyle/>
          <a:p>
            <a:r>
              <a:rPr lang="en-US" sz="1800" b="1"/>
              <a:t>1-level paging (demand paging)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D9C6A7D-51BA-4E4B-A5C4-94A563E82E69}"/>
              </a:ext>
            </a:extLst>
          </p:cNvPr>
          <p:cNvSpPr/>
          <p:nvPr/>
        </p:nvSpPr>
        <p:spPr>
          <a:xfrm>
            <a:off x="1331640" y="1628800"/>
            <a:ext cx="1224136" cy="3528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CB4E920-B170-4421-BBB1-EB510F34D875}"/>
              </a:ext>
            </a:extLst>
          </p:cNvPr>
          <p:cNvCxnSpPr/>
          <p:nvPr/>
        </p:nvCxnSpPr>
        <p:spPr>
          <a:xfrm>
            <a:off x="1331640" y="4725144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3A52A6F3-4DCD-43B5-875C-0EC2DE7F9A4A}"/>
              </a:ext>
            </a:extLst>
          </p:cNvPr>
          <p:cNvCxnSpPr/>
          <p:nvPr/>
        </p:nvCxnSpPr>
        <p:spPr>
          <a:xfrm>
            <a:off x="1331640" y="213285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B0032B0-93EE-4107-8D1C-568FF97FD5E3}"/>
              </a:ext>
            </a:extLst>
          </p:cNvPr>
          <p:cNvCxnSpPr/>
          <p:nvPr/>
        </p:nvCxnSpPr>
        <p:spPr>
          <a:xfrm>
            <a:off x="1353828" y="392411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771EB2D7-AC16-48D4-B3D0-FE79900028FB}"/>
              </a:ext>
            </a:extLst>
          </p:cNvPr>
          <p:cNvCxnSpPr/>
          <p:nvPr/>
        </p:nvCxnSpPr>
        <p:spPr>
          <a:xfrm>
            <a:off x="1323752" y="4356164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1F65C94-8E5E-4FFE-A49C-268921D8B3FC}"/>
              </a:ext>
            </a:extLst>
          </p:cNvPr>
          <p:cNvSpPr txBox="1"/>
          <p:nvPr/>
        </p:nvSpPr>
        <p:spPr>
          <a:xfrm>
            <a:off x="171624" y="17635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1M-1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946CE1-0E55-4529-8678-50F9B3E2EBA4}"/>
              </a:ext>
            </a:extLst>
          </p:cNvPr>
          <p:cNvSpPr txBox="1"/>
          <p:nvPr/>
        </p:nvSpPr>
        <p:spPr>
          <a:xfrm>
            <a:off x="605307" y="392411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330D84-7BD4-4556-B508-9E8029FA1BA3}"/>
              </a:ext>
            </a:extLst>
          </p:cNvPr>
          <p:cNvSpPr txBox="1"/>
          <p:nvPr/>
        </p:nvSpPr>
        <p:spPr>
          <a:xfrm>
            <a:off x="611560" y="437785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3EC817-C303-426C-AFBD-1C8F8F499BEE}"/>
              </a:ext>
            </a:extLst>
          </p:cNvPr>
          <p:cNvSpPr txBox="1"/>
          <p:nvPr/>
        </p:nvSpPr>
        <p:spPr>
          <a:xfrm>
            <a:off x="611560" y="477683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294583-E48D-42B6-8B5F-9139B2BE62BD}"/>
              </a:ext>
            </a:extLst>
          </p:cNvPr>
          <p:cNvSpPr txBox="1"/>
          <p:nvPr/>
        </p:nvSpPr>
        <p:spPr>
          <a:xfrm>
            <a:off x="1058888" y="5319997"/>
            <a:ext cx="181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 image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E5672E89-A590-42BB-92C7-7214FADC0C1C}"/>
              </a:ext>
            </a:extLst>
          </p:cNvPr>
          <p:cNvSpPr/>
          <p:nvPr/>
        </p:nvSpPr>
        <p:spPr>
          <a:xfrm>
            <a:off x="6884775" y="2275336"/>
            <a:ext cx="565720" cy="2653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498B0D7E-EC05-47F1-979A-15F3A2F42C2E}"/>
              </a:ext>
            </a:extLst>
          </p:cNvPr>
          <p:cNvCxnSpPr/>
          <p:nvPr/>
        </p:nvCxnSpPr>
        <p:spPr>
          <a:xfrm>
            <a:off x="6884775" y="4723608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74D7F91C-1BFD-40AB-BE1E-FB1F7D650B1E}"/>
              </a:ext>
            </a:extLst>
          </p:cNvPr>
          <p:cNvCxnSpPr/>
          <p:nvPr/>
        </p:nvCxnSpPr>
        <p:spPr>
          <a:xfrm>
            <a:off x="6910760" y="2469493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F18635F4-6087-4239-92D5-724522FD049F}"/>
              </a:ext>
            </a:extLst>
          </p:cNvPr>
          <p:cNvCxnSpPr/>
          <p:nvPr/>
        </p:nvCxnSpPr>
        <p:spPr>
          <a:xfrm>
            <a:off x="6884775" y="4235522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37C78E22-976C-4E41-9506-63FFCEDB2D98}"/>
              </a:ext>
            </a:extLst>
          </p:cNvPr>
          <p:cNvCxnSpPr/>
          <p:nvPr/>
        </p:nvCxnSpPr>
        <p:spPr>
          <a:xfrm>
            <a:off x="6884775" y="4377859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E62E5141-A7B1-4432-873C-0812FF7ED258}"/>
              </a:ext>
            </a:extLst>
          </p:cNvPr>
          <p:cNvCxnSpPr/>
          <p:nvPr/>
        </p:nvCxnSpPr>
        <p:spPr>
          <a:xfrm>
            <a:off x="6884775" y="4559270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814D498-8FAC-4A3C-BBFA-42D63DE88C98}"/>
              </a:ext>
            </a:extLst>
          </p:cNvPr>
          <p:cNvSpPr txBox="1"/>
          <p:nvPr/>
        </p:nvSpPr>
        <p:spPr>
          <a:xfrm>
            <a:off x="6586399" y="5164945"/>
            <a:ext cx="14419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page table</a:t>
            </a:r>
          </a:p>
          <a:p>
            <a:r>
              <a:rPr lang="en-US" sz="1400" b="1">
                <a:solidFill>
                  <a:srgbClr val="FF0000"/>
                </a:solidFill>
              </a:rPr>
              <a:t>1M entry</a:t>
            </a:r>
          </a:p>
          <a:p>
            <a:r>
              <a:rPr lang="en-US" sz="1400" b="1">
                <a:solidFill>
                  <a:srgbClr val="FF0000"/>
                </a:solidFill>
              </a:rPr>
              <a:t>=4MB</a:t>
            </a:r>
          </a:p>
          <a:p>
            <a:r>
              <a:rPr lang="en-US" sz="1400" b="1">
                <a:solidFill>
                  <a:srgbClr val="FF0000"/>
                </a:solidFill>
              </a:rPr>
              <a:t>=1K pages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BA061B-0428-4CDB-9387-BCFFDB765AFB}"/>
              </a:ext>
            </a:extLst>
          </p:cNvPr>
          <p:cNvSpPr txBox="1"/>
          <p:nvPr/>
        </p:nvSpPr>
        <p:spPr>
          <a:xfrm>
            <a:off x="6224197" y="222662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1M-1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805514-FB34-4785-AA6C-7D05365FBB57}"/>
              </a:ext>
            </a:extLst>
          </p:cNvPr>
          <p:cNvSpPr txBox="1"/>
          <p:nvPr/>
        </p:nvSpPr>
        <p:spPr>
          <a:xfrm>
            <a:off x="6586399" y="4169611"/>
            <a:ext cx="298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F7E1D92-EEA1-433B-AA83-24BB7DA9A8DE}"/>
              </a:ext>
            </a:extLst>
          </p:cNvPr>
          <p:cNvSpPr txBox="1"/>
          <p:nvPr/>
        </p:nvSpPr>
        <p:spPr>
          <a:xfrm>
            <a:off x="6586399" y="4335199"/>
            <a:ext cx="298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CBB649E-FAA7-4D49-99CF-2902D4BCB822}"/>
              </a:ext>
            </a:extLst>
          </p:cNvPr>
          <p:cNvSpPr txBox="1"/>
          <p:nvPr/>
        </p:nvSpPr>
        <p:spPr>
          <a:xfrm>
            <a:off x="6586399" y="4515033"/>
            <a:ext cx="298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EA63BF-4E9D-4BAE-9A07-79593511366B}"/>
              </a:ext>
            </a:extLst>
          </p:cNvPr>
          <p:cNvSpPr txBox="1"/>
          <p:nvPr/>
        </p:nvSpPr>
        <p:spPr>
          <a:xfrm>
            <a:off x="6586399" y="4709364"/>
            <a:ext cx="298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BDDF8537-A6EF-4459-868F-75B17375FF54}"/>
              </a:ext>
            </a:extLst>
          </p:cNvPr>
          <p:cNvSpPr/>
          <p:nvPr/>
        </p:nvSpPr>
        <p:spPr>
          <a:xfrm>
            <a:off x="3982120" y="1052740"/>
            <a:ext cx="1224136" cy="43682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4CC030-5A8B-47D8-B856-C8B2A787BFD8}"/>
              </a:ext>
            </a:extLst>
          </p:cNvPr>
          <p:cNvSpPr txBox="1"/>
          <p:nvPr/>
        </p:nvSpPr>
        <p:spPr>
          <a:xfrm>
            <a:off x="4067944" y="5610497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memory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695938A1-F85C-4A29-A570-00C8BD49CF10}"/>
              </a:ext>
            </a:extLst>
          </p:cNvPr>
          <p:cNvCxnSpPr/>
          <p:nvPr/>
        </p:nvCxnSpPr>
        <p:spPr>
          <a:xfrm>
            <a:off x="1331640" y="270892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C4A06144-0EC7-45C0-BB2A-214BC4253A61}"/>
              </a:ext>
            </a:extLst>
          </p:cNvPr>
          <p:cNvCxnSpPr/>
          <p:nvPr/>
        </p:nvCxnSpPr>
        <p:spPr>
          <a:xfrm>
            <a:off x="1331640" y="314096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AD339DC-756C-4409-BD18-AEF71033E973}"/>
              </a:ext>
            </a:extLst>
          </p:cNvPr>
          <p:cNvSpPr txBox="1"/>
          <p:nvPr/>
        </p:nvSpPr>
        <p:spPr>
          <a:xfrm>
            <a:off x="234562" y="2760568"/>
            <a:ext cx="1133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2099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9BEB680-422B-40C1-BE1D-4B016E19C68C}"/>
              </a:ext>
            </a:extLst>
          </p:cNvPr>
          <p:cNvSpPr/>
          <p:nvPr/>
        </p:nvSpPr>
        <p:spPr>
          <a:xfrm>
            <a:off x="1331640" y="2708920"/>
            <a:ext cx="1224136" cy="420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2071D79B-904A-45CA-9C0A-3A6928DA94D7}"/>
              </a:ext>
            </a:extLst>
          </p:cNvPr>
          <p:cNvSpPr/>
          <p:nvPr/>
        </p:nvSpPr>
        <p:spPr>
          <a:xfrm>
            <a:off x="1353828" y="4356164"/>
            <a:ext cx="1201948" cy="368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E96F9967-067A-4489-B93D-7BC009C393B3}"/>
              </a:ext>
            </a:extLst>
          </p:cNvPr>
          <p:cNvCxnSpPr/>
          <p:nvPr/>
        </p:nvCxnSpPr>
        <p:spPr>
          <a:xfrm>
            <a:off x="6884775" y="3429000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BCC541CF-F518-4817-A3C7-97274A5BF137}"/>
              </a:ext>
            </a:extLst>
          </p:cNvPr>
          <p:cNvCxnSpPr/>
          <p:nvPr/>
        </p:nvCxnSpPr>
        <p:spPr>
          <a:xfrm>
            <a:off x="6910760" y="3601968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C8E2DD85-29B0-4AAD-939D-AF99EBE791E9}"/>
              </a:ext>
            </a:extLst>
          </p:cNvPr>
          <p:cNvSpPr txBox="1"/>
          <p:nvPr/>
        </p:nvSpPr>
        <p:spPr>
          <a:xfrm>
            <a:off x="6329524" y="3406789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2099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BB93ABAD-6F2F-4078-88D3-BDAF1EC93EEF}"/>
              </a:ext>
            </a:extLst>
          </p:cNvPr>
          <p:cNvCxnSpPr/>
          <p:nvPr/>
        </p:nvCxnSpPr>
        <p:spPr>
          <a:xfrm>
            <a:off x="3995936" y="4986363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D818C7C5-FC5B-4183-9428-FA7949FFD93A}"/>
              </a:ext>
            </a:extLst>
          </p:cNvPr>
          <p:cNvCxnSpPr/>
          <p:nvPr/>
        </p:nvCxnSpPr>
        <p:spPr>
          <a:xfrm>
            <a:off x="3982120" y="4653532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1D5152BA-AEA6-4139-850A-361E7BC0D743}"/>
              </a:ext>
            </a:extLst>
          </p:cNvPr>
          <p:cNvCxnSpPr/>
          <p:nvPr/>
        </p:nvCxnSpPr>
        <p:spPr>
          <a:xfrm>
            <a:off x="3982120" y="2487799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390EFDEB-5278-4567-8361-9A2E19A0DD24}"/>
              </a:ext>
            </a:extLst>
          </p:cNvPr>
          <p:cNvCxnSpPr/>
          <p:nvPr/>
        </p:nvCxnSpPr>
        <p:spPr>
          <a:xfrm>
            <a:off x="3995936" y="291941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32585C4-7657-4DF8-9631-86731E8A7C1E}"/>
              </a:ext>
            </a:extLst>
          </p:cNvPr>
          <p:cNvSpPr txBox="1"/>
          <p:nvPr/>
        </p:nvSpPr>
        <p:spPr>
          <a:xfrm>
            <a:off x="5220072" y="4645464"/>
            <a:ext cx="660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34CBF14-A324-4032-92A4-8B358B0A41EC}"/>
              </a:ext>
            </a:extLst>
          </p:cNvPr>
          <p:cNvSpPr txBox="1"/>
          <p:nvPr/>
        </p:nvSpPr>
        <p:spPr>
          <a:xfrm>
            <a:off x="5174343" y="2539643"/>
            <a:ext cx="660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30</a:t>
            </a: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FE0606C2-5993-4F69-8493-5590E52CA141}"/>
              </a:ext>
            </a:extLst>
          </p:cNvPr>
          <p:cNvCxnSpPr>
            <a:stCxn id="3" idx="3"/>
          </p:cNvCxnSpPr>
          <p:nvPr/>
        </p:nvCxnSpPr>
        <p:spPr>
          <a:xfrm>
            <a:off x="2555776" y="2919410"/>
            <a:ext cx="1296144" cy="1872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>
            <a:extLst>
              <a:ext uri="{FF2B5EF4-FFF2-40B4-BE49-F238E27FC236}">
                <a16:creationId xmlns:a16="http://schemas.microsoft.com/office/drawing/2014/main" id="{02D38796-4942-42DC-B47A-5D0138A168E6}"/>
              </a:ext>
            </a:extLst>
          </p:cNvPr>
          <p:cNvCxnSpPr>
            <a:stCxn id="4" idx="3"/>
          </p:cNvCxnSpPr>
          <p:nvPr/>
        </p:nvCxnSpPr>
        <p:spPr>
          <a:xfrm flipV="1">
            <a:off x="2555776" y="2760568"/>
            <a:ext cx="1326153" cy="1780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01ED2F6C-5961-494F-B19E-9C466BC96CA9}"/>
              </a:ext>
            </a:extLst>
          </p:cNvPr>
          <p:cNvSpPr/>
          <p:nvPr/>
        </p:nvSpPr>
        <p:spPr>
          <a:xfrm>
            <a:off x="3982120" y="2503619"/>
            <a:ext cx="1237952" cy="415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B02C40DA-93B5-4329-AAFD-D6A874321268}"/>
              </a:ext>
            </a:extLst>
          </p:cNvPr>
          <p:cNvSpPr/>
          <p:nvPr/>
        </p:nvSpPr>
        <p:spPr>
          <a:xfrm>
            <a:off x="3982120" y="4645464"/>
            <a:ext cx="1211967" cy="33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0FC76C8-E6AB-46D3-B1AD-5B3F834C74D9}"/>
              </a:ext>
            </a:extLst>
          </p:cNvPr>
          <p:cNvSpPr txBox="1"/>
          <p:nvPr/>
        </p:nvSpPr>
        <p:spPr>
          <a:xfrm>
            <a:off x="6948264" y="4532085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30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0C339B7-E99D-47B6-8326-E6240A24568A}"/>
              </a:ext>
            </a:extLst>
          </p:cNvPr>
          <p:cNvSpPr txBox="1"/>
          <p:nvPr/>
        </p:nvSpPr>
        <p:spPr>
          <a:xfrm>
            <a:off x="6987579" y="3389926"/>
            <a:ext cx="565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E19C2CA-F435-4A65-BAAE-B71D5C534552}"/>
              </a:ext>
            </a:extLst>
          </p:cNvPr>
          <p:cNvSpPr txBox="1"/>
          <p:nvPr/>
        </p:nvSpPr>
        <p:spPr>
          <a:xfrm>
            <a:off x="217151" y="319391"/>
            <a:ext cx="29198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we need </a:t>
            </a:r>
            <a:r>
              <a:rPr lang="en-US" sz="1400">
                <a:solidFill>
                  <a:srgbClr val="FF0000"/>
                </a:solidFill>
              </a:rPr>
              <a:t>1026 </a:t>
            </a:r>
            <a:r>
              <a:rPr lang="en-US" sz="1400"/>
              <a:t>frames: </a:t>
            </a:r>
          </a:p>
          <a:p>
            <a:r>
              <a:rPr lang="en-US" sz="1400">
                <a:solidFill>
                  <a:srgbClr val="FF0000"/>
                </a:solidFill>
              </a:rPr>
              <a:t>2</a:t>
            </a:r>
            <a:r>
              <a:rPr lang="en-US" sz="1400"/>
              <a:t> frames for the process+</a:t>
            </a:r>
          </a:p>
          <a:p>
            <a:r>
              <a:rPr lang="en-US" sz="1400">
                <a:solidFill>
                  <a:srgbClr val="FF0000"/>
                </a:solidFill>
              </a:rPr>
              <a:t>1024</a:t>
            </a:r>
            <a:r>
              <a:rPr lang="en-US" sz="1400"/>
              <a:t> frames for the page table</a:t>
            </a:r>
          </a:p>
        </p:txBody>
      </p:sp>
      <p:sp>
        <p:nvSpPr>
          <p:cNvPr id="52" name="자유형: 도형 51">
            <a:extLst>
              <a:ext uri="{FF2B5EF4-FFF2-40B4-BE49-F238E27FC236}">
                <a16:creationId xmlns:a16="http://schemas.microsoft.com/office/drawing/2014/main" id="{22EF135B-64B0-46E5-98A2-C4F4BF1CCDBA}"/>
              </a:ext>
            </a:extLst>
          </p:cNvPr>
          <p:cNvSpPr/>
          <p:nvPr/>
        </p:nvSpPr>
        <p:spPr>
          <a:xfrm>
            <a:off x="-33324" y="174946"/>
            <a:ext cx="2935550" cy="1030514"/>
          </a:xfrm>
          <a:custGeom>
            <a:avLst/>
            <a:gdLst>
              <a:gd name="connsiteX0" fmla="*/ 493486 w 2935550"/>
              <a:gd name="connsiteY0" fmla="*/ 1016000 h 1030514"/>
              <a:gd name="connsiteX1" fmla="*/ 261257 w 2935550"/>
              <a:gd name="connsiteY1" fmla="*/ 1001485 h 1030514"/>
              <a:gd name="connsiteX2" fmla="*/ 203200 w 2935550"/>
              <a:gd name="connsiteY2" fmla="*/ 986971 h 1030514"/>
              <a:gd name="connsiteX3" fmla="*/ 116114 w 2935550"/>
              <a:gd name="connsiteY3" fmla="*/ 957943 h 1030514"/>
              <a:gd name="connsiteX4" fmla="*/ 87086 w 2935550"/>
              <a:gd name="connsiteY4" fmla="*/ 914400 h 1030514"/>
              <a:gd name="connsiteX5" fmla="*/ 58057 w 2935550"/>
              <a:gd name="connsiteY5" fmla="*/ 827314 h 1030514"/>
              <a:gd name="connsiteX6" fmla="*/ 29028 w 2935550"/>
              <a:gd name="connsiteY6" fmla="*/ 783771 h 1030514"/>
              <a:gd name="connsiteX7" fmla="*/ 0 w 2935550"/>
              <a:gd name="connsiteY7" fmla="*/ 653143 h 1030514"/>
              <a:gd name="connsiteX8" fmla="*/ 14514 w 2935550"/>
              <a:gd name="connsiteY8" fmla="*/ 333828 h 1030514"/>
              <a:gd name="connsiteX9" fmla="*/ 43543 w 2935550"/>
              <a:gd name="connsiteY9" fmla="*/ 246743 h 1030514"/>
              <a:gd name="connsiteX10" fmla="*/ 116114 w 2935550"/>
              <a:gd name="connsiteY10" fmla="*/ 159657 h 1030514"/>
              <a:gd name="connsiteX11" fmla="*/ 203200 w 2935550"/>
              <a:gd name="connsiteY11" fmla="*/ 130628 h 1030514"/>
              <a:gd name="connsiteX12" fmla="*/ 319314 w 2935550"/>
              <a:gd name="connsiteY12" fmla="*/ 87085 h 1030514"/>
              <a:gd name="connsiteX13" fmla="*/ 377371 w 2935550"/>
              <a:gd name="connsiteY13" fmla="*/ 58057 h 1030514"/>
              <a:gd name="connsiteX14" fmla="*/ 595086 w 2935550"/>
              <a:gd name="connsiteY14" fmla="*/ 14514 h 1030514"/>
              <a:gd name="connsiteX15" fmla="*/ 856343 w 2935550"/>
              <a:gd name="connsiteY15" fmla="*/ 0 h 1030514"/>
              <a:gd name="connsiteX16" fmla="*/ 1219200 w 2935550"/>
              <a:gd name="connsiteY16" fmla="*/ 14514 h 1030514"/>
              <a:gd name="connsiteX17" fmla="*/ 2177143 w 2935550"/>
              <a:gd name="connsiteY17" fmla="*/ 29028 h 1030514"/>
              <a:gd name="connsiteX18" fmla="*/ 2264228 w 2935550"/>
              <a:gd name="connsiteY18" fmla="*/ 43543 h 1030514"/>
              <a:gd name="connsiteX19" fmla="*/ 2351314 w 2935550"/>
              <a:gd name="connsiteY19" fmla="*/ 72571 h 1030514"/>
              <a:gd name="connsiteX20" fmla="*/ 2394857 w 2935550"/>
              <a:gd name="connsiteY20" fmla="*/ 101600 h 1030514"/>
              <a:gd name="connsiteX21" fmla="*/ 2452914 w 2935550"/>
              <a:gd name="connsiteY21" fmla="*/ 145143 h 1030514"/>
              <a:gd name="connsiteX22" fmla="*/ 2496457 w 2935550"/>
              <a:gd name="connsiteY22" fmla="*/ 159657 h 1030514"/>
              <a:gd name="connsiteX23" fmla="*/ 2525486 w 2935550"/>
              <a:gd name="connsiteY23" fmla="*/ 203200 h 1030514"/>
              <a:gd name="connsiteX24" fmla="*/ 2569028 w 2935550"/>
              <a:gd name="connsiteY24" fmla="*/ 217714 h 1030514"/>
              <a:gd name="connsiteX25" fmla="*/ 2612571 w 2935550"/>
              <a:gd name="connsiteY25" fmla="*/ 246743 h 1030514"/>
              <a:gd name="connsiteX26" fmla="*/ 2656114 w 2935550"/>
              <a:gd name="connsiteY26" fmla="*/ 290285 h 1030514"/>
              <a:gd name="connsiteX27" fmla="*/ 2699657 w 2935550"/>
              <a:gd name="connsiteY27" fmla="*/ 319314 h 1030514"/>
              <a:gd name="connsiteX28" fmla="*/ 2786743 w 2935550"/>
              <a:gd name="connsiteY28" fmla="*/ 391885 h 1030514"/>
              <a:gd name="connsiteX29" fmla="*/ 2873828 w 2935550"/>
              <a:gd name="connsiteY29" fmla="*/ 522514 h 1030514"/>
              <a:gd name="connsiteX30" fmla="*/ 2902857 w 2935550"/>
              <a:gd name="connsiteY30" fmla="*/ 566057 h 1030514"/>
              <a:gd name="connsiteX31" fmla="*/ 2917371 w 2935550"/>
              <a:gd name="connsiteY31" fmla="*/ 769257 h 1030514"/>
              <a:gd name="connsiteX32" fmla="*/ 2859314 w 2935550"/>
              <a:gd name="connsiteY32" fmla="*/ 856343 h 1030514"/>
              <a:gd name="connsiteX33" fmla="*/ 2801257 w 2935550"/>
              <a:gd name="connsiteY33" fmla="*/ 885371 h 1030514"/>
              <a:gd name="connsiteX34" fmla="*/ 2670628 w 2935550"/>
              <a:gd name="connsiteY34" fmla="*/ 986971 h 1030514"/>
              <a:gd name="connsiteX35" fmla="*/ 2540000 w 2935550"/>
              <a:gd name="connsiteY35" fmla="*/ 1016000 h 1030514"/>
              <a:gd name="connsiteX36" fmla="*/ 2496457 w 2935550"/>
              <a:gd name="connsiteY36" fmla="*/ 1030514 h 1030514"/>
              <a:gd name="connsiteX37" fmla="*/ 1364343 w 2935550"/>
              <a:gd name="connsiteY37" fmla="*/ 1016000 h 1030514"/>
              <a:gd name="connsiteX38" fmla="*/ 1204686 w 2935550"/>
              <a:gd name="connsiteY38" fmla="*/ 1001485 h 1030514"/>
              <a:gd name="connsiteX39" fmla="*/ 493486 w 2935550"/>
              <a:gd name="connsiteY39" fmla="*/ 1016000 h 1030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935550" h="1030514">
                <a:moveTo>
                  <a:pt x="493486" y="1016000"/>
                </a:moveTo>
                <a:cubicBezTo>
                  <a:pt x="336248" y="1016000"/>
                  <a:pt x="338433" y="1009203"/>
                  <a:pt x="261257" y="1001485"/>
                </a:cubicBezTo>
                <a:cubicBezTo>
                  <a:pt x="241408" y="999500"/>
                  <a:pt x="222307" y="992703"/>
                  <a:pt x="203200" y="986971"/>
                </a:cubicBezTo>
                <a:cubicBezTo>
                  <a:pt x="173892" y="978179"/>
                  <a:pt x="116114" y="957943"/>
                  <a:pt x="116114" y="957943"/>
                </a:cubicBezTo>
                <a:cubicBezTo>
                  <a:pt x="106438" y="943429"/>
                  <a:pt x="94171" y="930340"/>
                  <a:pt x="87086" y="914400"/>
                </a:cubicBezTo>
                <a:cubicBezTo>
                  <a:pt x="74659" y="886438"/>
                  <a:pt x="75030" y="852774"/>
                  <a:pt x="58057" y="827314"/>
                </a:cubicBezTo>
                <a:lnTo>
                  <a:pt x="29028" y="783771"/>
                </a:lnTo>
                <a:cubicBezTo>
                  <a:pt x="23430" y="761380"/>
                  <a:pt x="0" y="671569"/>
                  <a:pt x="0" y="653143"/>
                </a:cubicBezTo>
                <a:cubicBezTo>
                  <a:pt x="0" y="546595"/>
                  <a:pt x="3163" y="439770"/>
                  <a:pt x="14514" y="333828"/>
                </a:cubicBezTo>
                <a:cubicBezTo>
                  <a:pt x="17774" y="303404"/>
                  <a:pt x="26570" y="272203"/>
                  <a:pt x="43543" y="246743"/>
                </a:cubicBezTo>
                <a:cubicBezTo>
                  <a:pt x="61611" y="219640"/>
                  <a:pt x="86531" y="176092"/>
                  <a:pt x="116114" y="159657"/>
                </a:cubicBezTo>
                <a:cubicBezTo>
                  <a:pt x="142862" y="144797"/>
                  <a:pt x="175831" y="144312"/>
                  <a:pt x="203200" y="130628"/>
                </a:cubicBezTo>
                <a:cubicBezTo>
                  <a:pt x="364837" y="49811"/>
                  <a:pt x="161219" y="146371"/>
                  <a:pt x="319314" y="87085"/>
                </a:cubicBezTo>
                <a:cubicBezTo>
                  <a:pt x="339573" y="79488"/>
                  <a:pt x="356845" y="64899"/>
                  <a:pt x="377371" y="58057"/>
                </a:cubicBezTo>
                <a:cubicBezTo>
                  <a:pt x="436738" y="38268"/>
                  <a:pt x="531111" y="19632"/>
                  <a:pt x="595086" y="14514"/>
                </a:cubicBezTo>
                <a:cubicBezTo>
                  <a:pt x="682028" y="7559"/>
                  <a:pt x="769257" y="4838"/>
                  <a:pt x="856343" y="0"/>
                </a:cubicBezTo>
                <a:lnTo>
                  <a:pt x="1219200" y="14514"/>
                </a:lnTo>
                <a:lnTo>
                  <a:pt x="2177143" y="29028"/>
                </a:lnTo>
                <a:cubicBezTo>
                  <a:pt x="2206560" y="29845"/>
                  <a:pt x="2235678" y="36405"/>
                  <a:pt x="2264228" y="43543"/>
                </a:cubicBezTo>
                <a:cubicBezTo>
                  <a:pt x="2293913" y="50964"/>
                  <a:pt x="2351314" y="72571"/>
                  <a:pt x="2351314" y="72571"/>
                </a:cubicBezTo>
                <a:cubicBezTo>
                  <a:pt x="2365828" y="82247"/>
                  <a:pt x="2380662" y="91461"/>
                  <a:pt x="2394857" y="101600"/>
                </a:cubicBezTo>
                <a:cubicBezTo>
                  <a:pt x="2414542" y="115660"/>
                  <a:pt x="2431911" y="133141"/>
                  <a:pt x="2452914" y="145143"/>
                </a:cubicBezTo>
                <a:cubicBezTo>
                  <a:pt x="2466198" y="152734"/>
                  <a:pt x="2481943" y="154819"/>
                  <a:pt x="2496457" y="159657"/>
                </a:cubicBezTo>
                <a:cubicBezTo>
                  <a:pt x="2506133" y="174171"/>
                  <a:pt x="2511864" y="192303"/>
                  <a:pt x="2525486" y="203200"/>
                </a:cubicBezTo>
                <a:cubicBezTo>
                  <a:pt x="2537433" y="212757"/>
                  <a:pt x="2555344" y="210872"/>
                  <a:pt x="2569028" y="217714"/>
                </a:cubicBezTo>
                <a:cubicBezTo>
                  <a:pt x="2584630" y="225515"/>
                  <a:pt x="2599170" y="235576"/>
                  <a:pt x="2612571" y="246743"/>
                </a:cubicBezTo>
                <a:cubicBezTo>
                  <a:pt x="2628340" y="259883"/>
                  <a:pt x="2640345" y="277145"/>
                  <a:pt x="2656114" y="290285"/>
                </a:cubicBezTo>
                <a:cubicBezTo>
                  <a:pt x="2669515" y="301452"/>
                  <a:pt x="2686256" y="308147"/>
                  <a:pt x="2699657" y="319314"/>
                </a:cubicBezTo>
                <a:cubicBezTo>
                  <a:pt x="2811405" y="412438"/>
                  <a:pt x="2678641" y="319819"/>
                  <a:pt x="2786743" y="391885"/>
                </a:cubicBezTo>
                <a:lnTo>
                  <a:pt x="2873828" y="522514"/>
                </a:lnTo>
                <a:lnTo>
                  <a:pt x="2902857" y="566057"/>
                </a:lnTo>
                <a:cubicBezTo>
                  <a:pt x="2931344" y="651516"/>
                  <a:pt x="2952097" y="672026"/>
                  <a:pt x="2917371" y="769257"/>
                </a:cubicBezTo>
                <a:cubicBezTo>
                  <a:pt x="2905637" y="802113"/>
                  <a:pt x="2890519" y="840741"/>
                  <a:pt x="2859314" y="856343"/>
                </a:cubicBezTo>
                <a:lnTo>
                  <a:pt x="2801257" y="885371"/>
                </a:lnTo>
                <a:cubicBezTo>
                  <a:pt x="2768794" y="917834"/>
                  <a:pt x="2714030" y="978291"/>
                  <a:pt x="2670628" y="986971"/>
                </a:cubicBezTo>
                <a:cubicBezTo>
                  <a:pt x="2620731" y="996950"/>
                  <a:pt x="2587838" y="1002332"/>
                  <a:pt x="2540000" y="1016000"/>
                </a:cubicBezTo>
                <a:cubicBezTo>
                  <a:pt x="2525289" y="1020203"/>
                  <a:pt x="2510971" y="1025676"/>
                  <a:pt x="2496457" y="1030514"/>
                </a:cubicBezTo>
                <a:lnTo>
                  <a:pt x="1364343" y="1016000"/>
                </a:lnTo>
                <a:cubicBezTo>
                  <a:pt x="1310918" y="1014799"/>
                  <a:pt x="1258124" y="1001485"/>
                  <a:pt x="1204686" y="1001485"/>
                </a:cubicBezTo>
                <a:cubicBezTo>
                  <a:pt x="957896" y="1001485"/>
                  <a:pt x="650724" y="1016000"/>
                  <a:pt x="493486" y="101600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B2ECBB7D-0D83-45FA-9A18-878949F7B8AF}"/>
              </a:ext>
            </a:extLst>
          </p:cNvPr>
          <p:cNvCxnSpPr/>
          <p:nvPr/>
        </p:nvCxnSpPr>
        <p:spPr>
          <a:xfrm>
            <a:off x="3982120" y="1763524"/>
            <a:ext cx="1237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47750E66-33BE-4DBA-8965-A5124ABD5F84}"/>
              </a:ext>
            </a:extLst>
          </p:cNvPr>
          <p:cNvSpPr/>
          <p:nvPr/>
        </p:nvSpPr>
        <p:spPr>
          <a:xfrm>
            <a:off x="6080243" y="2307771"/>
            <a:ext cx="364100" cy="2612572"/>
          </a:xfrm>
          <a:custGeom>
            <a:avLst/>
            <a:gdLst>
              <a:gd name="connsiteX0" fmla="*/ 160900 w 364100"/>
              <a:gd name="connsiteY0" fmla="*/ 0 h 2612572"/>
              <a:gd name="connsiteX1" fmla="*/ 146386 w 364100"/>
              <a:gd name="connsiteY1" fmla="*/ 101600 h 2612572"/>
              <a:gd name="connsiteX2" fmla="*/ 131871 w 364100"/>
              <a:gd name="connsiteY2" fmla="*/ 159658 h 2612572"/>
              <a:gd name="connsiteX3" fmla="*/ 102843 w 364100"/>
              <a:gd name="connsiteY3" fmla="*/ 464458 h 2612572"/>
              <a:gd name="connsiteX4" fmla="*/ 88328 w 364100"/>
              <a:gd name="connsiteY4" fmla="*/ 827315 h 2612572"/>
              <a:gd name="connsiteX5" fmla="*/ 73814 w 364100"/>
              <a:gd name="connsiteY5" fmla="*/ 1146629 h 2612572"/>
              <a:gd name="connsiteX6" fmla="*/ 15757 w 364100"/>
              <a:gd name="connsiteY6" fmla="*/ 1233715 h 2612572"/>
              <a:gd name="connsiteX7" fmla="*/ 1243 w 364100"/>
              <a:gd name="connsiteY7" fmla="*/ 1277258 h 2612572"/>
              <a:gd name="connsiteX8" fmla="*/ 44786 w 364100"/>
              <a:gd name="connsiteY8" fmla="*/ 1306286 h 2612572"/>
              <a:gd name="connsiteX9" fmla="*/ 88328 w 364100"/>
              <a:gd name="connsiteY9" fmla="*/ 1349829 h 2612572"/>
              <a:gd name="connsiteX10" fmla="*/ 102843 w 364100"/>
              <a:gd name="connsiteY10" fmla="*/ 1393372 h 2612572"/>
              <a:gd name="connsiteX11" fmla="*/ 131871 w 364100"/>
              <a:gd name="connsiteY11" fmla="*/ 1436915 h 2612572"/>
              <a:gd name="connsiteX12" fmla="*/ 160900 w 364100"/>
              <a:gd name="connsiteY12" fmla="*/ 1524000 h 2612572"/>
              <a:gd name="connsiteX13" fmla="*/ 175414 w 364100"/>
              <a:gd name="connsiteY13" fmla="*/ 1930400 h 2612572"/>
              <a:gd name="connsiteX14" fmla="*/ 189928 w 364100"/>
              <a:gd name="connsiteY14" fmla="*/ 2133600 h 2612572"/>
              <a:gd name="connsiteX15" fmla="*/ 204443 w 364100"/>
              <a:gd name="connsiteY15" fmla="*/ 2481943 h 2612572"/>
              <a:gd name="connsiteX16" fmla="*/ 218957 w 364100"/>
              <a:gd name="connsiteY16" fmla="*/ 2525486 h 2612572"/>
              <a:gd name="connsiteX17" fmla="*/ 306043 w 364100"/>
              <a:gd name="connsiteY17" fmla="*/ 2554515 h 2612572"/>
              <a:gd name="connsiteX18" fmla="*/ 364100 w 364100"/>
              <a:gd name="connsiteY18" fmla="*/ 2612572 h 2612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4100" h="2612572">
                <a:moveTo>
                  <a:pt x="160900" y="0"/>
                </a:moveTo>
                <a:cubicBezTo>
                  <a:pt x="156062" y="33867"/>
                  <a:pt x="152506" y="67941"/>
                  <a:pt x="146386" y="101600"/>
                </a:cubicBezTo>
                <a:cubicBezTo>
                  <a:pt x="142818" y="121227"/>
                  <a:pt x="134692" y="139910"/>
                  <a:pt x="131871" y="159658"/>
                </a:cubicBezTo>
                <a:cubicBezTo>
                  <a:pt x="126913" y="194364"/>
                  <a:pt x="105412" y="436196"/>
                  <a:pt x="102843" y="464458"/>
                </a:cubicBezTo>
                <a:cubicBezTo>
                  <a:pt x="98005" y="585410"/>
                  <a:pt x="93474" y="706375"/>
                  <a:pt x="88328" y="827315"/>
                </a:cubicBezTo>
                <a:cubicBezTo>
                  <a:pt x="83798" y="933767"/>
                  <a:pt x="92544" y="1041740"/>
                  <a:pt x="73814" y="1146629"/>
                </a:cubicBezTo>
                <a:cubicBezTo>
                  <a:pt x="67681" y="1180974"/>
                  <a:pt x="15757" y="1233715"/>
                  <a:pt x="15757" y="1233715"/>
                </a:cubicBezTo>
                <a:cubicBezTo>
                  <a:pt x="10919" y="1248229"/>
                  <a:pt x="-4439" y="1263053"/>
                  <a:pt x="1243" y="1277258"/>
                </a:cubicBezTo>
                <a:cubicBezTo>
                  <a:pt x="7722" y="1293454"/>
                  <a:pt x="31385" y="1295119"/>
                  <a:pt x="44786" y="1306286"/>
                </a:cubicBezTo>
                <a:cubicBezTo>
                  <a:pt x="60555" y="1319427"/>
                  <a:pt x="73814" y="1335315"/>
                  <a:pt x="88328" y="1349829"/>
                </a:cubicBezTo>
                <a:cubicBezTo>
                  <a:pt x="93166" y="1364343"/>
                  <a:pt x="96001" y="1379688"/>
                  <a:pt x="102843" y="1393372"/>
                </a:cubicBezTo>
                <a:cubicBezTo>
                  <a:pt x="110644" y="1408974"/>
                  <a:pt x="124786" y="1420975"/>
                  <a:pt x="131871" y="1436915"/>
                </a:cubicBezTo>
                <a:cubicBezTo>
                  <a:pt x="144298" y="1464876"/>
                  <a:pt x="160900" y="1524000"/>
                  <a:pt x="160900" y="1524000"/>
                </a:cubicBezTo>
                <a:cubicBezTo>
                  <a:pt x="165738" y="1659467"/>
                  <a:pt x="168967" y="1795000"/>
                  <a:pt x="175414" y="1930400"/>
                </a:cubicBezTo>
                <a:cubicBezTo>
                  <a:pt x="178644" y="1998229"/>
                  <a:pt x="186359" y="2065788"/>
                  <a:pt x="189928" y="2133600"/>
                </a:cubicBezTo>
                <a:cubicBezTo>
                  <a:pt x="196036" y="2249654"/>
                  <a:pt x="195858" y="2366045"/>
                  <a:pt x="204443" y="2481943"/>
                </a:cubicBezTo>
                <a:cubicBezTo>
                  <a:pt x="205573" y="2497201"/>
                  <a:pt x="206507" y="2516593"/>
                  <a:pt x="218957" y="2525486"/>
                </a:cubicBezTo>
                <a:cubicBezTo>
                  <a:pt x="243856" y="2543271"/>
                  <a:pt x="306043" y="2554515"/>
                  <a:pt x="306043" y="2554515"/>
                </a:cubicBezTo>
                <a:lnTo>
                  <a:pt x="364100" y="26125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직선 화살표 연결선 52">
            <a:extLst>
              <a:ext uri="{FF2B5EF4-FFF2-40B4-BE49-F238E27FC236}">
                <a16:creationId xmlns:a16="http://schemas.microsoft.com/office/drawing/2014/main" id="{1EDB11F8-579F-4E74-9EB3-5EF4BFE32B59}"/>
              </a:ext>
            </a:extLst>
          </p:cNvPr>
          <p:cNvCxnSpPr>
            <a:stCxn id="43" idx="7"/>
          </p:cNvCxnSpPr>
          <p:nvPr/>
        </p:nvCxnSpPr>
        <p:spPr>
          <a:xfrm flipH="1" flipV="1">
            <a:off x="5364088" y="1628800"/>
            <a:ext cx="717398" cy="1956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EF620636-9A4F-4F82-A840-B686817F54A4}"/>
              </a:ext>
            </a:extLst>
          </p:cNvPr>
          <p:cNvSpPr/>
          <p:nvPr/>
        </p:nvSpPr>
        <p:spPr>
          <a:xfrm>
            <a:off x="3982120" y="1052740"/>
            <a:ext cx="1211967" cy="728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D6FE949-9C72-44A0-A225-77F16D3BFA74}"/>
              </a:ext>
            </a:extLst>
          </p:cNvPr>
          <p:cNvSpPr txBox="1"/>
          <p:nvPr/>
        </p:nvSpPr>
        <p:spPr>
          <a:xfrm>
            <a:off x="5336456" y="1074978"/>
            <a:ext cx="1249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1024 frames</a:t>
            </a:r>
          </a:p>
        </p:txBody>
      </p:sp>
    </p:spTree>
    <p:extLst>
      <p:ext uri="{BB962C8B-B14F-4D97-AF65-F5344CB8AC3E}">
        <p14:creationId xmlns:p14="http://schemas.microsoft.com/office/powerpoint/2010/main" val="310344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-172617"/>
            <a:ext cx="8229600" cy="757575"/>
          </a:xfrm>
        </p:spPr>
        <p:txBody>
          <a:bodyPr>
            <a:normAutofit/>
          </a:bodyPr>
          <a:lstStyle/>
          <a:p>
            <a:r>
              <a:rPr lang="en-US" sz="1800" b="1"/>
              <a:t>dividing page table into directories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E5672E89-A590-42BB-92C7-7214FADC0C1C}"/>
              </a:ext>
            </a:extLst>
          </p:cNvPr>
          <p:cNvSpPr/>
          <p:nvPr/>
        </p:nvSpPr>
        <p:spPr>
          <a:xfrm>
            <a:off x="3760971" y="1367578"/>
            <a:ext cx="565720" cy="3257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498B0D7E-EC05-47F1-979A-15F3A2F42C2E}"/>
              </a:ext>
            </a:extLst>
          </p:cNvPr>
          <p:cNvCxnSpPr/>
          <p:nvPr/>
        </p:nvCxnSpPr>
        <p:spPr>
          <a:xfrm>
            <a:off x="3760971" y="4482911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74D7F91C-1BFD-40AB-BE1E-FB1F7D650B1E}"/>
              </a:ext>
            </a:extLst>
          </p:cNvPr>
          <p:cNvCxnSpPr/>
          <p:nvPr/>
        </p:nvCxnSpPr>
        <p:spPr>
          <a:xfrm>
            <a:off x="3782326" y="1538032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F18635F4-6087-4239-92D5-724522FD049F}"/>
              </a:ext>
            </a:extLst>
          </p:cNvPr>
          <p:cNvCxnSpPr/>
          <p:nvPr/>
        </p:nvCxnSpPr>
        <p:spPr>
          <a:xfrm>
            <a:off x="3760971" y="3994825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37C78E22-976C-4E41-9506-63FFCEDB2D98}"/>
              </a:ext>
            </a:extLst>
          </p:cNvPr>
          <p:cNvCxnSpPr/>
          <p:nvPr/>
        </p:nvCxnSpPr>
        <p:spPr>
          <a:xfrm>
            <a:off x="3783132" y="3842288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E62E5141-A7B1-4432-873C-0812FF7ED258}"/>
              </a:ext>
            </a:extLst>
          </p:cNvPr>
          <p:cNvCxnSpPr/>
          <p:nvPr/>
        </p:nvCxnSpPr>
        <p:spPr>
          <a:xfrm>
            <a:off x="3760971" y="4318573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814D498-8FAC-4A3C-BBFA-42D63DE88C98}"/>
              </a:ext>
            </a:extLst>
          </p:cNvPr>
          <p:cNvSpPr txBox="1"/>
          <p:nvPr/>
        </p:nvSpPr>
        <p:spPr>
          <a:xfrm>
            <a:off x="3500836" y="4777123"/>
            <a:ext cx="1441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page table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BA061B-0428-4CDB-9387-BCFFDB765AFB}"/>
              </a:ext>
            </a:extLst>
          </p:cNvPr>
          <p:cNvSpPr txBox="1"/>
          <p:nvPr/>
        </p:nvSpPr>
        <p:spPr>
          <a:xfrm>
            <a:off x="3242009" y="132859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1M-1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805514-FB34-4785-AA6C-7D05365FBB57}"/>
              </a:ext>
            </a:extLst>
          </p:cNvPr>
          <p:cNvSpPr txBox="1"/>
          <p:nvPr/>
        </p:nvSpPr>
        <p:spPr>
          <a:xfrm>
            <a:off x="3237864" y="3828986"/>
            <a:ext cx="545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1024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CBB649E-FAA7-4D49-99CF-2902D4BCB822}"/>
              </a:ext>
            </a:extLst>
          </p:cNvPr>
          <p:cNvSpPr txBox="1"/>
          <p:nvPr/>
        </p:nvSpPr>
        <p:spPr>
          <a:xfrm>
            <a:off x="3462595" y="4274336"/>
            <a:ext cx="298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EA63BF-4E9D-4BAE-9A07-79593511366B}"/>
              </a:ext>
            </a:extLst>
          </p:cNvPr>
          <p:cNvSpPr txBox="1"/>
          <p:nvPr/>
        </p:nvSpPr>
        <p:spPr>
          <a:xfrm>
            <a:off x="3462595" y="4439299"/>
            <a:ext cx="298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0</a:t>
            </a:r>
          </a:p>
        </p:txBody>
      </p: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E96F9967-067A-4489-B93D-7BC009C393B3}"/>
              </a:ext>
            </a:extLst>
          </p:cNvPr>
          <p:cNvCxnSpPr/>
          <p:nvPr/>
        </p:nvCxnSpPr>
        <p:spPr>
          <a:xfrm>
            <a:off x="3772136" y="3188460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BCC541CF-F518-4817-A3C7-97274A5BF137}"/>
              </a:ext>
            </a:extLst>
          </p:cNvPr>
          <p:cNvCxnSpPr/>
          <p:nvPr/>
        </p:nvCxnSpPr>
        <p:spPr>
          <a:xfrm>
            <a:off x="3760971" y="3334565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C8E2DD85-29B0-4AAD-939D-AF99EBE791E9}"/>
              </a:ext>
            </a:extLst>
          </p:cNvPr>
          <p:cNvSpPr txBox="1"/>
          <p:nvPr/>
        </p:nvSpPr>
        <p:spPr>
          <a:xfrm>
            <a:off x="3272778" y="3106597"/>
            <a:ext cx="565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2099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0FC76C8-E6AB-46D3-B1AD-5B3F834C74D9}"/>
              </a:ext>
            </a:extLst>
          </p:cNvPr>
          <p:cNvSpPr txBox="1"/>
          <p:nvPr/>
        </p:nvSpPr>
        <p:spPr>
          <a:xfrm>
            <a:off x="3851919" y="4278915"/>
            <a:ext cx="564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30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0C339B7-E99D-47B6-8326-E6240A24568A}"/>
              </a:ext>
            </a:extLst>
          </p:cNvPr>
          <p:cNvSpPr txBox="1"/>
          <p:nvPr/>
        </p:nvSpPr>
        <p:spPr>
          <a:xfrm>
            <a:off x="3938969" y="3135212"/>
            <a:ext cx="565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4</a:t>
            </a:r>
          </a:p>
        </p:txBody>
      </p: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77061A26-1339-42E5-8041-F763928AF5E3}"/>
              </a:ext>
            </a:extLst>
          </p:cNvPr>
          <p:cNvCxnSpPr/>
          <p:nvPr/>
        </p:nvCxnSpPr>
        <p:spPr>
          <a:xfrm>
            <a:off x="3760971" y="3443586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12567BD4-C93D-40AF-A3F0-3A803765C21F}"/>
              </a:ext>
            </a:extLst>
          </p:cNvPr>
          <p:cNvCxnSpPr/>
          <p:nvPr/>
        </p:nvCxnSpPr>
        <p:spPr>
          <a:xfrm>
            <a:off x="3783132" y="3554256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AED7EB8F-A6FD-4DDF-AD1C-A67BAB04ACA8}"/>
              </a:ext>
            </a:extLst>
          </p:cNvPr>
          <p:cNvSpPr txBox="1"/>
          <p:nvPr/>
        </p:nvSpPr>
        <p:spPr>
          <a:xfrm>
            <a:off x="3258827" y="3368481"/>
            <a:ext cx="545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2048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121514-C456-4F22-AC86-DFDE76D68FB0}"/>
              </a:ext>
            </a:extLst>
          </p:cNvPr>
          <p:cNvSpPr txBox="1"/>
          <p:nvPr/>
        </p:nvSpPr>
        <p:spPr>
          <a:xfrm>
            <a:off x="4535459" y="4192957"/>
            <a:ext cx="2095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dir 0</a:t>
            </a:r>
            <a:r>
              <a:rPr lang="en-US" sz="1400"/>
              <a:t> (index 0 .. 1023)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DCD9EC3-02AE-41D7-B7BE-00D0529080DF}"/>
              </a:ext>
            </a:extLst>
          </p:cNvPr>
          <p:cNvSpPr txBox="1"/>
          <p:nvPr/>
        </p:nvSpPr>
        <p:spPr>
          <a:xfrm>
            <a:off x="4526043" y="3609834"/>
            <a:ext cx="23209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dir 1 (index 1024 .. 2047)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9FDFB0E-A9A1-4478-8E25-6C80DEF7EDFD}"/>
              </a:ext>
            </a:extLst>
          </p:cNvPr>
          <p:cNvSpPr txBox="1"/>
          <p:nvPr/>
        </p:nvSpPr>
        <p:spPr>
          <a:xfrm>
            <a:off x="4504688" y="3034571"/>
            <a:ext cx="2342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dir 2</a:t>
            </a:r>
            <a:r>
              <a:rPr lang="en-US" sz="1400"/>
              <a:t> (index 2048 .. 3071)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CA10845-B94B-4789-88BB-46A916CF4A61}"/>
              </a:ext>
            </a:extLst>
          </p:cNvPr>
          <p:cNvSpPr txBox="1"/>
          <p:nvPr/>
        </p:nvSpPr>
        <p:spPr>
          <a:xfrm>
            <a:off x="4608249" y="1550813"/>
            <a:ext cx="958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dir 1023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EA7E4BF-C51F-4711-A4B8-4C7A4502D727}"/>
              </a:ext>
            </a:extLst>
          </p:cNvPr>
          <p:cNvSpPr txBox="1"/>
          <p:nvPr/>
        </p:nvSpPr>
        <p:spPr>
          <a:xfrm>
            <a:off x="3272778" y="2644937"/>
            <a:ext cx="545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3072</a:t>
            </a:r>
          </a:p>
        </p:txBody>
      </p: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46B3A654-4857-4197-8BDC-337D4338C390}"/>
              </a:ext>
            </a:extLst>
          </p:cNvPr>
          <p:cNvCxnSpPr/>
          <p:nvPr/>
        </p:nvCxnSpPr>
        <p:spPr>
          <a:xfrm>
            <a:off x="3729402" y="2736265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095C6AFF-49E6-4C9D-BBC2-C171177E9686}"/>
              </a:ext>
            </a:extLst>
          </p:cNvPr>
          <p:cNvCxnSpPr/>
          <p:nvPr/>
        </p:nvCxnSpPr>
        <p:spPr>
          <a:xfrm>
            <a:off x="3747716" y="2839633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자유형: 도형 31">
            <a:extLst>
              <a:ext uri="{FF2B5EF4-FFF2-40B4-BE49-F238E27FC236}">
                <a16:creationId xmlns:a16="http://schemas.microsoft.com/office/drawing/2014/main" id="{4FE770AD-9321-4DE0-A563-D61A0FF4F29E}"/>
              </a:ext>
            </a:extLst>
          </p:cNvPr>
          <p:cNvSpPr/>
          <p:nvPr/>
        </p:nvSpPr>
        <p:spPr>
          <a:xfrm>
            <a:off x="4343888" y="3998317"/>
            <a:ext cx="174171" cy="638628"/>
          </a:xfrm>
          <a:custGeom>
            <a:avLst/>
            <a:gdLst>
              <a:gd name="connsiteX0" fmla="*/ 0 w 174171"/>
              <a:gd name="connsiteY0" fmla="*/ 0 h 638628"/>
              <a:gd name="connsiteX1" fmla="*/ 72571 w 174171"/>
              <a:gd name="connsiteY1" fmla="*/ 29028 h 638628"/>
              <a:gd name="connsiteX2" fmla="*/ 101600 w 174171"/>
              <a:gd name="connsiteY2" fmla="*/ 72571 h 638628"/>
              <a:gd name="connsiteX3" fmla="*/ 145142 w 174171"/>
              <a:gd name="connsiteY3" fmla="*/ 246742 h 638628"/>
              <a:gd name="connsiteX4" fmla="*/ 174171 w 174171"/>
              <a:gd name="connsiteY4" fmla="*/ 333828 h 638628"/>
              <a:gd name="connsiteX5" fmla="*/ 159657 w 174171"/>
              <a:gd name="connsiteY5" fmla="*/ 377371 h 638628"/>
              <a:gd name="connsiteX6" fmla="*/ 145142 w 174171"/>
              <a:gd name="connsiteY6" fmla="*/ 580571 h 638628"/>
              <a:gd name="connsiteX7" fmla="*/ 101600 w 174171"/>
              <a:gd name="connsiteY7" fmla="*/ 609600 h 638628"/>
              <a:gd name="connsiteX8" fmla="*/ 43542 w 174171"/>
              <a:gd name="connsiteY8" fmla="*/ 638628 h 63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171" h="638628">
                <a:moveTo>
                  <a:pt x="0" y="0"/>
                </a:moveTo>
                <a:cubicBezTo>
                  <a:pt x="24190" y="9676"/>
                  <a:pt x="51370" y="13885"/>
                  <a:pt x="72571" y="29028"/>
                </a:cubicBezTo>
                <a:cubicBezTo>
                  <a:pt x="86766" y="39167"/>
                  <a:pt x="94515" y="56630"/>
                  <a:pt x="101600" y="72571"/>
                </a:cubicBezTo>
                <a:cubicBezTo>
                  <a:pt x="146730" y="174113"/>
                  <a:pt x="119062" y="142422"/>
                  <a:pt x="145142" y="246742"/>
                </a:cubicBezTo>
                <a:cubicBezTo>
                  <a:pt x="152563" y="276427"/>
                  <a:pt x="174171" y="333828"/>
                  <a:pt x="174171" y="333828"/>
                </a:cubicBezTo>
                <a:cubicBezTo>
                  <a:pt x="169333" y="348342"/>
                  <a:pt x="161445" y="362176"/>
                  <a:pt x="159657" y="377371"/>
                </a:cubicBezTo>
                <a:cubicBezTo>
                  <a:pt x="151723" y="444812"/>
                  <a:pt x="161612" y="514693"/>
                  <a:pt x="145142" y="580571"/>
                </a:cubicBezTo>
                <a:cubicBezTo>
                  <a:pt x="140911" y="597494"/>
                  <a:pt x="117202" y="601799"/>
                  <a:pt x="101600" y="609600"/>
                </a:cubicBezTo>
                <a:cubicBezTo>
                  <a:pt x="34884" y="642958"/>
                  <a:pt x="76336" y="605836"/>
                  <a:pt x="43542" y="638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자유형: 도형 61">
            <a:extLst>
              <a:ext uri="{FF2B5EF4-FFF2-40B4-BE49-F238E27FC236}">
                <a16:creationId xmlns:a16="http://schemas.microsoft.com/office/drawing/2014/main" id="{80603F9D-BBDF-4FEB-8539-02A2D331D172}"/>
              </a:ext>
            </a:extLst>
          </p:cNvPr>
          <p:cNvSpPr/>
          <p:nvPr/>
        </p:nvSpPr>
        <p:spPr>
          <a:xfrm>
            <a:off x="4348046" y="3554255"/>
            <a:ext cx="156643" cy="418937"/>
          </a:xfrm>
          <a:custGeom>
            <a:avLst/>
            <a:gdLst>
              <a:gd name="connsiteX0" fmla="*/ 0 w 174171"/>
              <a:gd name="connsiteY0" fmla="*/ 0 h 638628"/>
              <a:gd name="connsiteX1" fmla="*/ 72571 w 174171"/>
              <a:gd name="connsiteY1" fmla="*/ 29028 h 638628"/>
              <a:gd name="connsiteX2" fmla="*/ 101600 w 174171"/>
              <a:gd name="connsiteY2" fmla="*/ 72571 h 638628"/>
              <a:gd name="connsiteX3" fmla="*/ 145142 w 174171"/>
              <a:gd name="connsiteY3" fmla="*/ 246742 h 638628"/>
              <a:gd name="connsiteX4" fmla="*/ 174171 w 174171"/>
              <a:gd name="connsiteY4" fmla="*/ 333828 h 638628"/>
              <a:gd name="connsiteX5" fmla="*/ 159657 w 174171"/>
              <a:gd name="connsiteY5" fmla="*/ 377371 h 638628"/>
              <a:gd name="connsiteX6" fmla="*/ 145142 w 174171"/>
              <a:gd name="connsiteY6" fmla="*/ 580571 h 638628"/>
              <a:gd name="connsiteX7" fmla="*/ 101600 w 174171"/>
              <a:gd name="connsiteY7" fmla="*/ 609600 h 638628"/>
              <a:gd name="connsiteX8" fmla="*/ 43542 w 174171"/>
              <a:gd name="connsiteY8" fmla="*/ 638628 h 63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171" h="638628">
                <a:moveTo>
                  <a:pt x="0" y="0"/>
                </a:moveTo>
                <a:cubicBezTo>
                  <a:pt x="24190" y="9676"/>
                  <a:pt x="51370" y="13885"/>
                  <a:pt x="72571" y="29028"/>
                </a:cubicBezTo>
                <a:cubicBezTo>
                  <a:pt x="86766" y="39167"/>
                  <a:pt x="94515" y="56630"/>
                  <a:pt x="101600" y="72571"/>
                </a:cubicBezTo>
                <a:cubicBezTo>
                  <a:pt x="146730" y="174113"/>
                  <a:pt x="119062" y="142422"/>
                  <a:pt x="145142" y="246742"/>
                </a:cubicBezTo>
                <a:cubicBezTo>
                  <a:pt x="152563" y="276427"/>
                  <a:pt x="174171" y="333828"/>
                  <a:pt x="174171" y="333828"/>
                </a:cubicBezTo>
                <a:cubicBezTo>
                  <a:pt x="169333" y="348342"/>
                  <a:pt x="161445" y="362176"/>
                  <a:pt x="159657" y="377371"/>
                </a:cubicBezTo>
                <a:cubicBezTo>
                  <a:pt x="151723" y="444812"/>
                  <a:pt x="161612" y="514693"/>
                  <a:pt x="145142" y="580571"/>
                </a:cubicBezTo>
                <a:cubicBezTo>
                  <a:pt x="140911" y="597494"/>
                  <a:pt x="117202" y="601799"/>
                  <a:pt x="101600" y="609600"/>
                </a:cubicBezTo>
                <a:cubicBezTo>
                  <a:pt x="34884" y="642958"/>
                  <a:pt x="76336" y="605836"/>
                  <a:pt x="43542" y="638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자유형: 도형 62">
            <a:extLst>
              <a:ext uri="{FF2B5EF4-FFF2-40B4-BE49-F238E27FC236}">
                <a16:creationId xmlns:a16="http://schemas.microsoft.com/office/drawing/2014/main" id="{C0C13002-F76C-4E4D-B010-A3FDB661F7AC}"/>
              </a:ext>
            </a:extLst>
          </p:cNvPr>
          <p:cNvSpPr/>
          <p:nvPr/>
        </p:nvSpPr>
        <p:spPr>
          <a:xfrm>
            <a:off x="4306240" y="2852936"/>
            <a:ext cx="132088" cy="673206"/>
          </a:xfrm>
          <a:custGeom>
            <a:avLst/>
            <a:gdLst>
              <a:gd name="connsiteX0" fmla="*/ 0 w 174171"/>
              <a:gd name="connsiteY0" fmla="*/ 0 h 638628"/>
              <a:gd name="connsiteX1" fmla="*/ 72571 w 174171"/>
              <a:gd name="connsiteY1" fmla="*/ 29028 h 638628"/>
              <a:gd name="connsiteX2" fmla="*/ 101600 w 174171"/>
              <a:gd name="connsiteY2" fmla="*/ 72571 h 638628"/>
              <a:gd name="connsiteX3" fmla="*/ 145142 w 174171"/>
              <a:gd name="connsiteY3" fmla="*/ 246742 h 638628"/>
              <a:gd name="connsiteX4" fmla="*/ 174171 w 174171"/>
              <a:gd name="connsiteY4" fmla="*/ 333828 h 638628"/>
              <a:gd name="connsiteX5" fmla="*/ 159657 w 174171"/>
              <a:gd name="connsiteY5" fmla="*/ 377371 h 638628"/>
              <a:gd name="connsiteX6" fmla="*/ 145142 w 174171"/>
              <a:gd name="connsiteY6" fmla="*/ 580571 h 638628"/>
              <a:gd name="connsiteX7" fmla="*/ 101600 w 174171"/>
              <a:gd name="connsiteY7" fmla="*/ 609600 h 638628"/>
              <a:gd name="connsiteX8" fmla="*/ 43542 w 174171"/>
              <a:gd name="connsiteY8" fmla="*/ 638628 h 63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171" h="638628">
                <a:moveTo>
                  <a:pt x="0" y="0"/>
                </a:moveTo>
                <a:cubicBezTo>
                  <a:pt x="24190" y="9676"/>
                  <a:pt x="51370" y="13885"/>
                  <a:pt x="72571" y="29028"/>
                </a:cubicBezTo>
                <a:cubicBezTo>
                  <a:pt x="86766" y="39167"/>
                  <a:pt x="94515" y="56630"/>
                  <a:pt x="101600" y="72571"/>
                </a:cubicBezTo>
                <a:cubicBezTo>
                  <a:pt x="146730" y="174113"/>
                  <a:pt x="119062" y="142422"/>
                  <a:pt x="145142" y="246742"/>
                </a:cubicBezTo>
                <a:cubicBezTo>
                  <a:pt x="152563" y="276427"/>
                  <a:pt x="174171" y="333828"/>
                  <a:pt x="174171" y="333828"/>
                </a:cubicBezTo>
                <a:cubicBezTo>
                  <a:pt x="169333" y="348342"/>
                  <a:pt x="161445" y="362176"/>
                  <a:pt x="159657" y="377371"/>
                </a:cubicBezTo>
                <a:cubicBezTo>
                  <a:pt x="151723" y="444812"/>
                  <a:pt x="161612" y="514693"/>
                  <a:pt x="145142" y="580571"/>
                </a:cubicBezTo>
                <a:cubicBezTo>
                  <a:pt x="140911" y="597494"/>
                  <a:pt x="117202" y="601799"/>
                  <a:pt x="101600" y="609600"/>
                </a:cubicBezTo>
                <a:cubicBezTo>
                  <a:pt x="34884" y="642958"/>
                  <a:pt x="76336" y="605836"/>
                  <a:pt x="43542" y="638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자유형: 도형 63">
            <a:extLst>
              <a:ext uri="{FF2B5EF4-FFF2-40B4-BE49-F238E27FC236}">
                <a16:creationId xmlns:a16="http://schemas.microsoft.com/office/drawing/2014/main" id="{4C162899-5DC5-4390-9F70-E67C2A907390}"/>
              </a:ext>
            </a:extLst>
          </p:cNvPr>
          <p:cNvSpPr/>
          <p:nvPr/>
        </p:nvSpPr>
        <p:spPr>
          <a:xfrm>
            <a:off x="4369401" y="1382270"/>
            <a:ext cx="174171" cy="638628"/>
          </a:xfrm>
          <a:custGeom>
            <a:avLst/>
            <a:gdLst>
              <a:gd name="connsiteX0" fmla="*/ 0 w 174171"/>
              <a:gd name="connsiteY0" fmla="*/ 0 h 638628"/>
              <a:gd name="connsiteX1" fmla="*/ 72571 w 174171"/>
              <a:gd name="connsiteY1" fmla="*/ 29028 h 638628"/>
              <a:gd name="connsiteX2" fmla="*/ 101600 w 174171"/>
              <a:gd name="connsiteY2" fmla="*/ 72571 h 638628"/>
              <a:gd name="connsiteX3" fmla="*/ 145142 w 174171"/>
              <a:gd name="connsiteY3" fmla="*/ 246742 h 638628"/>
              <a:gd name="connsiteX4" fmla="*/ 174171 w 174171"/>
              <a:gd name="connsiteY4" fmla="*/ 333828 h 638628"/>
              <a:gd name="connsiteX5" fmla="*/ 159657 w 174171"/>
              <a:gd name="connsiteY5" fmla="*/ 377371 h 638628"/>
              <a:gd name="connsiteX6" fmla="*/ 145142 w 174171"/>
              <a:gd name="connsiteY6" fmla="*/ 580571 h 638628"/>
              <a:gd name="connsiteX7" fmla="*/ 101600 w 174171"/>
              <a:gd name="connsiteY7" fmla="*/ 609600 h 638628"/>
              <a:gd name="connsiteX8" fmla="*/ 43542 w 174171"/>
              <a:gd name="connsiteY8" fmla="*/ 638628 h 63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171" h="638628">
                <a:moveTo>
                  <a:pt x="0" y="0"/>
                </a:moveTo>
                <a:cubicBezTo>
                  <a:pt x="24190" y="9676"/>
                  <a:pt x="51370" y="13885"/>
                  <a:pt x="72571" y="29028"/>
                </a:cubicBezTo>
                <a:cubicBezTo>
                  <a:pt x="86766" y="39167"/>
                  <a:pt x="94515" y="56630"/>
                  <a:pt x="101600" y="72571"/>
                </a:cubicBezTo>
                <a:cubicBezTo>
                  <a:pt x="146730" y="174113"/>
                  <a:pt x="119062" y="142422"/>
                  <a:pt x="145142" y="246742"/>
                </a:cubicBezTo>
                <a:cubicBezTo>
                  <a:pt x="152563" y="276427"/>
                  <a:pt x="174171" y="333828"/>
                  <a:pt x="174171" y="333828"/>
                </a:cubicBezTo>
                <a:cubicBezTo>
                  <a:pt x="169333" y="348342"/>
                  <a:pt x="161445" y="362176"/>
                  <a:pt x="159657" y="377371"/>
                </a:cubicBezTo>
                <a:cubicBezTo>
                  <a:pt x="151723" y="444812"/>
                  <a:pt x="161612" y="514693"/>
                  <a:pt x="145142" y="580571"/>
                </a:cubicBezTo>
                <a:cubicBezTo>
                  <a:pt x="140911" y="597494"/>
                  <a:pt x="117202" y="601799"/>
                  <a:pt x="101600" y="609600"/>
                </a:cubicBezTo>
                <a:cubicBezTo>
                  <a:pt x="34884" y="642958"/>
                  <a:pt x="76336" y="605836"/>
                  <a:pt x="43542" y="638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A77269-E82E-48F3-9469-110DD90B7D66}"/>
              </a:ext>
            </a:extLst>
          </p:cNvPr>
          <p:cNvSpPr txBox="1"/>
          <p:nvPr/>
        </p:nvSpPr>
        <p:spPr>
          <a:xfrm>
            <a:off x="2267743" y="5373216"/>
            <a:ext cx="4680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two directories are active: dir 0, dir 2</a:t>
            </a:r>
          </a:p>
        </p:txBody>
      </p:sp>
    </p:spTree>
    <p:extLst>
      <p:ext uri="{BB962C8B-B14F-4D97-AF65-F5344CB8AC3E}">
        <p14:creationId xmlns:p14="http://schemas.microsoft.com/office/powerpoint/2010/main" val="1078254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-172617"/>
            <a:ext cx="8229600" cy="757575"/>
          </a:xfrm>
        </p:spPr>
        <p:txBody>
          <a:bodyPr>
            <a:normAutofit/>
          </a:bodyPr>
          <a:lstStyle/>
          <a:p>
            <a:r>
              <a:rPr lang="en-US" sz="1800" b="1"/>
              <a:t>2-level paging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D9C6A7D-51BA-4E4B-A5C4-94A563E82E69}"/>
              </a:ext>
            </a:extLst>
          </p:cNvPr>
          <p:cNvSpPr/>
          <p:nvPr/>
        </p:nvSpPr>
        <p:spPr>
          <a:xfrm>
            <a:off x="1331640" y="1628800"/>
            <a:ext cx="1224136" cy="3528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CB4E920-B170-4421-BBB1-EB510F34D875}"/>
              </a:ext>
            </a:extLst>
          </p:cNvPr>
          <p:cNvCxnSpPr/>
          <p:nvPr/>
        </p:nvCxnSpPr>
        <p:spPr>
          <a:xfrm>
            <a:off x="1331640" y="4725144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3A52A6F3-4DCD-43B5-875C-0EC2DE7F9A4A}"/>
              </a:ext>
            </a:extLst>
          </p:cNvPr>
          <p:cNvCxnSpPr/>
          <p:nvPr/>
        </p:nvCxnSpPr>
        <p:spPr>
          <a:xfrm>
            <a:off x="1331640" y="213285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B0032B0-93EE-4107-8D1C-568FF97FD5E3}"/>
              </a:ext>
            </a:extLst>
          </p:cNvPr>
          <p:cNvCxnSpPr/>
          <p:nvPr/>
        </p:nvCxnSpPr>
        <p:spPr>
          <a:xfrm>
            <a:off x="1353828" y="392411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771EB2D7-AC16-48D4-B3D0-FE79900028FB}"/>
              </a:ext>
            </a:extLst>
          </p:cNvPr>
          <p:cNvCxnSpPr/>
          <p:nvPr/>
        </p:nvCxnSpPr>
        <p:spPr>
          <a:xfrm>
            <a:off x="1323752" y="4356164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1F65C94-8E5E-4FFE-A49C-268921D8B3FC}"/>
              </a:ext>
            </a:extLst>
          </p:cNvPr>
          <p:cNvSpPr txBox="1"/>
          <p:nvPr/>
        </p:nvSpPr>
        <p:spPr>
          <a:xfrm>
            <a:off x="171624" y="17635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1M-1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946CE1-0E55-4529-8678-50F9B3E2EBA4}"/>
              </a:ext>
            </a:extLst>
          </p:cNvPr>
          <p:cNvSpPr txBox="1"/>
          <p:nvPr/>
        </p:nvSpPr>
        <p:spPr>
          <a:xfrm>
            <a:off x="605307" y="392411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330D84-7BD4-4556-B508-9E8029FA1BA3}"/>
              </a:ext>
            </a:extLst>
          </p:cNvPr>
          <p:cNvSpPr txBox="1"/>
          <p:nvPr/>
        </p:nvSpPr>
        <p:spPr>
          <a:xfrm>
            <a:off x="611560" y="437785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3EC817-C303-426C-AFBD-1C8F8F499BEE}"/>
              </a:ext>
            </a:extLst>
          </p:cNvPr>
          <p:cNvSpPr txBox="1"/>
          <p:nvPr/>
        </p:nvSpPr>
        <p:spPr>
          <a:xfrm>
            <a:off x="611560" y="477683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294583-E48D-42B6-8B5F-9139B2BE62BD}"/>
              </a:ext>
            </a:extLst>
          </p:cNvPr>
          <p:cNvSpPr txBox="1"/>
          <p:nvPr/>
        </p:nvSpPr>
        <p:spPr>
          <a:xfrm>
            <a:off x="1058888" y="5319997"/>
            <a:ext cx="181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 image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BDDF8537-A6EF-4459-868F-75B17375FF54}"/>
              </a:ext>
            </a:extLst>
          </p:cNvPr>
          <p:cNvSpPr/>
          <p:nvPr/>
        </p:nvSpPr>
        <p:spPr>
          <a:xfrm>
            <a:off x="3982120" y="1052740"/>
            <a:ext cx="1224136" cy="43682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4CC030-5A8B-47D8-B856-C8B2A787BFD8}"/>
              </a:ext>
            </a:extLst>
          </p:cNvPr>
          <p:cNvSpPr txBox="1"/>
          <p:nvPr/>
        </p:nvSpPr>
        <p:spPr>
          <a:xfrm>
            <a:off x="4067944" y="5610497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memory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695938A1-F85C-4A29-A570-00C8BD49CF10}"/>
              </a:ext>
            </a:extLst>
          </p:cNvPr>
          <p:cNvCxnSpPr/>
          <p:nvPr/>
        </p:nvCxnSpPr>
        <p:spPr>
          <a:xfrm>
            <a:off x="1331640" y="270892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C4A06144-0EC7-45C0-BB2A-214BC4253A61}"/>
              </a:ext>
            </a:extLst>
          </p:cNvPr>
          <p:cNvCxnSpPr/>
          <p:nvPr/>
        </p:nvCxnSpPr>
        <p:spPr>
          <a:xfrm>
            <a:off x="1331640" y="314096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AD339DC-756C-4409-BD18-AEF71033E973}"/>
              </a:ext>
            </a:extLst>
          </p:cNvPr>
          <p:cNvSpPr txBox="1"/>
          <p:nvPr/>
        </p:nvSpPr>
        <p:spPr>
          <a:xfrm>
            <a:off x="234562" y="2760568"/>
            <a:ext cx="1133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pg 2099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9BEB680-422B-40C1-BE1D-4B016E19C68C}"/>
              </a:ext>
            </a:extLst>
          </p:cNvPr>
          <p:cNvSpPr/>
          <p:nvPr/>
        </p:nvSpPr>
        <p:spPr>
          <a:xfrm>
            <a:off x="1331640" y="2708920"/>
            <a:ext cx="1224136" cy="420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2071D79B-904A-45CA-9C0A-3A6928DA94D7}"/>
              </a:ext>
            </a:extLst>
          </p:cNvPr>
          <p:cNvSpPr/>
          <p:nvPr/>
        </p:nvSpPr>
        <p:spPr>
          <a:xfrm>
            <a:off x="1353828" y="4356164"/>
            <a:ext cx="1201948" cy="368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BB93ABAD-6F2F-4078-88D3-BDAF1EC93EEF}"/>
              </a:ext>
            </a:extLst>
          </p:cNvPr>
          <p:cNvCxnSpPr/>
          <p:nvPr/>
        </p:nvCxnSpPr>
        <p:spPr>
          <a:xfrm>
            <a:off x="3995936" y="4986363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D818C7C5-FC5B-4183-9428-FA7949FFD93A}"/>
              </a:ext>
            </a:extLst>
          </p:cNvPr>
          <p:cNvCxnSpPr/>
          <p:nvPr/>
        </p:nvCxnSpPr>
        <p:spPr>
          <a:xfrm>
            <a:off x="3982120" y="4653532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1D5152BA-AEA6-4139-850A-361E7BC0D743}"/>
              </a:ext>
            </a:extLst>
          </p:cNvPr>
          <p:cNvCxnSpPr/>
          <p:nvPr/>
        </p:nvCxnSpPr>
        <p:spPr>
          <a:xfrm>
            <a:off x="3982120" y="2487799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390EFDEB-5278-4567-8361-9A2E19A0DD24}"/>
              </a:ext>
            </a:extLst>
          </p:cNvPr>
          <p:cNvCxnSpPr/>
          <p:nvPr/>
        </p:nvCxnSpPr>
        <p:spPr>
          <a:xfrm>
            <a:off x="3995936" y="291941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32585C4-7657-4DF8-9631-86731E8A7C1E}"/>
              </a:ext>
            </a:extLst>
          </p:cNvPr>
          <p:cNvSpPr txBox="1"/>
          <p:nvPr/>
        </p:nvSpPr>
        <p:spPr>
          <a:xfrm>
            <a:off x="5220072" y="4645464"/>
            <a:ext cx="660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34CBF14-A324-4032-92A4-8B358B0A41EC}"/>
              </a:ext>
            </a:extLst>
          </p:cNvPr>
          <p:cNvSpPr txBox="1"/>
          <p:nvPr/>
        </p:nvSpPr>
        <p:spPr>
          <a:xfrm>
            <a:off x="5174343" y="2539643"/>
            <a:ext cx="660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30</a:t>
            </a: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FE0606C2-5993-4F69-8493-5590E52CA141}"/>
              </a:ext>
            </a:extLst>
          </p:cNvPr>
          <p:cNvCxnSpPr>
            <a:stCxn id="3" idx="3"/>
          </p:cNvCxnSpPr>
          <p:nvPr/>
        </p:nvCxnSpPr>
        <p:spPr>
          <a:xfrm>
            <a:off x="2555776" y="2919410"/>
            <a:ext cx="1296144" cy="1872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>
            <a:extLst>
              <a:ext uri="{FF2B5EF4-FFF2-40B4-BE49-F238E27FC236}">
                <a16:creationId xmlns:a16="http://schemas.microsoft.com/office/drawing/2014/main" id="{02D38796-4942-42DC-B47A-5D0138A168E6}"/>
              </a:ext>
            </a:extLst>
          </p:cNvPr>
          <p:cNvCxnSpPr>
            <a:stCxn id="4" idx="3"/>
          </p:cNvCxnSpPr>
          <p:nvPr/>
        </p:nvCxnSpPr>
        <p:spPr>
          <a:xfrm flipV="1">
            <a:off x="2555776" y="2760568"/>
            <a:ext cx="1326153" cy="1780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01ED2F6C-5961-494F-B19E-9C466BC96CA9}"/>
              </a:ext>
            </a:extLst>
          </p:cNvPr>
          <p:cNvSpPr/>
          <p:nvPr/>
        </p:nvSpPr>
        <p:spPr>
          <a:xfrm>
            <a:off x="3982120" y="2503619"/>
            <a:ext cx="1237952" cy="415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B02C40DA-93B5-4329-AAFD-D6A874321268}"/>
              </a:ext>
            </a:extLst>
          </p:cNvPr>
          <p:cNvSpPr/>
          <p:nvPr/>
        </p:nvSpPr>
        <p:spPr>
          <a:xfrm>
            <a:off x="3982120" y="4645464"/>
            <a:ext cx="1211967" cy="33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DB8A7A55-5302-4CFE-AC13-B40643A27B5A}"/>
              </a:ext>
            </a:extLst>
          </p:cNvPr>
          <p:cNvSpPr/>
          <p:nvPr/>
        </p:nvSpPr>
        <p:spPr>
          <a:xfrm>
            <a:off x="6953956" y="138466"/>
            <a:ext cx="565720" cy="3257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AAA89382-0C5A-42A4-9312-37BFDA06204E}"/>
              </a:ext>
            </a:extLst>
          </p:cNvPr>
          <p:cNvCxnSpPr>
            <a:cxnSpLocks/>
          </p:cNvCxnSpPr>
          <p:nvPr/>
        </p:nvCxnSpPr>
        <p:spPr>
          <a:xfrm>
            <a:off x="6953956" y="3253799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4EBE0737-C522-46CD-8BA2-25B3E21ABC0A}"/>
              </a:ext>
            </a:extLst>
          </p:cNvPr>
          <p:cNvCxnSpPr>
            <a:cxnSpLocks/>
          </p:cNvCxnSpPr>
          <p:nvPr/>
        </p:nvCxnSpPr>
        <p:spPr>
          <a:xfrm>
            <a:off x="6975311" y="308920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95389BF6-79DA-424A-94E2-5C5ADEB7A0E0}"/>
              </a:ext>
            </a:extLst>
          </p:cNvPr>
          <p:cNvCxnSpPr>
            <a:cxnSpLocks/>
          </p:cNvCxnSpPr>
          <p:nvPr/>
        </p:nvCxnSpPr>
        <p:spPr>
          <a:xfrm>
            <a:off x="6953956" y="2765713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F329DB32-85CD-4EBA-A90B-6934D644D762}"/>
              </a:ext>
            </a:extLst>
          </p:cNvPr>
          <p:cNvCxnSpPr>
            <a:cxnSpLocks/>
          </p:cNvCxnSpPr>
          <p:nvPr/>
        </p:nvCxnSpPr>
        <p:spPr>
          <a:xfrm>
            <a:off x="6976117" y="2613176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3E7D887A-0DF5-480F-945C-1CBCAB9EB627}"/>
              </a:ext>
            </a:extLst>
          </p:cNvPr>
          <p:cNvCxnSpPr>
            <a:cxnSpLocks/>
          </p:cNvCxnSpPr>
          <p:nvPr/>
        </p:nvCxnSpPr>
        <p:spPr>
          <a:xfrm>
            <a:off x="6953956" y="3089461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E0B3D6E-08F4-4E1D-B926-160C5E5323AA}"/>
              </a:ext>
            </a:extLst>
          </p:cNvPr>
          <p:cNvSpPr txBox="1"/>
          <p:nvPr/>
        </p:nvSpPr>
        <p:spPr>
          <a:xfrm>
            <a:off x="6693821" y="3548011"/>
            <a:ext cx="1441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page table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C42B7B7-BC37-4513-ABAF-AC04880926CC}"/>
              </a:ext>
            </a:extLst>
          </p:cNvPr>
          <p:cNvSpPr txBox="1"/>
          <p:nvPr/>
        </p:nvSpPr>
        <p:spPr>
          <a:xfrm>
            <a:off x="6434994" y="9948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1M-1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717C76F-0905-4AB8-9DA8-945E74D09C2F}"/>
              </a:ext>
            </a:extLst>
          </p:cNvPr>
          <p:cNvSpPr txBox="1"/>
          <p:nvPr/>
        </p:nvSpPr>
        <p:spPr>
          <a:xfrm>
            <a:off x="6430849" y="2599874"/>
            <a:ext cx="545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1024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A851429-2D74-4968-BDDC-4E176A26A944}"/>
              </a:ext>
            </a:extLst>
          </p:cNvPr>
          <p:cNvSpPr txBox="1"/>
          <p:nvPr/>
        </p:nvSpPr>
        <p:spPr>
          <a:xfrm>
            <a:off x="6655580" y="3045224"/>
            <a:ext cx="298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926ED44-E4B7-4150-B532-E699485F8A19}"/>
              </a:ext>
            </a:extLst>
          </p:cNvPr>
          <p:cNvSpPr txBox="1"/>
          <p:nvPr/>
        </p:nvSpPr>
        <p:spPr>
          <a:xfrm>
            <a:off x="6655580" y="3210187"/>
            <a:ext cx="298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0</a:t>
            </a:r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DF27FEC9-4DBF-4C8B-8937-6B57119F57BF}"/>
              </a:ext>
            </a:extLst>
          </p:cNvPr>
          <p:cNvCxnSpPr>
            <a:cxnSpLocks/>
          </p:cNvCxnSpPr>
          <p:nvPr/>
        </p:nvCxnSpPr>
        <p:spPr>
          <a:xfrm>
            <a:off x="6965121" y="1959348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E5E06726-5F78-4CFE-B302-AB197B79B47D}"/>
              </a:ext>
            </a:extLst>
          </p:cNvPr>
          <p:cNvCxnSpPr>
            <a:cxnSpLocks/>
          </p:cNvCxnSpPr>
          <p:nvPr/>
        </p:nvCxnSpPr>
        <p:spPr>
          <a:xfrm>
            <a:off x="6953956" y="2105453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E4CDA0C8-A0F0-46EF-8696-F69C05AFB42D}"/>
              </a:ext>
            </a:extLst>
          </p:cNvPr>
          <p:cNvSpPr txBox="1"/>
          <p:nvPr/>
        </p:nvSpPr>
        <p:spPr>
          <a:xfrm>
            <a:off x="6465763" y="1877485"/>
            <a:ext cx="565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2099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30077FD-BB65-432D-92CA-2A6E1AEA73BE}"/>
              </a:ext>
            </a:extLst>
          </p:cNvPr>
          <p:cNvSpPr txBox="1"/>
          <p:nvPr/>
        </p:nvSpPr>
        <p:spPr>
          <a:xfrm>
            <a:off x="7044904" y="3049803"/>
            <a:ext cx="564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30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F07BE06-E337-430C-A8A0-0559DDE6149F}"/>
              </a:ext>
            </a:extLst>
          </p:cNvPr>
          <p:cNvSpPr txBox="1"/>
          <p:nvPr/>
        </p:nvSpPr>
        <p:spPr>
          <a:xfrm>
            <a:off x="7131954" y="1906100"/>
            <a:ext cx="565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4</a:t>
            </a:r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D674323D-393E-4E33-88B2-C841005BE6BA}"/>
              </a:ext>
            </a:extLst>
          </p:cNvPr>
          <p:cNvCxnSpPr>
            <a:cxnSpLocks/>
          </p:cNvCxnSpPr>
          <p:nvPr/>
        </p:nvCxnSpPr>
        <p:spPr>
          <a:xfrm>
            <a:off x="6953956" y="2214474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88E82FD1-1689-4379-ABED-51538C7308C0}"/>
              </a:ext>
            </a:extLst>
          </p:cNvPr>
          <p:cNvCxnSpPr>
            <a:cxnSpLocks/>
          </p:cNvCxnSpPr>
          <p:nvPr/>
        </p:nvCxnSpPr>
        <p:spPr>
          <a:xfrm>
            <a:off x="6976117" y="2325144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EEDFABCF-90D6-4CD7-ABD1-2B9D6E9345AC}"/>
              </a:ext>
            </a:extLst>
          </p:cNvPr>
          <p:cNvSpPr txBox="1"/>
          <p:nvPr/>
        </p:nvSpPr>
        <p:spPr>
          <a:xfrm>
            <a:off x="6451812" y="2139369"/>
            <a:ext cx="545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2048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5E54AEA-D0C7-4562-B66C-451F4F30DD0A}"/>
              </a:ext>
            </a:extLst>
          </p:cNvPr>
          <p:cNvSpPr txBox="1"/>
          <p:nvPr/>
        </p:nvSpPr>
        <p:spPr>
          <a:xfrm>
            <a:off x="7728444" y="2963846"/>
            <a:ext cx="665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dir 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ADDDF58-E318-4C99-B51D-A453393AE871}"/>
              </a:ext>
            </a:extLst>
          </p:cNvPr>
          <p:cNvSpPr txBox="1"/>
          <p:nvPr/>
        </p:nvSpPr>
        <p:spPr>
          <a:xfrm>
            <a:off x="7719029" y="2380723"/>
            <a:ext cx="665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dir 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D6C1F4D-A1CB-44CF-A25B-7B02209AF058}"/>
              </a:ext>
            </a:extLst>
          </p:cNvPr>
          <p:cNvSpPr txBox="1"/>
          <p:nvPr/>
        </p:nvSpPr>
        <p:spPr>
          <a:xfrm>
            <a:off x="7697673" y="1805460"/>
            <a:ext cx="853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dir 2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7D0EC79-80CD-41CD-9F4D-682268F14B05}"/>
              </a:ext>
            </a:extLst>
          </p:cNvPr>
          <p:cNvSpPr txBox="1"/>
          <p:nvPr/>
        </p:nvSpPr>
        <p:spPr>
          <a:xfrm>
            <a:off x="7801234" y="321701"/>
            <a:ext cx="958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dir 1023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1EAB763-FBFC-4E35-8D17-51E6341D493C}"/>
              </a:ext>
            </a:extLst>
          </p:cNvPr>
          <p:cNvSpPr txBox="1"/>
          <p:nvPr/>
        </p:nvSpPr>
        <p:spPr>
          <a:xfrm>
            <a:off x="6465763" y="1415825"/>
            <a:ext cx="545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3072</a:t>
            </a:r>
          </a:p>
        </p:txBody>
      </p: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DA40ED87-B551-4292-9C47-0BB68FE91DF7}"/>
              </a:ext>
            </a:extLst>
          </p:cNvPr>
          <p:cNvCxnSpPr>
            <a:cxnSpLocks/>
          </p:cNvCxnSpPr>
          <p:nvPr/>
        </p:nvCxnSpPr>
        <p:spPr>
          <a:xfrm>
            <a:off x="6922387" y="1507153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CCE995D8-2AAB-48E4-9E35-355451227CF4}"/>
              </a:ext>
            </a:extLst>
          </p:cNvPr>
          <p:cNvCxnSpPr>
            <a:cxnSpLocks/>
          </p:cNvCxnSpPr>
          <p:nvPr/>
        </p:nvCxnSpPr>
        <p:spPr>
          <a:xfrm>
            <a:off x="6940701" y="1610521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자유형: 도형 78">
            <a:extLst>
              <a:ext uri="{FF2B5EF4-FFF2-40B4-BE49-F238E27FC236}">
                <a16:creationId xmlns:a16="http://schemas.microsoft.com/office/drawing/2014/main" id="{89E4D152-878A-45B0-B535-43F8309605D0}"/>
              </a:ext>
            </a:extLst>
          </p:cNvPr>
          <p:cNvSpPr/>
          <p:nvPr/>
        </p:nvSpPr>
        <p:spPr>
          <a:xfrm>
            <a:off x="7536873" y="2769205"/>
            <a:ext cx="174171" cy="638628"/>
          </a:xfrm>
          <a:custGeom>
            <a:avLst/>
            <a:gdLst>
              <a:gd name="connsiteX0" fmla="*/ 0 w 174171"/>
              <a:gd name="connsiteY0" fmla="*/ 0 h 638628"/>
              <a:gd name="connsiteX1" fmla="*/ 72571 w 174171"/>
              <a:gd name="connsiteY1" fmla="*/ 29028 h 638628"/>
              <a:gd name="connsiteX2" fmla="*/ 101600 w 174171"/>
              <a:gd name="connsiteY2" fmla="*/ 72571 h 638628"/>
              <a:gd name="connsiteX3" fmla="*/ 145142 w 174171"/>
              <a:gd name="connsiteY3" fmla="*/ 246742 h 638628"/>
              <a:gd name="connsiteX4" fmla="*/ 174171 w 174171"/>
              <a:gd name="connsiteY4" fmla="*/ 333828 h 638628"/>
              <a:gd name="connsiteX5" fmla="*/ 159657 w 174171"/>
              <a:gd name="connsiteY5" fmla="*/ 377371 h 638628"/>
              <a:gd name="connsiteX6" fmla="*/ 145142 w 174171"/>
              <a:gd name="connsiteY6" fmla="*/ 580571 h 638628"/>
              <a:gd name="connsiteX7" fmla="*/ 101600 w 174171"/>
              <a:gd name="connsiteY7" fmla="*/ 609600 h 638628"/>
              <a:gd name="connsiteX8" fmla="*/ 43542 w 174171"/>
              <a:gd name="connsiteY8" fmla="*/ 638628 h 63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171" h="638628">
                <a:moveTo>
                  <a:pt x="0" y="0"/>
                </a:moveTo>
                <a:cubicBezTo>
                  <a:pt x="24190" y="9676"/>
                  <a:pt x="51370" y="13885"/>
                  <a:pt x="72571" y="29028"/>
                </a:cubicBezTo>
                <a:cubicBezTo>
                  <a:pt x="86766" y="39167"/>
                  <a:pt x="94515" y="56630"/>
                  <a:pt x="101600" y="72571"/>
                </a:cubicBezTo>
                <a:cubicBezTo>
                  <a:pt x="146730" y="174113"/>
                  <a:pt x="119062" y="142422"/>
                  <a:pt x="145142" y="246742"/>
                </a:cubicBezTo>
                <a:cubicBezTo>
                  <a:pt x="152563" y="276427"/>
                  <a:pt x="174171" y="333828"/>
                  <a:pt x="174171" y="333828"/>
                </a:cubicBezTo>
                <a:cubicBezTo>
                  <a:pt x="169333" y="348342"/>
                  <a:pt x="161445" y="362176"/>
                  <a:pt x="159657" y="377371"/>
                </a:cubicBezTo>
                <a:cubicBezTo>
                  <a:pt x="151723" y="444812"/>
                  <a:pt x="161612" y="514693"/>
                  <a:pt x="145142" y="580571"/>
                </a:cubicBezTo>
                <a:cubicBezTo>
                  <a:pt x="140911" y="597494"/>
                  <a:pt x="117202" y="601799"/>
                  <a:pt x="101600" y="609600"/>
                </a:cubicBezTo>
                <a:cubicBezTo>
                  <a:pt x="34884" y="642958"/>
                  <a:pt x="76336" y="605836"/>
                  <a:pt x="43542" y="638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자유형: 도형 79">
            <a:extLst>
              <a:ext uri="{FF2B5EF4-FFF2-40B4-BE49-F238E27FC236}">
                <a16:creationId xmlns:a16="http://schemas.microsoft.com/office/drawing/2014/main" id="{A2D52EA2-4513-4AAF-832A-3C8DCDAA9B83}"/>
              </a:ext>
            </a:extLst>
          </p:cNvPr>
          <p:cNvSpPr/>
          <p:nvPr/>
        </p:nvSpPr>
        <p:spPr>
          <a:xfrm>
            <a:off x="7541031" y="2325143"/>
            <a:ext cx="156643" cy="418937"/>
          </a:xfrm>
          <a:custGeom>
            <a:avLst/>
            <a:gdLst>
              <a:gd name="connsiteX0" fmla="*/ 0 w 174171"/>
              <a:gd name="connsiteY0" fmla="*/ 0 h 638628"/>
              <a:gd name="connsiteX1" fmla="*/ 72571 w 174171"/>
              <a:gd name="connsiteY1" fmla="*/ 29028 h 638628"/>
              <a:gd name="connsiteX2" fmla="*/ 101600 w 174171"/>
              <a:gd name="connsiteY2" fmla="*/ 72571 h 638628"/>
              <a:gd name="connsiteX3" fmla="*/ 145142 w 174171"/>
              <a:gd name="connsiteY3" fmla="*/ 246742 h 638628"/>
              <a:gd name="connsiteX4" fmla="*/ 174171 w 174171"/>
              <a:gd name="connsiteY4" fmla="*/ 333828 h 638628"/>
              <a:gd name="connsiteX5" fmla="*/ 159657 w 174171"/>
              <a:gd name="connsiteY5" fmla="*/ 377371 h 638628"/>
              <a:gd name="connsiteX6" fmla="*/ 145142 w 174171"/>
              <a:gd name="connsiteY6" fmla="*/ 580571 h 638628"/>
              <a:gd name="connsiteX7" fmla="*/ 101600 w 174171"/>
              <a:gd name="connsiteY7" fmla="*/ 609600 h 638628"/>
              <a:gd name="connsiteX8" fmla="*/ 43542 w 174171"/>
              <a:gd name="connsiteY8" fmla="*/ 638628 h 63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171" h="638628">
                <a:moveTo>
                  <a:pt x="0" y="0"/>
                </a:moveTo>
                <a:cubicBezTo>
                  <a:pt x="24190" y="9676"/>
                  <a:pt x="51370" y="13885"/>
                  <a:pt x="72571" y="29028"/>
                </a:cubicBezTo>
                <a:cubicBezTo>
                  <a:pt x="86766" y="39167"/>
                  <a:pt x="94515" y="56630"/>
                  <a:pt x="101600" y="72571"/>
                </a:cubicBezTo>
                <a:cubicBezTo>
                  <a:pt x="146730" y="174113"/>
                  <a:pt x="119062" y="142422"/>
                  <a:pt x="145142" y="246742"/>
                </a:cubicBezTo>
                <a:cubicBezTo>
                  <a:pt x="152563" y="276427"/>
                  <a:pt x="174171" y="333828"/>
                  <a:pt x="174171" y="333828"/>
                </a:cubicBezTo>
                <a:cubicBezTo>
                  <a:pt x="169333" y="348342"/>
                  <a:pt x="161445" y="362176"/>
                  <a:pt x="159657" y="377371"/>
                </a:cubicBezTo>
                <a:cubicBezTo>
                  <a:pt x="151723" y="444812"/>
                  <a:pt x="161612" y="514693"/>
                  <a:pt x="145142" y="580571"/>
                </a:cubicBezTo>
                <a:cubicBezTo>
                  <a:pt x="140911" y="597494"/>
                  <a:pt x="117202" y="601799"/>
                  <a:pt x="101600" y="609600"/>
                </a:cubicBezTo>
                <a:cubicBezTo>
                  <a:pt x="34884" y="642958"/>
                  <a:pt x="76336" y="605836"/>
                  <a:pt x="43542" y="638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자유형: 도형 80">
            <a:extLst>
              <a:ext uri="{FF2B5EF4-FFF2-40B4-BE49-F238E27FC236}">
                <a16:creationId xmlns:a16="http://schemas.microsoft.com/office/drawing/2014/main" id="{9A5B2EFB-9F10-4385-841E-14B0A165CE74}"/>
              </a:ext>
            </a:extLst>
          </p:cNvPr>
          <p:cNvSpPr/>
          <p:nvPr/>
        </p:nvSpPr>
        <p:spPr>
          <a:xfrm>
            <a:off x="7499225" y="1623824"/>
            <a:ext cx="132088" cy="673206"/>
          </a:xfrm>
          <a:custGeom>
            <a:avLst/>
            <a:gdLst>
              <a:gd name="connsiteX0" fmla="*/ 0 w 174171"/>
              <a:gd name="connsiteY0" fmla="*/ 0 h 638628"/>
              <a:gd name="connsiteX1" fmla="*/ 72571 w 174171"/>
              <a:gd name="connsiteY1" fmla="*/ 29028 h 638628"/>
              <a:gd name="connsiteX2" fmla="*/ 101600 w 174171"/>
              <a:gd name="connsiteY2" fmla="*/ 72571 h 638628"/>
              <a:gd name="connsiteX3" fmla="*/ 145142 w 174171"/>
              <a:gd name="connsiteY3" fmla="*/ 246742 h 638628"/>
              <a:gd name="connsiteX4" fmla="*/ 174171 w 174171"/>
              <a:gd name="connsiteY4" fmla="*/ 333828 h 638628"/>
              <a:gd name="connsiteX5" fmla="*/ 159657 w 174171"/>
              <a:gd name="connsiteY5" fmla="*/ 377371 h 638628"/>
              <a:gd name="connsiteX6" fmla="*/ 145142 w 174171"/>
              <a:gd name="connsiteY6" fmla="*/ 580571 h 638628"/>
              <a:gd name="connsiteX7" fmla="*/ 101600 w 174171"/>
              <a:gd name="connsiteY7" fmla="*/ 609600 h 638628"/>
              <a:gd name="connsiteX8" fmla="*/ 43542 w 174171"/>
              <a:gd name="connsiteY8" fmla="*/ 638628 h 63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171" h="638628">
                <a:moveTo>
                  <a:pt x="0" y="0"/>
                </a:moveTo>
                <a:cubicBezTo>
                  <a:pt x="24190" y="9676"/>
                  <a:pt x="51370" y="13885"/>
                  <a:pt x="72571" y="29028"/>
                </a:cubicBezTo>
                <a:cubicBezTo>
                  <a:pt x="86766" y="39167"/>
                  <a:pt x="94515" y="56630"/>
                  <a:pt x="101600" y="72571"/>
                </a:cubicBezTo>
                <a:cubicBezTo>
                  <a:pt x="146730" y="174113"/>
                  <a:pt x="119062" y="142422"/>
                  <a:pt x="145142" y="246742"/>
                </a:cubicBezTo>
                <a:cubicBezTo>
                  <a:pt x="152563" y="276427"/>
                  <a:pt x="174171" y="333828"/>
                  <a:pt x="174171" y="333828"/>
                </a:cubicBezTo>
                <a:cubicBezTo>
                  <a:pt x="169333" y="348342"/>
                  <a:pt x="161445" y="362176"/>
                  <a:pt x="159657" y="377371"/>
                </a:cubicBezTo>
                <a:cubicBezTo>
                  <a:pt x="151723" y="444812"/>
                  <a:pt x="161612" y="514693"/>
                  <a:pt x="145142" y="580571"/>
                </a:cubicBezTo>
                <a:cubicBezTo>
                  <a:pt x="140911" y="597494"/>
                  <a:pt x="117202" y="601799"/>
                  <a:pt x="101600" y="609600"/>
                </a:cubicBezTo>
                <a:cubicBezTo>
                  <a:pt x="34884" y="642958"/>
                  <a:pt x="76336" y="605836"/>
                  <a:pt x="43542" y="638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자유형: 도형 81">
            <a:extLst>
              <a:ext uri="{FF2B5EF4-FFF2-40B4-BE49-F238E27FC236}">
                <a16:creationId xmlns:a16="http://schemas.microsoft.com/office/drawing/2014/main" id="{1B22E527-92B7-41C0-9B79-AF5F298BEC6C}"/>
              </a:ext>
            </a:extLst>
          </p:cNvPr>
          <p:cNvSpPr/>
          <p:nvPr/>
        </p:nvSpPr>
        <p:spPr>
          <a:xfrm>
            <a:off x="7562386" y="153158"/>
            <a:ext cx="174171" cy="638628"/>
          </a:xfrm>
          <a:custGeom>
            <a:avLst/>
            <a:gdLst>
              <a:gd name="connsiteX0" fmla="*/ 0 w 174171"/>
              <a:gd name="connsiteY0" fmla="*/ 0 h 638628"/>
              <a:gd name="connsiteX1" fmla="*/ 72571 w 174171"/>
              <a:gd name="connsiteY1" fmla="*/ 29028 h 638628"/>
              <a:gd name="connsiteX2" fmla="*/ 101600 w 174171"/>
              <a:gd name="connsiteY2" fmla="*/ 72571 h 638628"/>
              <a:gd name="connsiteX3" fmla="*/ 145142 w 174171"/>
              <a:gd name="connsiteY3" fmla="*/ 246742 h 638628"/>
              <a:gd name="connsiteX4" fmla="*/ 174171 w 174171"/>
              <a:gd name="connsiteY4" fmla="*/ 333828 h 638628"/>
              <a:gd name="connsiteX5" fmla="*/ 159657 w 174171"/>
              <a:gd name="connsiteY5" fmla="*/ 377371 h 638628"/>
              <a:gd name="connsiteX6" fmla="*/ 145142 w 174171"/>
              <a:gd name="connsiteY6" fmla="*/ 580571 h 638628"/>
              <a:gd name="connsiteX7" fmla="*/ 101600 w 174171"/>
              <a:gd name="connsiteY7" fmla="*/ 609600 h 638628"/>
              <a:gd name="connsiteX8" fmla="*/ 43542 w 174171"/>
              <a:gd name="connsiteY8" fmla="*/ 638628 h 63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171" h="638628">
                <a:moveTo>
                  <a:pt x="0" y="0"/>
                </a:moveTo>
                <a:cubicBezTo>
                  <a:pt x="24190" y="9676"/>
                  <a:pt x="51370" y="13885"/>
                  <a:pt x="72571" y="29028"/>
                </a:cubicBezTo>
                <a:cubicBezTo>
                  <a:pt x="86766" y="39167"/>
                  <a:pt x="94515" y="56630"/>
                  <a:pt x="101600" y="72571"/>
                </a:cubicBezTo>
                <a:cubicBezTo>
                  <a:pt x="146730" y="174113"/>
                  <a:pt x="119062" y="142422"/>
                  <a:pt x="145142" y="246742"/>
                </a:cubicBezTo>
                <a:cubicBezTo>
                  <a:pt x="152563" y="276427"/>
                  <a:pt x="174171" y="333828"/>
                  <a:pt x="174171" y="333828"/>
                </a:cubicBezTo>
                <a:cubicBezTo>
                  <a:pt x="169333" y="348342"/>
                  <a:pt x="161445" y="362176"/>
                  <a:pt x="159657" y="377371"/>
                </a:cubicBezTo>
                <a:cubicBezTo>
                  <a:pt x="151723" y="444812"/>
                  <a:pt x="161612" y="514693"/>
                  <a:pt x="145142" y="580571"/>
                </a:cubicBezTo>
                <a:cubicBezTo>
                  <a:pt x="140911" y="597494"/>
                  <a:pt x="117202" y="601799"/>
                  <a:pt x="101600" y="609600"/>
                </a:cubicBezTo>
                <a:cubicBezTo>
                  <a:pt x="34884" y="642958"/>
                  <a:pt x="76336" y="605836"/>
                  <a:pt x="43542" y="638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C70B926F-79CE-472D-A3C6-677267B93C7E}"/>
              </a:ext>
            </a:extLst>
          </p:cNvPr>
          <p:cNvSpPr/>
          <p:nvPr/>
        </p:nvSpPr>
        <p:spPr>
          <a:xfrm>
            <a:off x="6965121" y="2769205"/>
            <a:ext cx="565720" cy="6550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9E9C6D3B-9ACA-4769-B730-679EF644D1EA}"/>
              </a:ext>
            </a:extLst>
          </p:cNvPr>
          <p:cNvSpPr/>
          <p:nvPr/>
        </p:nvSpPr>
        <p:spPr>
          <a:xfrm>
            <a:off x="6940701" y="1610521"/>
            <a:ext cx="600330" cy="7254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FA56A72E-73AA-49CE-A948-61F539F07626}"/>
              </a:ext>
            </a:extLst>
          </p:cNvPr>
          <p:cNvCxnSpPr/>
          <p:nvPr/>
        </p:nvCxnSpPr>
        <p:spPr>
          <a:xfrm>
            <a:off x="3982120" y="1906100"/>
            <a:ext cx="1237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ABE620FF-8857-44A8-83B1-A25E4BE9C890}"/>
              </a:ext>
            </a:extLst>
          </p:cNvPr>
          <p:cNvCxnSpPr/>
          <p:nvPr/>
        </p:nvCxnSpPr>
        <p:spPr>
          <a:xfrm>
            <a:off x="3995936" y="1311696"/>
            <a:ext cx="1237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9A3AA2CD-AF5E-4ED1-B885-6F8C8DF5D894}"/>
              </a:ext>
            </a:extLst>
          </p:cNvPr>
          <p:cNvCxnSpPr/>
          <p:nvPr/>
        </p:nvCxnSpPr>
        <p:spPr>
          <a:xfrm>
            <a:off x="3995936" y="1507153"/>
            <a:ext cx="1237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D91A114B-587C-42FE-8C35-7AB4D9E6E1AE}"/>
              </a:ext>
            </a:extLst>
          </p:cNvPr>
          <p:cNvCxnSpPr/>
          <p:nvPr/>
        </p:nvCxnSpPr>
        <p:spPr>
          <a:xfrm>
            <a:off x="3995936" y="1692824"/>
            <a:ext cx="1237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461472B0-7537-40CD-AEA7-0EAD98F53A7B}"/>
              </a:ext>
            </a:extLst>
          </p:cNvPr>
          <p:cNvSpPr txBox="1"/>
          <p:nvPr/>
        </p:nvSpPr>
        <p:spPr>
          <a:xfrm>
            <a:off x="4455525" y="1497683"/>
            <a:ext cx="347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4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DFE25A7-1087-4229-BD1A-7D93BA771B8C}"/>
              </a:ext>
            </a:extLst>
          </p:cNvPr>
          <p:cNvSpPr txBox="1"/>
          <p:nvPr/>
        </p:nvSpPr>
        <p:spPr>
          <a:xfrm>
            <a:off x="5213343" y="1453027"/>
            <a:ext cx="660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fr 74</a:t>
            </a:r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id="{2AC3924B-9A58-4E98-9E29-3AF490F07604}"/>
              </a:ext>
            </a:extLst>
          </p:cNvPr>
          <p:cNvSpPr/>
          <p:nvPr/>
        </p:nvSpPr>
        <p:spPr>
          <a:xfrm>
            <a:off x="3982120" y="1311696"/>
            <a:ext cx="1217968" cy="592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직선 화살표 연결선 101">
            <a:extLst>
              <a:ext uri="{FF2B5EF4-FFF2-40B4-BE49-F238E27FC236}">
                <a16:creationId xmlns:a16="http://schemas.microsoft.com/office/drawing/2014/main" id="{7B2E6497-4281-4710-8B42-FFD560CD5572}"/>
              </a:ext>
            </a:extLst>
          </p:cNvPr>
          <p:cNvCxnSpPr>
            <a:stCxn id="66" idx="0"/>
            <a:endCxn id="99" idx="3"/>
          </p:cNvCxnSpPr>
          <p:nvPr/>
        </p:nvCxnSpPr>
        <p:spPr>
          <a:xfrm flipH="1" flipV="1">
            <a:off x="5873921" y="1606916"/>
            <a:ext cx="874702" cy="270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A751A0-47E8-487B-AF0A-7AA7005FA81D}"/>
              </a:ext>
            </a:extLst>
          </p:cNvPr>
          <p:cNvCxnSpPr/>
          <p:nvPr/>
        </p:nvCxnSpPr>
        <p:spPr>
          <a:xfrm>
            <a:off x="3982120" y="3645024"/>
            <a:ext cx="1237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5888649-CA78-4115-8D64-F98E55D8BC91}"/>
              </a:ext>
            </a:extLst>
          </p:cNvPr>
          <p:cNvCxnSpPr/>
          <p:nvPr/>
        </p:nvCxnSpPr>
        <p:spPr>
          <a:xfrm>
            <a:off x="3956135" y="3204937"/>
            <a:ext cx="1237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72FE7EFD-2D12-433C-BFF8-273FAE5B53C7}"/>
              </a:ext>
            </a:extLst>
          </p:cNvPr>
          <p:cNvCxnSpPr/>
          <p:nvPr/>
        </p:nvCxnSpPr>
        <p:spPr>
          <a:xfrm>
            <a:off x="3936391" y="3407833"/>
            <a:ext cx="1237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CD8F6C71-143A-4F7A-8349-0BF705BB34A1}"/>
              </a:ext>
            </a:extLst>
          </p:cNvPr>
          <p:cNvCxnSpPr/>
          <p:nvPr/>
        </p:nvCxnSpPr>
        <p:spPr>
          <a:xfrm>
            <a:off x="3956135" y="3548011"/>
            <a:ext cx="1237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0BF11CA6-FDA9-498F-922D-D4976B380F30}"/>
              </a:ext>
            </a:extLst>
          </p:cNvPr>
          <p:cNvSpPr txBox="1"/>
          <p:nvPr/>
        </p:nvSpPr>
        <p:spPr>
          <a:xfrm>
            <a:off x="4413073" y="3348686"/>
            <a:ext cx="45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30</a:t>
            </a:r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C0C7D5BC-64D1-4D09-976B-F761659D64C5}"/>
              </a:ext>
            </a:extLst>
          </p:cNvPr>
          <p:cNvSpPr/>
          <p:nvPr/>
        </p:nvSpPr>
        <p:spPr>
          <a:xfrm>
            <a:off x="3956135" y="3204937"/>
            <a:ext cx="1256153" cy="4207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화살표 연결선 111">
            <a:extLst>
              <a:ext uri="{FF2B5EF4-FFF2-40B4-BE49-F238E27FC236}">
                <a16:creationId xmlns:a16="http://schemas.microsoft.com/office/drawing/2014/main" id="{4D8E887F-1716-4153-99E0-8D392BBF8F99}"/>
              </a:ext>
            </a:extLst>
          </p:cNvPr>
          <p:cNvCxnSpPr>
            <a:stCxn id="62" idx="1"/>
          </p:cNvCxnSpPr>
          <p:nvPr/>
        </p:nvCxnSpPr>
        <p:spPr>
          <a:xfrm flipH="1">
            <a:off x="5724128" y="3183724"/>
            <a:ext cx="931452" cy="164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EA29C39C-0438-4D03-8B23-D3101C7E2F95}"/>
              </a:ext>
            </a:extLst>
          </p:cNvPr>
          <p:cNvSpPr txBox="1"/>
          <p:nvPr/>
        </p:nvSpPr>
        <p:spPr>
          <a:xfrm>
            <a:off x="5231237" y="3286260"/>
            <a:ext cx="660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14</a:t>
            </a:r>
          </a:p>
        </p:txBody>
      </p:sp>
      <p:sp>
        <p:nvSpPr>
          <p:cNvPr id="114" name="직사각형 113">
            <a:extLst>
              <a:ext uri="{FF2B5EF4-FFF2-40B4-BE49-F238E27FC236}">
                <a16:creationId xmlns:a16="http://schemas.microsoft.com/office/drawing/2014/main" id="{9150408C-D8CC-4ED6-81D2-215DAAAC2841}"/>
              </a:ext>
            </a:extLst>
          </p:cNvPr>
          <p:cNvSpPr/>
          <p:nvPr/>
        </p:nvSpPr>
        <p:spPr>
          <a:xfrm>
            <a:off x="6965121" y="4293448"/>
            <a:ext cx="597265" cy="17998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직선 연결선 115">
            <a:extLst>
              <a:ext uri="{FF2B5EF4-FFF2-40B4-BE49-F238E27FC236}">
                <a16:creationId xmlns:a16="http://schemas.microsoft.com/office/drawing/2014/main" id="{826B04CC-EECB-46BE-AD5F-6EBFF3B83C04}"/>
              </a:ext>
            </a:extLst>
          </p:cNvPr>
          <p:cNvCxnSpPr/>
          <p:nvPr/>
        </p:nvCxnSpPr>
        <p:spPr>
          <a:xfrm>
            <a:off x="6975311" y="5877272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연결선 116">
            <a:extLst>
              <a:ext uri="{FF2B5EF4-FFF2-40B4-BE49-F238E27FC236}">
                <a16:creationId xmlns:a16="http://schemas.microsoft.com/office/drawing/2014/main" id="{0BBD1046-F9FD-43C4-841F-0AD8B11BDEF5}"/>
              </a:ext>
            </a:extLst>
          </p:cNvPr>
          <p:cNvCxnSpPr/>
          <p:nvPr/>
        </p:nvCxnSpPr>
        <p:spPr>
          <a:xfrm>
            <a:off x="6975311" y="5674544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>
            <a:extLst>
              <a:ext uri="{FF2B5EF4-FFF2-40B4-BE49-F238E27FC236}">
                <a16:creationId xmlns:a16="http://schemas.microsoft.com/office/drawing/2014/main" id="{E4E8ADB4-336A-4697-A099-ABFC1170CD25}"/>
              </a:ext>
            </a:extLst>
          </p:cNvPr>
          <p:cNvCxnSpPr/>
          <p:nvPr/>
        </p:nvCxnSpPr>
        <p:spPr>
          <a:xfrm>
            <a:off x="6965121" y="5428237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7B307A60-C261-41F5-95B3-3120BE89EA7E}"/>
              </a:ext>
            </a:extLst>
          </p:cNvPr>
          <p:cNvSpPr txBox="1"/>
          <p:nvPr/>
        </p:nvSpPr>
        <p:spPr>
          <a:xfrm>
            <a:off x="6706057" y="5878340"/>
            <a:ext cx="259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267D4283-21AB-4098-9772-378DAB1037FE}"/>
              </a:ext>
            </a:extLst>
          </p:cNvPr>
          <p:cNvSpPr txBox="1"/>
          <p:nvPr/>
        </p:nvSpPr>
        <p:spPr>
          <a:xfrm>
            <a:off x="6698746" y="5672052"/>
            <a:ext cx="259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00D79F11-F0CA-410D-80CF-6752B4C0881F}"/>
              </a:ext>
            </a:extLst>
          </p:cNvPr>
          <p:cNvSpPr txBox="1"/>
          <p:nvPr/>
        </p:nvSpPr>
        <p:spPr>
          <a:xfrm>
            <a:off x="6691435" y="5421010"/>
            <a:ext cx="259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660A88A-8B37-4DC4-A4D9-3C45FB8CF563}"/>
              </a:ext>
            </a:extLst>
          </p:cNvPr>
          <p:cNvSpPr txBox="1"/>
          <p:nvPr/>
        </p:nvSpPr>
        <p:spPr>
          <a:xfrm>
            <a:off x="7078126" y="5813879"/>
            <a:ext cx="480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14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1F35852-F21F-49F4-91E8-4284DAE92024}"/>
              </a:ext>
            </a:extLst>
          </p:cNvPr>
          <p:cNvSpPr txBox="1"/>
          <p:nvPr/>
        </p:nvSpPr>
        <p:spPr>
          <a:xfrm>
            <a:off x="7063497" y="5421009"/>
            <a:ext cx="480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74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1A8D14A1-EE6C-44F9-B4A6-7A5F43E5E2A4}"/>
              </a:ext>
            </a:extLst>
          </p:cNvPr>
          <p:cNvSpPr txBox="1"/>
          <p:nvPr/>
        </p:nvSpPr>
        <p:spPr>
          <a:xfrm>
            <a:off x="6653855" y="6241778"/>
            <a:ext cx="1441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directory table</a:t>
            </a:r>
          </a:p>
        </p:txBody>
      </p:sp>
      <p:cxnSp>
        <p:nvCxnSpPr>
          <p:cNvPr id="126" name="직선 연결선 125">
            <a:extLst>
              <a:ext uri="{FF2B5EF4-FFF2-40B4-BE49-F238E27FC236}">
                <a16:creationId xmlns:a16="http://schemas.microsoft.com/office/drawing/2014/main" id="{C47EA7D5-9A82-405C-8481-E145B1E6C603}"/>
              </a:ext>
            </a:extLst>
          </p:cNvPr>
          <p:cNvCxnSpPr/>
          <p:nvPr/>
        </p:nvCxnSpPr>
        <p:spPr>
          <a:xfrm>
            <a:off x="3956135" y="4356164"/>
            <a:ext cx="1257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0736227E-84B5-46EA-B118-ED8CFEC03A39}"/>
              </a:ext>
            </a:extLst>
          </p:cNvPr>
          <p:cNvCxnSpPr/>
          <p:nvPr/>
        </p:nvCxnSpPr>
        <p:spPr>
          <a:xfrm>
            <a:off x="3979400" y="4045346"/>
            <a:ext cx="1257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1CA6121D-5D6E-4170-8C06-B97D2CA1D36D}"/>
              </a:ext>
            </a:extLst>
          </p:cNvPr>
          <p:cNvSpPr txBox="1"/>
          <p:nvPr/>
        </p:nvSpPr>
        <p:spPr>
          <a:xfrm>
            <a:off x="5220072" y="4015159"/>
            <a:ext cx="660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10</a:t>
            </a:r>
          </a:p>
        </p:txBody>
      </p:sp>
      <p:sp>
        <p:nvSpPr>
          <p:cNvPr id="129" name="직사각형 128">
            <a:extLst>
              <a:ext uri="{FF2B5EF4-FFF2-40B4-BE49-F238E27FC236}">
                <a16:creationId xmlns:a16="http://schemas.microsoft.com/office/drawing/2014/main" id="{A4D5A955-0176-4826-BA7D-0BA613B83C59}"/>
              </a:ext>
            </a:extLst>
          </p:cNvPr>
          <p:cNvSpPr/>
          <p:nvPr/>
        </p:nvSpPr>
        <p:spPr>
          <a:xfrm>
            <a:off x="3956135" y="4045346"/>
            <a:ext cx="1237952" cy="332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자유형: 도형 129">
            <a:extLst>
              <a:ext uri="{FF2B5EF4-FFF2-40B4-BE49-F238E27FC236}">
                <a16:creationId xmlns:a16="http://schemas.microsoft.com/office/drawing/2014/main" id="{B0A9789D-FEC6-4544-9C7A-9AA913844C0F}"/>
              </a:ext>
            </a:extLst>
          </p:cNvPr>
          <p:cNvSpPr/>
          <p:nvPr/>
        </p:nvSpPr>
        <p:spPr>
          <a:xfrm>
            <a:off x="6516914" y="4368800"/>
            <a:ext cx="250068" cy="1785341"/>
          </a:xfrm>
          <a:custGeom>
            <a:avLst/>
            <a:gdLst>
              <a:gd name="connsiteX0" fmla="*/ 159657 w 250068"/>
              <a:gd name="connsiteY0" fmla="*/ 0 h 1785341"/>
              <a:gd name="connsiteX1" fmla="*/ 145143 w 250068"/>
              <a:gd name="connsiteY1" fmla="*/ 72571 h 1785341"/>
              <a:gd name="connsiteX2" fmla="*/ 58057 w 250068"/>
              <a:gd name="connsiteY2" fmla="*/ 203200 h 1785341"/>
              <a:gd name="connsiteX3" fmla="*/ 29029 w 250068"/>
              <a:gd name="connsiteY3" fmla="*/ 246743 h 1785341"/>
              <a:gd name="connsiteX4" fmla="*/ 0 w 250068"/>
              <a:gd name="connsiteY4" fmla="*/ 348343 h 1785341"/>
              <a:gd name="connsiteX5" fmla="*/ 29029 w 250068"/>
              <a:gd name="connsiteY5" fmla="*/ 580571 h 1785341"/>
              <a:gd name="connsiteX6" fmla="*/ 58057 w 250068"/>
              <a:gd name="connsiteY6" fmla="*/ 624114 h 1785341"/>
              <a:gd name="connsiteX7" fmla="*/ 116115 w 250068"/>
              <a:gd name="connsiteY7" fmla="*/ 696686 h 1785341"/>
              <a:gd name="connsiteX8" fmla="*/ 130629 w 250068"/>
              <a:gd name="connsiteY8" fmla="*/ 841829 h 1785341"/>
              <a:gd name="connsiteX9" fmla="*/ 101600 w 250068"/>
              <a:gd name="connsiteY9" fmla="*/ 885371 h 1785341"/>
              <a:gd name="connsiteX10" fmla="*/ 58057 w 250068"/>
              <a:gd name="connsiteY10" fmla="*/ 972457 h 1785341"/>
              <a:gd name="connsiteX11" fmla="*/ 14515 w 250068"/>
              <a:gd name="connsiteY11" fmla="*/ 1001486 h 1785341"/>
              <a:gd name="connsiteX12" fmla="*/ 101600 w 250068"/>
              <a:gd name="connsiteY12" fmla="*/ 1059543 h 1785341"/>
              <a:gd name="connsiteX13" fmla="*/ 130629 w 250068"/>
              <a:gd name="connsiteY13" fmla="*/ 1146629 h 1785341"/>
              <a:gd name="connsiteX14" fmla="*/ 145143 w 250068"/>
              <a:gd name="connsiteY14" fmla="*/ 1683657 h 1785341"/>
              <a:gd name="connsiteX15" fmla="*/ 174172 w 250068"/>
              <a:gd name="connsiteY15" fmla="*/ 1727200 h 1785341"/>
              <a:gd name="connsiteX16" fmla="*/ 217715 w 250068"/>
              <a:gd name="connsiteY16" fmla="*/ 1741714 h 1785341"/>
              <a:gd name="connsiteX17" fmla="*/ 232229 w 250068"/>
              <a:gd name="connsiteY17" fmla="*/ 1785257 h 1785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50068" h="1785341">
                <a:moveTo>
                  <a:pt x="159657" y="0"/>
                </a:moveTo>
                <a:cubicBezTo>
                  <a:pt x="154819" y="24190"/>
                  <a:pt x="155351" y="50113"/>
                  <a:pt x="145143" y="72571"/>
                </a:cubicBezTo>
                <a:cubicBezTo>
                  <a:pt x="145139" y="72579"/>
                  <a:pt x="72574" y="181425"/>
                  <a:pt x="58057" y="203200"/>
                </a:cubicBezTo>
                <a:cubicBezTo>
                  <a:pt x="48381" y="217714"/>
                  <a:pt x="34545" y="230194"/>
                  <a:pt x="29029" y="246743"/>
                </a:cubicBezTo>
                <a:cubicBezTo>
                  <a:pt x="8207" y="309210"/>
                  <a:pt x="18226" y="275443"/>
                  <a:pt x="0" y="348343"/>
                </a:cubicBezTo>
                <a:cubicBezTo>
                  <a:pt x="2770" y="384356"/>
                  <a:pt x="-2300" y="517912"/>
                  <a:pt x="29029" y="580571"/>
                </a:cubicBezTo>
                <a:cubicBezTo>
                  <a:pt x="36830" y="596173"/>
                  <a:pt x="50256" y="608512"/>
                  <a:pt x="58057" y="624114"/>
                </a:cubicBezTo>
                <a:cubicBezTo>
                  <a:pt x="93110" y="694220"/>
                  <a:pt x="42715" y="647752"/>
                  <a:pt x="116115" y="696686"/>
                </a:cubicBezTo>
                <a:cubicBezTo>
                  <a:pt x="140936" y="771149"/>
                  <a:pt x="159419" y="774652"/>
                  <a:pt x="130629" y="841829"/>
                </a:cubicBezTo>
                <a:cubicBezTo>
                  <a:pt x="123758" y="857862"/>
                  <a:pt x="111276" y="870857"/>
                  <a:pt x="101600" y="885371"/>
                </a:cubicBezTo>
                <a:cubicBezTo>
                  <a:pt x="89795" y="920787"/>
                  <a:pt x="86195" y="944319"/>
                  <a:pt x="58057" y="972457"/>
                </a:cubicBezTo>
                <a:cubicBezTo>
                  <a:pt x="45722" y="984792"/>
                  <a:pt x="29029" y="991810"/>
                  <a:pt x="14515" y="1001486"/>
                </a:cubicBezTo>
                <a:cubicBezTo>
                  <a:pt x="43543" y="1020838"/>
                  <a:pt x="90567" y="1026446"/>
                  <a:pt x="101600" y="1059543"/>
                </a:cubicBezTo>
                <a:lnTo>
                  <a:pt x="130629" y="1146629"/>
                </a:lnTo>
                <a:cubicBezTo>
                  <a:pt x="135467" y="1325638"/>
                  <a:pt x="131750" y="1505084"/>
                  <a:pt x="145143" y="1683657"/>
                </a:cubicBezTo>
                <a:cubicBezTo>
                  <a:pt x="146448" y="1701052"/>
                  <a:pt x="160550" y="1716303"/>
                  <a:pt x="174172" y="1727200"/>
                </a:cubicBezTo>
                <a:cubicBezTo>
                  <a:pt x="186119" y="1736757"/>
                  <a:pt x="203201" y="1736876"/>
                  <a:pt x="217715" y="1741714"/>
                </a:cubicBezTo>
                <a:cubicBezTo>
                  <a:pt x="249427" y="1789282"/>
                  <a:pt x="264187" y="1785257"/>
                  <a:pt x="232229" y="17852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2" name="직선 화살표 연결선 131">
            <a:extLst>
              <a:ext uri="{FF2B5EF4-FFF2-40B4-BE49-F238E27FC236}">
                <a16:creationId xmlns:a16="http://schemas.microsoft.com/office/drawing/2014/main" id="{26B51FF0-9791-4650-B24A-AC5D7D240FF7}"/>
              </a:ext>
            </a:extLst>
          </p:cNvPr>
          <p:cNvCxnSpPr>
            <a:stCxn id="130" idx="11"/>
          </p:cNvCxnSpPr>
          <p:nvPr/>
        </p:nvCxnSpPr>
        <p:spPr>
          <a:xfrm flipH="1" flipV="1">
            <a:off x="5784328" y="4368800"/>
            <a:ext cx="747101" cy="1001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FF8611FC-ADC4-4D9E-A608-4DE1066C8FC4}"/>
              </a:ext>
            </a:extLst>
          </p:cNvPr>
          <p:cNvSpPr txBox="1"/>
          <p:nvPr/>
        </p:nvSpPr>
        <p:spPr>
          <a:xfrm>
            <a:off x="299958" y="154474"/>
            <a:ext cx="2808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we need only </a:t>
            </a:r>
            <a:r>
              <a:rPr lang="en-US" sz="1600">
                <a:solidFill>
                  <a:srgbClr val="FF0000"/>
                </a:solidFill>
              </a:rPr>
              <a:t>5</a:t>
            </a:r>
            <a:r>
              <a:rPr lang="en-US" sz="1600"/>
              <a:t> frames: </a:t>
            </a:r>
          </a:p>
          <a:p>
            <a:r>
              <a:rPr lang="en-US" sz="1600">
                <a:solidFill>
                  <a:srgbClr val="FF0000"/>
                </a:solidFill>
              </a:rPr>
              <a:t>2</a:t>
            </a:r>
            <a:r>
              <a:rPr lang="en-US" sz="1600"/>
              <a:t> for process+</a:t>
            </a:r>
          </a:p>
          <a:p>
            <a:r>
              <a:rPr lang="en-US" sz="1600">
                <a:solidFill>
                  <a:srgbClr val="FF0000"/>
                </a:solidFill>
              </a:rPr>
              <a:t>2</a:t>
            </a:r>
            <a:r>
              <a:rPr lang="en-US" sz="1600"/>
              <a:t> for page table+</a:t>
            </a:r>
          </a:p>
          <a:p>
            <a:r>
              <a:rPr lang="en-US" sz="1600">
                <a:solidFill>
                  <a:srgbClr val="FF0000"/>
                </a:solidFill>
              </a:rPr>
              <a:t>1</a:t>
            </a:r>
            <a:r>
              <a:rPr lang="en-US" sz="1600"/>
              <a:t> for dir table</a:t>
            </a:r>
          </a:p>
        </p:txBody>
      </p:sp>
      <p:sp>
        <p:nvSpPr>
          <p:cNvPr id="134" name="자유형: 도형 133">
            <a:extLst>
              <a:ext uri="{FF2B5EF4-FFF2-40B4-BE49-F238E27FC236}">
                <a16:creationId xmlns:a16="http://schemas.microsoft.com/office/drawing/2014/main" id="{FD9CAA1D-F2B1-4E1F-BD7F-E710A22C6564}"/>
              </a:ext>
            </a:extLst>
          </p:cNvPr>
          <p:cNvSpPr/>
          <p:nvPr/>
        </p:nvSpPr>
        <p:spPr>
          <a:xfrm>
            <a:off x="129566" y="145143"/>
            <a:ext cx="2686205" cy="1176499"/>
          </a:xfrm>
          <a:custGeom>
            <a:avLst/>
            <a:gdLst>
              <a:gd name="connsiteX0" fmla="*/ 726777 w 2686205"/>
              <a:gd name="connsiteY0" fmla="*/ 1146628 h 1176499"/>
              <a:gd name="connsiteX1" fmla="*/ 654205 w 2686205"/>
              <a:gd name="connsiteY1" fmla="*/ 1175657 h 1176499"/>
              <a:gd name="connsiteX2" fmla="*/ 378434 w 2686205"/>
              <a:gd name="connsiteY2" fmla="*/ 1161143 h 1176499"/>
              <a:gd name="connsiteX3" fmla="*/ 291348 w 2686205"/>
              <a:gd name="connsiteY3" fmla="*/ 1117600 h 1176499"/>
              <a:gd name="connsiteX4" fmla="*/ 175234 w 2686205"/>
              <a:gd name="connsiteY4" fmla="*/ 986971 h 1176499"/>
              <a:gd name="connsiteX5" fmla="*/ 102663 w 2686205"/>
              <a:gd name="connsiteY5" fmla="*/ 885371 h 1176499"/>
              <a:gd name="connsiteX6" fmla="*/ 44605 w 2686205"/>
              <a:gd name="connsiteY6" fmla="*/ 783771 h 1176499"/>
              <a:gd name="connsiteX7" fmla="*/ 30091 w 2686205"/>
              <a:gd name="connsiteY7" fmla="*/ 740228 h 1176499"/>
              <a:gd name="connsiteX8" fmla="*/ 1063 w 2686205"/>
              <a:gd name="connsiteY8" fmla="*/ 696686 h 1176499"/>
              <a:gd name="connsiteX9" fmla="*/ 15577 w 2686205"/>
              <a:gd name="connsiteY9" fmla="*/ 217714 h 1176499"/>
              <a:gd name="connsiteX10" fmla="*/ 59120 w 2686205"/>
              <a:gd name="connsiteY10" fmla="*/ 116114 h 1176499"/>
              <a:gd name="connsiteX11" fmla="*/ 175234 w 2686205"/>
              <a:gd name="connsiteY11" fmla="*/ 58057 h 1176499"/>
              <a:gd name="connsiteX12" fmla="*/ 262320 w 2686205"/>
              <a:gd name="connsiteY12" fmla="*/ 29028 h 1176499"/>
              <a:gd name="connsiteX13" fmla="*/ 305863 w 2686205"/>
              <a:gd name="connsiteY13" fmla="*/ 14514 h 1176499"/>
              <a:gd name="connsiteX14" fmla="*/ 378434 w 2686205"/>
              <a:gd name="connsiteY14" fmla="*/ 0 h 1176499"/>
              <a:gd name="connsiteX15" fmla="*/ 1031577 w 2686205"/>
              <a:gd name="connsiteY15" fmla="*/ 14514 h 1176499"/>
              <a:gd name="connsiteX16" fmla="*/ 2236263 w 2686205"/>
              <a:gd name="connsiteY16" fmla="*/ 29028 h 1176499"/>
              <a:gd name="connsiteX17" fmla="*/ 2294320 w 2686205"/>
              <a:gd name="connsiteY17" fmla="*/ 43543 h 1176499"/>
              <a:gd name="connsiteX18" fmla="*/ 2381405 w 2686205"/>
              <a:gd name="connsiteY18" fmla="*/ 72571 h 1176499"/>
              <a:gd name="connsiteX19" fmla="*/ 2512034 w 2686205"/>
              <a:gd name="connsiteY19" fmla="*/ 101600 h 1176499"/>
              <a:gd name="connsiteX20" fmla="*/ 2599120 w 2686205"/>
              <a:gd name="connsiteY20" fmla="*/ 188686 h 1176499"/>
              <a:gd name="connsiteX21" fmla="*/ 2671691 w 2686205"/>
              <a:gd name="connsiteY21" fmla="*/ 319314 h 1176499"/>
              <a:gd name="connsiteX22" fmla="*/ 2686205 w 2686205"/>
              <a:gd name="connsiteY22" fmla="*/ 435428 h 1176499"/>
              <a:gd name="connsiteX23" fmla="*/ 2657177 w 2686205"/>
              <a:gd name="connsiteY23" fmla="*/ 638628 h 1176499"/>
              <a:gd name="connsiteX24" fmla="*/ 2628148 w 2686205"/>
              <a:gd name="connsiteY24" fmla="*/ 682171 h 1176499"/>
              <a:gd name="connsiteX25" fmla="*/ 2584605 w 2686205"/>
              <a:gd name="connsiteY25" fmla="*/ 725714 h 1176499"/>
              <a:gd name="connsiteX26" fmla="*/ 2497520 w 2686205"/>
              <a:gd name="connsiteY26" fmla="*/ 783771 h 1176499"/>
              <a:gd name="connsiteX27" fmla="*/ 2410434 w 2686205"/>
              <a:gd name="connsiteY27" fmla="*/ 856343 h 1176499"/>
              <a:gd name="connsiteX28" fmla="*/ 2323348 w 2686205"/>
              <a:gd name="connsiteY28" fmla="*/ 885371 h 1176499"/>
              <a:gd name="connsiteX29" fmla="*/ 2279805 w 2686205"/>
              <a:gd name="connsiteY29" fmla="*/ 914400 h 1176499"/>
              <a:gd name="connsiteX30" fmla="*/ 2192720 w 2686205"/>
              <a:gd name="connsiteY30" fmla="*/ 943428 h 1176499"/>
              <a:gd name="connsiteX31" fmla="*/ 2149177 w 2686205"/>
              <a:gd name="connsiteY31" fmla="*/ 957943 h 1176499"/>
              <a:gd name="connsiteX32" fmla="*/ 2091120 w 2686205"/>
              <a:gd name="connsiteY32" fmla="*/ 972457 h 1176499"/>
              <a:gd name="connsiteX33" fmla="*/ 2004034 w 2686205"/>
              <a:gd name="connsiteY33" fmla="*/ 1001486 h 1176499"/>
              <a:gd name="connsiteX34" fmla="*/ 1960491 w 2686205"/>
              <a:gd name="connsiteY34" fmla="*/ 1016000 h 1176499"/>
              <a:gd name="connsiteX35" fmla="*/ 1916948 w 2686205"/>
              <a:gd name="connsiteY35" fmla="*/ 1030514 h 1176499"/>
              <a:gd name="connsiteX36" fmla="*/ 1858891 w 2686205"/>
              <a:gd name="connsiteY36" fmla="*/ 1045028 h 1176499"/>
              <a:gd name="connsiteX37" fmla="*/ 1713748 w 2686205"/>
              <a:gd name="connsiteY37" fmla="*/ 1074057 h 1176499"/>
              <a:gd name="connsiteX38" fmla="*/ 1626663 w 2686205"/>
              <a:gd name="connsiteY38" fmla="*/ 1103086 h 1176499"/>
              <a:gd name="connsiteX39" fmla="*/ 1278320 w 2686205"/>
              <a:gd name="connsiteY39" fmla="*/ 1132114 h 1176499"/>
              <a:gd name="connsiteX40" fmla="*/ 726777 w 2686205"/>
              <a:gd name="connsiteY40" fmla="*/ 1146628 h 117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686205" h="1176499">
                <a:moveTo>
                  <a:pt x="726777" y="1146628"/>
                </a:moveTo>
                <a:cubicBezTo>
                  <a:pt x="622758" y="1153885"/>
                  <a:pt x="680237" y="1174572"/>
                  <a:pt x="654205" y="1175657"/>
                </a:cubicBezTo>
                <a:cubicBezTo>
                  <a:pt x="562234" y="1179489"/>
                  <a:pt x="470107" y="1169477"/>
                  <a:pt x="378434" y="1161143"/>
                </a:cubicBezTo>
                <a:cubicBezTo>
                  <a:pt x="350345" y="1158589"/>
                  <a:pt x="311133" y="1135187"/>
                  <a:pt x="291348" y="1117600"/>
                </a:cubicBezTo>
                <a:cubicBezTo>
                  <a:pt x="189693" y="1027240"/>
                  <a:pt x="227985" y="1060821"/>
                  <a:pt x="175234" y="986971"/>
                </a:cubicBezTo>
                <a:cubicBezTo>
                  <a:pt x="152976" y="955810"/>
                  <a:pt x="122213" y="919584"/>
                  <a:pt x="102663" y="885371"/>
                </a:cubicBezTo>
                <a:cubicBezTo>
                  <a:pt x="29011" y="756480"/>
                  <a:pt x="115323" y="889846"/>
                  <a:pt x="44605" y="783771"/>
                </a:cubicBezTo>
                <a:cubicBezTo>
                  <a:pt x="39767" y="769257"/>
                  <a:pt x="36933" y="753912"/>
                  <a:pt x="30091" y="740228"/>
                </a:cubicBezTo>
                <a:cubicBezTo>
                  <a:pt x="22290" y="724626"/>
                  <a:pt x="1547" y="714123"/>
                  <a:pt x="1063" y="696686"/>
                </a:cubicBezTo>
                <a:cubicBezTo>
                  <a:pt x="-3372" y="537017"/>
                  <a:pt x="6956" y="377212"/>
                  <a:pt x="15577" y="217714"/>
                </a:cubicBezTo>
                <a:cubicBezTo>
                  <a:pt x="16992" y="191543"/>
                  <a:pt x="34181" y="133571"/>
                  <a:pt x="59120" y="116114"/>
                </a:cubicBezTo>
                <a:cubicBezTo>
                  <a:pt x="94571" y="91299"/>
                  <a:pt x="134182" y="71741"/>
                  <a:pt x="175234" y="58057"/>
                </a:cubicBezTo>
                <a:lnTo>
                  <a:pt x="262320" y="29028"/>
                </a:lnTo>
                <a:cubicBezTo>
                  <a:pt x="276834" y="24190"/>
                  <a:pt x="290861" y="17514"/>
                  <a:pt x="305863" y="14514"/>
                </a:cubicBezTo>
                <a:lnTo>
                  <a:pt x="378434" y="0"/>
                </a:lnTo>
                <a:lnTo>
                  <a:pt x="1031577" y="14514"/>
                </a:lnTo>
                <a:lnTo>
                  <a:pt x="2236263" y="29028"/>
                </a:lnTo>
                <a:cubicBezTo>
                  <a:pt x="2256206" y="29486"/>
                  <a:pt x="2275213" y="37811"/>
                  <a:pt x="2294320" y="43543"/>
                </a:cubicBezTo>
                <a:cubicBezTo>
                  <a:pt x="2323628" y="52335"/>
                  <a:pt x="2351720" y="65150"/>
                  <a:pt x="2381405" y="72571"/>
                </a:cubicBezTo>
                <a:cubicBezTo>
                  <a:pt x="2585763" y="123661"/>
                  <a:pt x="2387451" y="60073"/>
                  <a:pt x="2512034" y="101600"/>
                </a:cubicBezTo>
                <a:cubicBezTo>
                  <a:pt x="2541063" y="130629"/>
                  <a:pt x="2577998" y="153484"/>
                  <a:pt x="2599120" y="188686"/>
                </a:cubicBezTo>
                <a:cubicBezTo>
                  <a:pt x="2653795" y="279810"/>
                  <a:pt x="2630047" y="236025"/>
                  <a:pt x="2671691" y="319314"/>
                </a:cubicBezTo>
                <a:cubicBezTo>
                  <a:pt x="2676529" y="358019"/>
                  <a:pt x="2686205" y="396422"/>
                  <a:pt x="2686205" y="435428"/>
                </a:cubicBezTo>
                <a:cubicBezTo>
                  <a:pt x="2686205" y="468799"/>
                  <a:pt x="2684038" y="584907"/>
                  <a:pt x="2657177" y="638628"/>
                </a:cubicBezTo>
                <a:cubicBezTo>
                  <a:pt x="2649376" y="654230"/>
                  <a:pt x="2639315" y="668770"/>
                  <a:pt x="2628148" y="682171"/>
                </a:cubicBezTo>
                <a:cubicBezTo>
                  <a:pt x="2615007" y="697940"/>
                  <a:pt x="2600808" y="713112"/>
                  <a:pt x="2584605" y="725714"/>
                </a:cubicBezTo>
                <a:cubicBezTo>
                  <a:pt x="2557066" y="747133"/>
                  <a:pt x="2522189" y="759102"/>
                  <a:pt x="2497520" y="783771"/>
                </a:cubicBezTo>
                <a:cubicBezTo>
                  <a:pt x="2470177" y="811114"/>
                  <a:pt x="2446806" y="840178"/>
                  <a:pt x="2410434" y="856343"/>
                </a:cubicBezTo>
                <a:cubicBezTo>
                  <a:pt x="2382472" y="868770"/>
                  <a:pt x="2323348" y="885371"/>
                  <a:pt x="2323348" y="885371"/>
                </a:cubicBezTo>
                <a:cubicBezTo>
                  <a:pt x="2308834" y="895047"/>
                  <a:pt x="2295746" y="907315"/>
                  <a:pt x="2279805" y="914400"/>
                </a:cubicBezTo>
                <a:cubicBezTo>
                  <a:pt x="2251844" y="926827"/>
                  <a:pt x="2221748" y="933752"/>
                  <a:pt x="2192720" y="943428"/>
                </a:cubicBezTo>
                <a:cubicBezTo>
                  <a:pt x="2178206" y="948266"/>
                  <a:pt x="2164020" y="954232"/>
                  <a:pt x="2149177" y="957943"/>
                </a:cubicBezTo>
                <a:cubicBezTo>
                  <a:pt x="2129825" y="962781"/>
                  <a:pt x="2110227" y="966725"/>
                  <a:pt x="2091120" y="972457"/>
                </a:cubicBezTo>
                <a:cubicBezTo>
                  <a:pt x="2061812" y="981250"/>
                  <a:pt x="2033063" y="991810"/>
                  <a:pt x="2004034" y="1001486"/>
                </a:cubicBezTo>
                <a:lnTo>
                  <a:pt x="1960491" y="1016000"/>
                </a:lnTo>
                <a:cubicBezTo>
                  <a:pt x="1945977" y="1020838"/>
                  <a:pt x="1931791" y="1026803"/>
                  <a:pt x="1916948" y="1030514"/>
                </a:cubicBezTo>
                <a:cubicBezTo>
                  <a:pt x="1897596" y="1035352"/>
                  <a:pt x="1878396" y="1040848"/>
                  <a:pt x="1858891" y="1045028"/>
                </a:cubicBezTo>
                <a:cubicBezTo>
                  <a:pt x="1810647" y="1055366"/>
                  <a:pt x="1760555" y="1058454"/>
                  <a:pt x="1713748" y="1074057"/>
                </a:cubicBezTo>
                <a:cubicBezTo>
                  <a:pt x="1684720" y="1083733"/>
                  <a:pt x="1657156" y="1100545"/>
                  <a:pt x="1626663" y="1103086"/>
                </a:cubicBezTo>
                <a:cubicBezTo>
                  <a:pt x="1510549" y="1112762"/>
                  <a:pt x="1394774" y="1128296"/>
                  <a:pt x="1278320" y="1132114"/>
                </a:cubicBezTo>
                <a:cubicBezTo>
                  <a:pt x="1099406" y="1137980"/>
                  <a:pt x="830796" y="1139371"/>
                  <a:pt x="726777" y="1146628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2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-172617"/>
            <a:ext cx="8229600" cy="757575"/>
          </a:xfrm>
        </p:spPr>
        <p:txBody>
          <a:bodyPr>
            <a:normAutofit/>
          </a:bodyPr>
          <a:lstStyle/>
          <a:p>
            <a:r>
              <a:rPr lang="en-US" sz="1800" b="1"/>
              <a:t>directory table size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774BD71C-16B8-4F77-8625-DF41F5E6C91F}"/>
              </a:ext>
            </a:extLst>
          </p:cNvPr>
          <p:cNvSpPr/>
          <p:nvPr/>
        </p:nvSpPr>
        <p:spPr>
          <a:xfrm>
            <a:off x="3825552" y="639216"/>
            <a:ext cx="597265" cy="27239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07D906D6-BD6D-4FCF-B8E8-4BE3BA42BACF}"/>
              </a:ext>
            </a:extLst>
          </p:cNvPr>
          <p:cNvCxnSpPr/>
          <p:nvPr/>
        </p:nvCxnSpPr>
        <p:spPr>
          <a:xfrm>
            <a:off x="3835742" y="3118753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608FA599-02DF-421D-9387-A36ED1FE1F58}"/>
              </a:ext>
            </a:extLst>
          </p:cNvPr>
          <p:cNvCxnSpPr/>
          <p:nvPr/>
        </p:nvCxnSpPr>
        <p:spPr>
          <a:xfrm>
            <a:off x="3835742" y="2916025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637066AC-6425-40A9-9324-4EDC5D879A60}"/>
              </a:ext>
            </a:extLst>
          </p:cNvPr>
          <p:cNvCxnSpPr/>
          <p:nvPr/>
        </p:nvCxnSpPr>
        <p:spPr>
          <a:xfrm>
            <a:off x="3825552" y="2669718"/>
            <a:ext cx="565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630A6F9-5CD8-4A9E-9F0C-D17BE679BF75}"/>
              </a:ext>
            </a:extLst>
          </p:cNvPr>
          <p:cNvSpPr txBox="1"/>
          <p:nvPr/>
        </p:nvSpPr>
        <p:spPr>
          <a:xfrm>
            <a:off x="3566488" y="3119821"/>
            <a:ext cx="259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D579F4D-DF44-4581-9981-D3B721B3BE88}"/>
              </a:ext>
            </a:extLst>
          </p:cNvPr>
          <p:cNvSpPr txBox="1"/>
          <p:nvPr/>
        </p:nvSpPr>
        <p:spPr>
          <a:xfrm>
            <a:off x="3559177" y="2913533"/>
            <a:ext cx="259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60AD0D0-CD1E-4649-9600-EF73D32E5ADE}"/>
              </a:ext>
            </a:extLst>
          </p:cNvPr>
          <p:cNvSpPr txBox="1"/>
          <p:nvPr/>
        </p:nvSpPr>
        <p:spPr>
          <a:xfrm>
            <a:off x="3551866" y="2662491"/>
            <a:ext cx="259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4894F50-51EE-45A3-8441-A162EA22C181}"/>
              </a:ext>
            </a:extLst>
          </p:cNvPr>
          <p:cNvSpPr txBox="1"/>
          <p:nvPr/>
        </p:nvSpPr>
        <p:spPr>
          <a:xfrm>
            <a:off x="3935429" y="3069913"/>
            <a:ext cx="480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6293467-2CBD-4487-A7DB-E0D5E070B869}"/>
              </a:ext>
            </a:extLst>
          </p:cNvPr>
          <p:cNvSpPr txBox="1"/>
          <p:nvPr/>
        </p:nvSpPr>
        <p:spPr>
          <a:xfrm>
            <a:off x="3923928" y="2662490"/>
            <a:ext cx="480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FF0008F-493D-48F2-BB04-3B86F2E17848}"/>
              </a:ext>
            </a:extLst>
          </p:cNvPr>
          <p:cNvSpPr txBox="1"/>
          <p:nvPr/>
        </p:nvSpPr>
        <p:spPr>
          <a:xfrm>
            <a:off x="3514286" y="3483259"/>
            <a:ext cx="1441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directory table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4E22319D-8A83-4B17-AA25-203372CFD7B5}"/>
              </a:ext>
            </a:extLst>
          </p:cNvPr>
          <p:cNvCxnSpPr/>
          <p:nvPr/>
        </p:nvCxnSpPr>
        <p:spPr>
          <a:xfrm>
            <a:off x="3835742" y="810027"/>
            <a:ext cx="5803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3EF76EC-9294-4B32-8FC0-194500CB31D5}"/>
              </a:ext>
            </a:extLst>
          </p:cNvPr>
          <p:cNvSpPr txBox="1"/>
          <p:nvPr/>
        </p:nvSpPr>
        <p:spPr>
          <a:xfrm>
            <a:off x="3253420" y="592396"/>
            <a:ext cx="597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14C1BF-FE6C-43E6-8F30-EBDFDCD01C38}"/>
              </a:ext>
            </a:extLst>
          </p:cNvPr>
          <p:cNvSpPr txBox="1"/>
          <p:nvPr/>
        </p:nvSpPr>
        <p:spPr>
          <a:xfrm>
            <a:off x="2183963" y="3979531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1024 entries * 4 byte/entry = 4096 byte = </a:t>
            </a:r>
            <a:r>
              <a:rPr lang="en-US" b="1">
                <a:solidFill>
                  <a:srgbClr val="FF0000"/>
                </a:solidFill>
              </a:rPr>
              <a:t>1page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751434-CB16-4002-9BC8-DF931BEAB3FF}"/>
              </a:ext>
            </a:extLst>
          </p:cNvPr>
          <p:cNvSpPr txBox="1"/>
          <p:nvPr/>
        </p:nvSpPr>
        <p:spPr>
          <a:xfrm>
            <a:off x="827584" y="4646839"/>
            <a:ext cx="79811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If directory table size is still too big (e.g. in 64bit cpu), </a:t>
            </a:r>
          </a:p>
          <a:p>
            <a:r>
              <a:rPr lang="en-US"/>
              <a:t>divide it into pages =&gt; 3-level paging.</a:t>
            </a:r>
          </a:p>
          <a:p>
            <a:r>
              <a:rPr lang="en-US"/>
              <a:t>Linux supports up to 4-level paging.</a:t>
            </a:r>
          </a:p>
          <a:p>
            <a:r>
              <a:rPr lang="en-US"/>
              <a:t>task_struct-&gt;mm-&gt;pgd points to the last level directory.</a:t>
            </a:r>
          </a:p>
          <a:p>
            <a:r>
              <a:rPr lang="en-US" b="1">
                <a:solidFill>
                  <a:srgbClr val="FF0000"/>
                </a:solidFill>
              </a:rPr>
              <a:t>In 2-level paging, task_struct-&gt;mm-&gt;pgd points to the directory table.</a:t>
            </a:r>
          </a:p>
        </p:txBody>
      </p:sp>
    </p:spTree>
    <p:extLst>
      <p:ext uri="{BB962C8B-B14F-4D97-AF65-F5344CB8AC3E}">
        <p14:creationId xmlns:p14="http://schemas.microsoft.com/office/powerpoint/2010/main" val="3529199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3 problems of paging system</a:t>
            </a:r>
          </a:p>
          <a:p>
            <a:pPr algn="just"/>
            <a:r>
              <a:rPr lang="en-US" sz="2000"/>
              <a:t>  - process too big</a:t>
            </a:r>
          </a:p>
          <a:p>
            <a:pPr algn="just"/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- </a:t>
            </a:r>
            <a:r>
              <a:rPr lang="en-US" sz="2000"/>
              <a:t>page table size is also too big</a:t>
            </a:r>
          </a:p>
          <a:p>
            <a:pPr algn="just"/>
            <a:r>
              <a:rPr lang="en-US" sz="2000">
                <a:solidFill>
                  <a:srgbClr val="FF0000"/>
                </a:solidFill>
              </a:rPr>
              <a:t>  - address mapping is getting too slow</a:t>
            </a:r>
          </a:p>
          <a:p>
            <a:pPr algn="just"/>
            <a:endParaRPr lang="en-US" sz="2000"/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07791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7896</TotalTime>
  <Words>986</Words>
  <Application>Microsoft Office PowerPoint</Application>
  <PresentationFormat>화면 슬라이드 쇼(4:3)</PresentationFormat>
  <Paragraphs>268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Lecture 8: memory management: part II</vt:lpstr>
      <vt:lpstr>PowerPoint 프레젠테이션</vt:lpstr>
      <vt:lpstr>page table size</vt:lpstr>
      <vt:lpstr>process is too big</vt:lpstr>
      <vt:lpstr>1-level paging (demand paging)</vt:lpstr>
      <vt:lpstr>dividing page table into directories</vt:lpstr>
      <vt:lpstr>2-level paging</vt:lpstr>
      <vt:lpstr>directory table size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inha</cp:lastModifiedBy>
  <cp:revision>437</cp:revision>
  <dcterms:created xsi:type="dcterms:W3CDTF">2006-10-05T04:04:58Z</dcterms:created>
  <dcterms:modified xsi:type="dcterms:W3CDTF">2020-12-01T01:26:30Z</dcterms:modified>
</cp:coreProperties>
</file>