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68" r:id="rId2"/>
    <p:sldId id="369" r:id="rId3"/>
    <p:sldId id="370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  <p:sldId id="381" r:id="rId15"/>
    <p:sldId id="382" r:id="rId16"/>
    <p:sldId id="383" r:id="rId17"/>
    <p:sldId id="384" r:id="rId18"/>
    <p:sldId id="385" r:id="rId19"/>
    <p:sldId id="386" r:id="rId20"/>
    <p:sldId id="387" r:id="rId21"/>
    <p:sldId id="388" r:id="rId22"/>
    <p:sldId id="389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53" d="100"/>
          <a:sy n="53" d="100"/>
        </p:scale>
        <p:origin x="5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A4D5-0F96-4670-8EEB-31D8B085AFC1}" type="datetimeFigureOut">
              <a:rPr lang="ko-KR" altLang="en-US" smtClean="0"/>
              <a:pPr/>
              <a:t>2020-11-16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01291-DF83-46E2-B713-E76D0E14B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2020-11-16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2020-11-16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Lecture 7: on-mem file system - part II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connecting process and file system</a:t>
            </a:r>
          </a:p>
          <a:p>
            <a:pPr algn="just"/>
            <a:r>
              <a:rPr lang="en-US" sz="2000"/>
              <a:t>     - data structures: fd table, file table, inode table</a:t>
            </a:r>
          </a:p>
          <a:p>
            <a:pPr algn="just"/>
            <a:r>
              <a:rPr lang="en-US" sz="2000"/>
              <a:t>     - file system calls: open, read, write, ..........</a:t>
            </a:r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779774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500" y="47504"/>
            <a:ext cx="3224835" cy="720080"/>
          </a:xfrm>
        </p:spPr>
        <p:txBody>
          <a:bodyPr>
            <a:normAutofit/>
          </a:bodyPr>
          <a:lstStyle/>
          <a:p>
            <a:r>
              <a:rPr lang="en-US" sz="1800" b="1"/>
              <a:t>x=open("/aa/bb", ..........);</a:t>
            </a: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957039" y="3585397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p1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4CE64627-CBDF-4225-8FCC-48DA2AEC652A}"/>
              </a:ext>
            </a:extLst>
          </p:cNvPr>
          <p:cNvSpPr/>
          <p:nvPr/>
        </p:nvSpPr>
        <p:spPr>
          <a:xfrm>
            <a:off x="1163473" y="4623033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F2287922-C2A2-43CC-AFD0-7E996C38DE2B}"/>
              </a:ext>
            </a:extLst>
          </p:cNvPr>
          <p:cNvCxnSpPr/>
          <p:nvPr/>
        </p:nvCxnSpPr>
        <p:spPr>
          <a:xfrm>
            <a:off x="1163473" y="6117397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9FDD4FDB-7CCD-462B-89FF-EA0829675D98}"/>
              </a:ext>
            </a:extLst>
          </p:cNvPr>
          <p:cNvCxnSpPr/>
          <p:nvPr/>
        </p:nvCxnSpPr>
        <p:spPr>
          <a:xfrm>
            <a:off x="1163473" y="519902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EF71CCC5-29D2-4419-A0D7-7A32FBF04547}"/>
              </a:ext>
            </a:extLst>
          </p:cNvPr>
          <p:cNvCxnSpPr/>
          <p:nvPr/>
        </p:nvCxnSpPr>
        <p:spPr>
          <a:xfrm>
            <a:off x="1163473" y="5418787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5F5F1D04-C704-4F51-9080-68E81B5426A5}"/>
              </a:ext>
            </a:extLst>
          </p:cNvPr>
          <p:cNvCxnSpPr/>
          <p:nvPr/>
        </p:nvCxnSpPr>
        <p:spPr>
          <a:xfrm>
            <a:off x="1163473" y="5568357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4C0AB8B4-25A3-4A76-9BB7-64CE4AC05001}"/>
              </a:ext>
            </a:extLst>
          </p:cNvPr>
          <p:cNvCxnSpPr/>
          <p:nvPr/>
        </p:nvCxnSpPr>
        <p:spPr>
          <a:xfrm>
            <a:off x="1163473" y="5773098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AFF42A11-DFAD-49A3-A8B4-AEE56ED3E27E}"/>
              </a:ext>
            </a:extLst>
          </p:cNvPr>
          <p:cNvCxnSpPr/>
          <p:nvPr/>
        </p:nvCxnSpPr>
        <p:spPr>
          <a:xfrm>
            <a:off x="1163473" y="594043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939062E8-445E-4E2F-AB52-64D643A4501E}"/>
              </a:ext>
            </a:extLst>
          </p:cNvPr>
          <p:cNvSpPr txBox="1"/>
          <p:nvPr/>
        </p:nvSpPr>
        <p:spPr>
          <a:xfrm>
            <a:off x="907514" y="509745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A874D6C-481E-45E3-988F-8F703F33274A}"/>
              </a:ext>
            </a:extLst>
          </p:cNvPr>
          <p:cNvSpPr txBox="1"/>
          <p:nvPr/>
        </p:nvSpPr>
        <p:spPr>
          <a:xfrm>
            <a:off x="906105" y="5351468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37956DC-8C7C-4DC5-A523-CFB369F39861}"/>
              </a:ext>
            </a:extLst>
          </p:cNvPr>
          <p:cNvSpPr txBox="1"/>
          <p:nvPr/>
        </p:nvSpPr>
        <p:spPr>
          <a:xfrm>
            <a:off x="895320" y="550634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81B4A28-10B6-4B5B-B75F-065731A5387D}"/>
              </a:ext>
            </a:extLst>
          </p:cNvPr>
          <p:cNvSpPr txBox="1"/>
          <p:nvPr/>
        </p:nvSpPr>
        <p:spPr>
          <a:xfrm>
            <a:off x="881505" y="569126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A862225-D243-4815-A53B-AEB8E44EC756}"/>
              </a:ext>
            </a:extLst>
          </p:cNvPr>
          <p:cNvSpPr txBox="1"/>
          <p:nvPr/>
        </p:nvSpPr>
        <p:spPr>
          <a:xfrm>
            <a:off x="877988" y="5904329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8C2D7D8-5757-4714-AB9A-3B7FAE75E48C}"/>
              </a:ext>
            </a:extLst>
          </p:cNvPr>
          <p:cNvSpPr txBox="1"/>
          <p:nvPr/>
        </p:nvSpPr>
        <p:spPr>
          <a:xfrm>
            <a:off x="877988" y="609501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A34CE19-730B-411D-A0FE-4DFB2B9D43EF}"/>
              </a:ext>
            </a:extLst>
          </p:cNvPr>
          <p:cNvSpPr txBox="1"/>
          <p:nvPr/>
        </p:nvSpPr>
        <p:spPr>
          <a:xfrm>
            <a:off x="993393" y="6354540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p2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3FEE9C29-69B9-4CF3-A36A-1BB2E1EBD30B}"/>
              </a:ext>
            </a:extLst>
          </p:cNvPr>
          <p:cNvSpPr/>
          <p:nvPr/>
        </p:nvSpPr>
        <p:spPr>
          <a:xfrm>
            <a:off x="1049128" y="4265662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B92B3341-A1E5-4445-A667-86B341D19739}"/>
              </a:ext>
            </a:extLst>
          </p:cNvPr>
          <p:cNvCxnSpPr>
            <a:stCxn id="87" idx="0"/>
            <a:endCxn id="87" idx="2"/>
          </p:cNvCxnSpPr>
          <p:nvPr/>
        </p:nvCxnSpPr>
        <p:spPr>
          <a:xfrm>
            <a:off x="1373164" y="4265662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D48E0FD6-5316-42BD-9BEC-EFEB2CE7762B}"/>
              </a:ext>
            </a:extLst>
          </p:cNvPr>
          <p:cNvSpPr txBox="1"/>
          <p:nvPr/>
        </p:nvSpPr>
        <p:spPr>
          <a:xfrm>
            <a:off x="941272" y="3998791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B1ABB23-6A9D-4A4C-85F6-CEC6A8AC5810}"/>
              </a:ext>
            </a:extLst>
          </p:cNvPr>
          <p:cNvSpPr txBox="1"/>
          <p:nvPr/>
        </p:nvSpPr>
        <p:spPr>
          <a:xfrm>
            <a:off x="1301002" y="3985169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718426" y="1750110"/>
            <a:ext cx="2187057" cy="3866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21870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3281711" y="5664652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6170804" y="5640184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7D5D3F-1859-4050-BAAF-4978BDB0D0A4}"/>
              </a:ext>
            </a:extLst>
          </p:cNvPr>
          <p:cNvSpPr txBox="1"/>
          <p:nvPr/>
        </p:nvSpPr>
        <p:spPr>
          <a:xfrm>
            <a:off x="5736883" y="5863213"/>
            <a:ext cx="246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</a:t>
            </a:r>
            <a:r>
              <a:rPr lang="en-US" sz="1400"/>
              <a:t>actually a linked list </a:t>
            </a:r>
          </a:p>
          <a:p>
            <a:r>
              <a:rPr lang="en-US" sz="1400"/>
              <a:t>pointed to by inode_in_use</a:t>
            </a:r>
            <a:r>
              <a:rPr lang="en-US"/>
              <a:t>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28B3F1-B9AA-48D5-BD07-F0BD42D4B4D8}"/>
              </a:ext>
            </a:extLst>
          </p:cNvPr>
          <p:cNvSpPr txBox="1"/>
          <p:nvPr/>
        </p:nvSpPr>
        <p:spPr>
          <a:xfrm>
            <a:off x="2797683" y="5922052"/>
            <a:ext cx="22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(actually a linked list </a:t>
            </a:r>
          </a:p>
          <a:p>
            <a:r>
              <a:rPr lang="en-US" sz="1600"/>
              <a:t>of file{} )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B4C35BE-E018-47F7-939E-C0E1DA9BFE0F}"/>
              </a:ext>
            </a:extLst>
          </p:cNvPr>
          <p:cNvCxnSpPr/>
          <p:nvPr/>
        </p:nvCxnSpPr>
        <p:spPr>
          <a:xfrm>
            <a:off x="5736883" y="21225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6B55BF8-2F89-46E6-B327-D5070D6DD17A}"/>
              </a:ext>
            </a:extLst>
          </p:cNvPr>
          <p:cNvCxnSpPr/>
          <p:nvPr/>
        </p:nvCxnSpPr>
        <p:spPr>
          <a:xfrm>
            <a:off x="5736883" y="2328310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903BC8-C6E5-42D8-B97E-193BAED0A16A}"/>
              </a:ext>
            </a:extLst>
          </p:cNvPr>
          <p:cNvCxnSpPr/>
          <p:nvPr/>
        </p:nvCxnSpPr>
        <p:spPr>
          <a:xfrm>
            <a:off x="5718426" y="266856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7B2854AA-0129-48BC-8455-1B20064661B8}"/>
              </a:ext>
            </a:extLst>
          </p:cNvPr>
          <p:cNvCxnSpPr/>
          <p:nvPr/>
        </p:nvCxnSpPr>
        <p:spPr>
          <a:xfrm>
            <a:off x="5736883" y="2889282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A9A3B68-879B-4D4E-804A-01C15074637C}"/>
              </a:ext>
            </a:extLst>
          </p:cNvPr>
          <p:cNvCxnSpPr>
            <a:stCxn id="22" idx="1"/>
            <a:endCxn id="22" idx="3"/>
          </p:cNvCxnSpPr>
          <p:nvPr/>
        </p:nvCxnSpPr>
        <p:spPr>
          <a:xfrm>
            <a:off x="2687749" y="387781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A948E533-8FCE-4D77-B697-5C921E7B842E}"/>
              </a:ext>
            </a:extLst>
          </p:cNvPr>
          <p:cNvCxnSpPr/>
          <p:nvPr/>
        </p:nvCxnSpPr>
        <p:spPr>
          <a:xfrm>
            <a:off x="2687749" y="3585397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4E149BAB-728F-4D68-A18B-E6DBDFDFE553}"/>
              </a:ext>
            </a:extLst>
          </p:cNvPr>
          <p:cNvCxnSpPr/>
          <p:nvPr/>
        </p:nvCxnSpPr>
        <p:spPr>
          <a:xfrm>
            <a:off x="2661289" y="230787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CD04876-B3BA-4DAA-96AD-93FA2562B808}"/>
              </a:ext>
            </a:extLst>
          </p:cNvPr>
          <p:cNvCxnSpPr/>
          <p:nvPr/>
        </p:nvCxnSpPr>
        <p:spPr>
          <a:xfrm>
            <a:off x="2682774" y="254716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F7AC6B74-BE89-4645-BBAD-8D62F41CE655}"/>
              </a:ext>
            </a:extLst>
          </p:cNvPr>
          <p:cNvCxnSpPr/>
          <p:nvPr/>
        </p:nvCxnSpPr>
        <p:spPr>
          <a:xfrm>
            <a:off x="3779912" y="3585397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1D02D42-FE2F-41D8-9714-89A41BA6A6D5}"/>
              </a:ext>
            </a:extLst>
          </p:cNvPr>
          <p:cNvCxnSpPr/>
          <p:nvPr/>
        </p:nvCxnSpPr>
        <p:spPr>
          <a:xfrm>
            <a:off x="4246844" y="3569982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3DA1BA47-9CA4-4E63-B078-AA56285B203E}"/>
              </a:ext>
            </a:extLst>
          </p:cNvPr>
          <p:cNvCxnSpPr/>
          <p:nvPr/>
        </p:nvCxnSpPr>
        <p:spPr>
          <a:xfrm>
            <a:off x="3281711" y="3585397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53E5E21-A732-441C-B177-8B82C8CDFDCD}"/>
              </a:ext>
            </a:extLst>
          </p:cNvPr>
          <p:cNvSpPr txBox="1"/>
          <p:nvPr/>
        </p:nvSpPr>
        <p:spPr>
          <a:xfrm>
            <a:off x="2661715" y="33006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0568617-AA0A-4A35-92CC-2F3FD5995C79}"/>
              </a:ext>
            </a:extLst>
          </p:cNvPr>
          <p:cNvSpPr txBox="1"/>
          <p:nvPr/>
        </p:nvSpPr>
        <p:spPr>
          <a:xfrm>
            <a:off x="4188597" y="333869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f_dentry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974707C-639B-4628-B99D-7F4DB2A1D8D1}"/>
              </a:ext>
            </a:extLst>
          </p:cNvPr>
          <p:cNvSpPr txBox="1"/>
          <p:nvPr/>
        </p:nvSpPr>
        <p:spPr>
          <a:xfrm>
            <a:off x="3776283" y="332693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376577-C315-41CE-BE26-224DC1D31CAC}"/>
              </a:ext>
            </a:extLst>
          </p:cNvPr>
          <p:cNvSpPr txBox="1"/>
          <p:nvPr/>
        </p:nvSpPr>
        <p:spPr>
          <a:xfrm>
            <a:off x="3269251" y="3322393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E45947-A241-4F45-ACF0-9F04B37FB9CC}"/>
              </a:ext>
            </a:extLst>
          </p:cNvPr>
          <p:cNvSpPr txBox="1"/>
          <p:nvPr/>
        </p:nvSpPr>
        <p:spPr>
          <a:xfrm>
            <a:off x="7962045" y="2021355"/>
            <a:ext cx="48942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F78AD45-B6EF-4755-BA83-B522946BC0D5}"/>
              </a:ext>
            </a:extLst>
          </p:cNvPr>
          <p:cNvSpPr txBox="1"/>
          <p:nvPr/>
        </p:nvSpPr>
        <p:spPr>
          <a:xfrm>
            <a:off x="7887026" y="2645325"/>
            <a:ext cx="1067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/root/d1</a:t>
            </a:r>
          </a:p>
        </p:txBody>
      </p:sp>
      <p:sp>
        <p:nvSpPr>
          <p:cNvPr id="118" name="자유형: 도형 117">
            <a:extLst>
              <a:ext uri="{FF2B5EF4-FFF2-40B4-BE49-F238E27FC236}">
                <a16:creationId xmlns:a16="http://schemas.microsoft.com/office/drawing/2014/main" id="{63F4D5C2-B81E-4D37-A490-AE7138B30D90}"/>
              </a:ext>
            </a:extLst>
          </p:cNvPr>
          <p:cNvSpPr/>
          <p:nvPr/>
        </p:nvSpPr>
        <p:spPr>
          <a:xfrm>
            <a:off x="1556422" y="2772417"/>
            <a:ext cx="1027122" cy="1030529"/>
          </a:xfrm>
          <a:custGeom>
            <a:avLst/>
            <a:gdLst>
              <a:gd name="connsiteX0" fmla="*/ 0 w 1146629"/>
              <a:gd name="connsiteY0" fmla="*/ 0 h 885576"/>
              <a:gd name="connsiteX1" fmla="*/ 159657 w 1146629"/>
              <a:gd name="connsiteY1" fmla="*/ 14515 h 885576"/>
              <a:gd name="connsiteX2" fmla="*/ 203200 w 1146629"/>
              <a:gd name="connsiteY2" fmla="*/ 29029 h 885576"/>
              <a:gd name="connsiteX3" fmla="*/ 420915 w 1146629"/>
              <a:gd name="connsiteY3" fmla="*/ 72572 h 885576"/>
              <a:gd name="connsiteX4" fmla="*/ 551543 w 1146629"/>
              <a:gd name="connsiteY4" fmla="*/ 145143 h 885576"/>
              <a:gd name="connsiteX5" fmla="*/ 653143 w 1146629"/>
              <a:gd name="connsiteY5" fmla="*/ 261258 h 885576"/>
              <a:gd name="connsiteX6" fmla="*/ 740229 w 1146629"/>
              <a:gd name="connsiteY6" fmla="*/ 348343 h 885576"/>
              <a:gd name="connsiteX7" fmla="*/ 812800 w 1146629"/>
              <a:gd name="connsiteY7" fmla="*/ 478972 h 885576"/>
              <a:gd name="connsiteX8" fmla="*/ 841829 w 1146629"/>
              <a:gd name="connsiteY8" fmla="*/ 522515 h 885576"/>
              <a:gd name="connsiteX9" fmla="*/ 885372 w 1146629"/>
              <a:gd name="connsiteY9" fmla="*/ 653143 h 885576"/>
              <a:gd name="connsiteX10" fmla="*/ 899886 w 1146629"/>
              <a:gd name="connsiteY10" fmla="*/ 696686 h 885576"/>
              <a:gd name="connsiteX11" fmla="*/ 914400 w 1146629"/>
              <a:gd name="connsiteY11" fmla="*/ 754743 h 885576"/>
              <a:gd name="connsiteX12" fmla="*/ 986972 w 1146629"/>
              <a:gd name="connsiteY12" fmla="*/ 841829 h 885576"/>
              <a:gd name="connsiteX13" fmla="*/ 1074057 w 1146629"/>
              <a:gd name="connsiteY13" fmla="*/ 870858 h 885576"/>
              <a:gd name="connsiteX14" fmla="*/ 1146629 w 1146629"/>
              <a:gd name="connsiteY14" fmla="*/ 885372 h 88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6629" h="885576">
                <a:moveTo>
                  <a:pt x="0" y="0"/>
                </a:moveTo>
                <a:cubicBezTo>
                  <a:pt x="53219" y="4838"/>
                  <a:pt x="106756" y="6958"/>
                  <a:pt x="159657" y="14515"/>
                </a:cubicBezTo>
                <a:cubicBezTo>
                  <a:pt x="174803" y="16679"/>
                  <a:pt x="188198" y="26029"/>
                  <a:pt x="203200" y="29029"/>
                </a:cubicBezTo>
                <a:cubicBezTo>
                  <a:pt x="439779" y="76345"/>
                  <a:pt x="309235" y="35346"/>
                  <a:pt x="420915" y="72572"/>
                </a:cubicBezTo>
                <a:cubicBezTo>
                  <a:pt x="520730" y="139116"/>
                  <a:pt x="474902" y="119597"/>
                  <a:pt x="551543" y="145143"/>
                </a:cubicBezTo>
                <a:cubicBezTo>
                  <a:pt x="674920" y="227395"/>
                  <a:pt x="483800" y="91917"/>
                  <a:pt x="653143" y="261258"/>
                </a:cubicBezTo>
                <a:lnTo>
                  <a:pt x="740229" y="348343"/>
                </a:lnTo>
                <a:cubicBezTo>
                  <a:pt x="765775" y="424983"/>
                  <a:pt x="746257" y="379157"/>
                  <a:pt x="812800" y="478972"/>
                </a:cubicBezTo>
                <a:lnTo>
                  <a:pt x="841829" y="522515"/>
                </a:lnTo>
                <a:lnTo>
                  <a:pt x="885372" y="653143"/>
                </a:lnTo>
                <a:cubicBezTo>
                  <a:pt x="890210" y="667657"/>
                  <a:pt x="896175" y="681843"/>
                  <a:pt x="899886" y="696686"/>
                </a:cubicBezTo>
                <a:cubicBezTo>
                  <a:pt x="904724" y="716038"/>
                  <a:pt x="906542" y="736408"/>
                  <a:pt x="914400" y="754743"/>
                </a:cubicBezTo>
                <a:cubicBezTo>
                  <a:pt x="923998" y="777139"/>
                  <a:pt x="967356" y="830931"/>
                  <a:pt x="986972" y="841829"/>
                </a:cubicBezTo>
                <a:cubicBezTo>
                  <a:pt x="1013720" y="856689"/>
                  <a:pt x="1045029" y="861182"/>
                  <a:pt x="1074057" y="870858"/>
                </a:cubicBezTo>
                <a:cubicBezTo>
                  <a:pt x="1126778" y="888432"/>
                  <a:pt x="1102302" y="885372"/>
                  <a:pt x="1146629" y="885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42DED3A1-5CBB-4CB1-AC64-5E2D080FC1B4}"/>
              </a:ext>
            </a:extLst>
          </p:cNvPr>
          <p:cNvCxnSpPr/>
          <p:nvPr/>
        </p:nvCxnSpPr>
        <p:spPr>
          <a:xfrm>
            <a:off x="5718426" y="4137290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A7BA6F1-E5F6-4643-9A6F-FA136ED34EA3}"/>
              </a:ext>
            </a:extLst>
          </p:cNvPr>
          <p:cNvCxnSpPr/>
          <p:nvPr/>
        </p:nvCxnSpPr>
        <p:spPr>
          <a:xfrm>
            <a:off x="5736883" y="4403579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A6F55-3C8D-4D68-BDC9-5283FF2E6818}"/>
              </a:ext>
            </a:extLst>
          </p:cNvPr>
          <p:cNvSpPr txBox="1"/>
          <p:nvPr/>
        </p:nvSpPr>
        <p:spPr>
          <a:xfrm>
            <a:off x="7905483" y="4135602"/>
            <a:ext cx="9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/aa/bb</a:t>
            </a:r>
          </a:p>
        </p:txBody>
      </p:sp>
      <p:sp>
        <p:nvSpPr>
          <p:cNvPr id="124" name="자유형: 도형 123">
            <a:extLst>
              <a:ext uri="{FF2B5EF4-FFF2-40B4-BE49-F238E27FC236}">
                <a16:creationId xmlns:a16="http://schemas.microsoft.com/office/drawing/2014/main" id="{2DA6AD02-DECE-4C15-B8C1-02F3EF22B2AD}"/>
              </a:ext>
            </a:extLst>
          </p:cNvPr>
          <p:cNvSpPr/>
          <p:nvPr/>
        </p:nvSpPr>
        <p:spPr>
          <a:xfrm>
            <a:off x="4673600" y="3730171"/>
            <a:ext cx="1001486" cy="624115"/>
          </a:xfrm>
          <a:custGeom>
            <a:avLst/>
            <a:gdLst>
              <a:gd name="connsiteX0" fmla="*/ 0 w 1001486"/>
              <a:gd name="connsiteY0" fmla="*/ 0 h 624115"/>
              <a:gd name="connsiteX1" fmla="*/ 130629 w 1001486"/>
              <a:gd name="connsiteY1" fmla="*/ 14515 h 624115"/>
              <a:gd name="connsiteX2" fmla="*/ 246743 w 1001486"/>
              <a:gd name="connsiteY2" fmla="*/ 43543 h 624115"/>
              <a:gd name="connsiteX3" fmla="*/ 319314 w 1001486"/>
              <a:gd name="connsiteY3" fmla="*/ 58058 h 624115"/>
              <a:gd name="connsiteX4" fmla="*/ 493486 w 1001486"/>
              <a:gd name="connsiteY4" fmla="*/ 174172 h 624115"/>
              <a:gd name="connsiteX5" fmla="*/ 580571 w 1001486"/>
              <a:gd name="connsiteY5" fmla="*/ 232229 h 624115"/>
              <a:gd name="connsiteX6" fmla="*/ 609600 w 1001486"/>
              <a:gd name="connsiteY6" fmla="*/ 275772 h 624115"/>
              <a:gd name="connsiteX7" fmla="*/ 653143 w 1001486"/>
              <a:gd name="connsiteY7" fmla="*/ 304800 h 624115"/>
              <a:gd name="connsiteX8" fmla="*/ 667657 w 1001486"/>
              <a:gd name="connsiteY8" fmla="*/ 348343 h 624115"/>
              <a:gd name="connsiteX9" fmla="*/ 769257 w 1001486"/>
              <a:gd name="connsiteY9" fmla="*/ 464458 h 624115"/>
              <a:gd name="connsiteX10" fmla="*/ 798286 w 1001486"/>
              <a:gd name="connsiteY10" fmla="*/ 508000 h 624115"/>
              <a:gd name="connsiteX11" fmla="*/ 885371 w 1001486"/>
              <a:gd name="connsiteY11" fmla="*/ 551543 h 624115"/>
              <a:gd name="connsiteX12" fmla="*/ 1001486 w 1001486"/>
              <a:gd name="connsiteY12" fmla="*/ 624115 h 6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486" h="624115">
                <a:moveTo>
                  <a:pt x="0" y="0"/>
                </a:moveTo>
                <a:cubicBezTo>
                  <a:pt x="43543" y="4838"/>
                  <a:pt x="87485" y="6901"/>
                  <a:pt x="130629" y="14515"/>
                </a:cubicBezTo>
                <a:cubicBezTo>
                  <a:pt x="169918" y="21448"/>
                  <a:pt x="207622" y="35718"/>
                  <a:pt x="246743" y="43543"/>
                </a:cubicBezTo>
                <a:lnTo>
                  <a:pt x="319314" y="58058"/>
                </a:lnTo>
                <a:cubicBezTo>
                  <a:pt x="450474" y="123637"/>
                  <a:pt x="293359" y="40754"/>
                  <a:pt x="493486" y="174172"/>
                </a:cubicBezTo>
                <a:lnTo>
                  <a:pt x="580571" y="232229"/>
                </a:lnTo>
                <a:cubicBezTo>
                  <a:pt x="590247" y="246743"/>
                  <a:pt x="597265" y="263437"/>
                  <a:pt x="609600" y="275772"/>
                </a:cubicBezTo>
                <a:cubicBezTo>
                  <a:pt x="621935" y="288107"/>
                  <a:pt x="642246" y="291179"/>
                  <a:pt x="653143" y="304800"/>
                </a:cubicBezTo>
                <a:cubicBezTo>
                  <a:pt x="662700" y="316747"/>
                  <a:pt x="660227" y="334969"/>
                  <a:pt x="667657" y="348343"/>
                </a:cubicBezTo>
                <a:cubicBezTo>
                  <a:pt x="717461" y="437990"/>
                  <a:pt x="705650" y="422053"/>
                  <a:pt x="769257" y="464458"/>
                </a:cubicBezTo>
                <a:cubicBezTo>
                  <a:pt x="778933" y="478972"/>
                  <a:pt x="785951" y="495665"/>
                  <a:pt x="798286" y="508000"/>
                </a:cubicBezTo>
                <a:cubicBezTo>
                  <a:pt x="826424" y="536137"/>
                  <a:pt x="849955" y="539738"/>
                  <a:pt x="885371" y="551543"/>
                </a:cubicBezTo>
                <a:cubicBezTo>
                  <a:pt x="981459" y="615601"/>
                  <a:pt x="941252" y="593997"/>
                  <a:pt x="1001486" y="62411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2B291-4098-4977-95CF-99C1A02664D3}"/>
              </a:ext>
            </a:extLst>
          </p:cNvPr>
          <p:cNvSpPr txBox="1"/>
          <p:nvPr/>
        </p:nvSpPr>
        <p:spPr>
          <a:xfrm>
            <a:off x="3374209" y="3593104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04633E-6616-4D3E-B090-88177FFDB027}"/>
              </a:ext>
            </a:extLst>
          </p:cNvPr>
          <p:cNvSpPr txBox="1"/>
          <p:nvPr/>
        </p:nvSpPr>
        <p:spPr>
          <a:xfrm>
            <a:off x="2419583" y="9818"/>
            <a:ext cx="536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1" name="자유형: 도형 20">
            <a:extLst>
              <a:ext uri="{FF2B5EF4-FFF2-40B4-BE49-F238E27FC236}">
                <a16:creationId xmlns:a16="http://schemas.microsoft.com/office/drawing/2014/main" id="{600EED04-7F0F-4F9C-8D89-0BC86C01681D}"/>
              </a:ext>
            </a:extLst>
          </p:cNvPr>
          <p:cNvSpPr/>
          <p:nvPr/>
        </p:nvSpPr>
        <p:spPr>
          <a:xfrm flipV="1">
            <a:off x="2721501" y="394565"/>
            <a:ext cx="187242" cy="63105"/>
          </a:xfrm>
          <a:custGeom>
            <a:avLst/>
            <a:gdLst>
              <a:gd name="connsiteX0" fmla="*/ 0 w 159657"/>
              <a:gd name="connsiteY0" fmla="*/ 130629 h 130629"/>
              <a:gd name="connsiteX1" fmla="*/ 58057 w 159657"/>
              <a:gd name="connsiteY1" fmla="*/ 58058 h 130629"/>
              <a:gd name="connsiteX2" fmla="*/ 101600 w 159657"/>
              <a:gd name="connsiteY2" fmla="*/ 43543 h 130629"/>
              <a:gd name="connsiteX3" fmla="*/ 159657 w 159657"/>
              <a:gd name="connsiteY3" fmla="*/ 0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657" h="130629">
                <a:moveTo>
                  <a:pt x="0" y="130629"/>
                </a:moveTo>
                <a:cubicBezTo>
                  <a:pt x="19352" y="106439"/>
                  <a:pt x="34536" y="78219"/>
                  <a:pt x="58057" y="58058"/>
                </a:cubicBezTo>
                <a:cubicBezTo>
                  <a:pt x="69673" y="48101"/>
                  <a:pt x="87916" y="50385"/>
                  <a:pt x="101600" y="43543"/>
                </a:cubicBezTo>
                <a:cubicBezTo>
                  <a:pt x="134428" y="27129"/>
                  <a:pt x="139245" y="20414"/>
                  <a:pt x="159657" y="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제목 1">
            <a:extLst>
              <a:ext uri="{FF2B5EF4-FFF2-40B4-BE49-F238E27FC236}">
                <a16:creationId xmlns:a16="http://schemas.microsoft.com/office/drawing/2014/main" id="{7F35054B-7601-41A7-959B-3854D4CD91B1}"/>
              </a:ext>
            </a:extLst>
          </p:cNvPr>
          <p:cNvSpPr txBox="1">
            <a:spLocks/>
          </p:cNvSpPr>
          <p:nvPr/>
        </p:nvSpPr>
        <p:spPr>
          <a:xfrm>
            <a:off x="2721499" y="446681"/>
            <a:ext cx="3224835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/>
              <a:t>y=open("/aa/bb", ..........);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F01AD0-F931-49D0-8712-55F813727682}"/>
              </a:ext>
            </a:extLst>
          </p:cNvPr>
          <p:cNvSpPr txBox="1"/>
          <p:nvPr/>
        </p:nvSpPr>
        <p:spPr>
          <a:xfrm>
            <a:off x="6170804" y="47504"/>
            <a:ext cx="2505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each open will repeat</a:t>
            </a:r>
          </a:p>
          <a:p>
            <a:r>
              <a:rPr lang="en-US">
                <a:solidFill>
                  <a:srgbClr val="FF0000"/>
                </a:solidFill>
              </a:rPr>
              <a:t>the same process</a:t>
            </a:r>
          </a:p>
        </p:txBody>
      </p:sp>
      <p:sp>
        <p:nvSpPr>
          <p:cNvPr id="8" name="자유형: 도형 7">
            <a:extLst>
              <a:ext uri="{FF2B5EF4-FFF2-40B4-BE49-F238E27FC236}">
                <a16:creationId xmlns:a16="http://schemas.microsoft.com/office/drawing/2014/main" id="{F69AC9EF-4FEC-4821-B156-83963E75F8DE}"/>
              </a:ext>
            </a:extLst>
          </p:cNvPr>
          <p:cNvSpPr/>
          <p:nvPr/>
        </p:nvSpPr>
        <p:spPr>
          <a:xfrm>
            <a:off x="6110514" y="72571"/>
            <a:ext cx="2989943" cy="914400"/>
          </a:xfrm>
          <a:custGeom>
            <a:avLst/>
            <a:gdLst>
              <a:gd name="connsiteX0" fmla="*/ 2670629 w 2989943"/>
              <a:gd name="connsiteY0" fmla="*/ 827315 h 914400"/>
              <a:gd name="connsiteX1" fmla="*/ 2438400 w 2989943"/>
              <a:gd name="connsiteY1" fmla="*/ 885372 h 914400"/>
              <a:gd name="connsiteX2" fmla="*/ 2293257 w 2989943"/>
              <a:gd name="connsiteY2" fmla="*/ 899886 h 914400"/>
              <a:gd name="connsiteX3" fmla="*/ 2191657 w 2989943"/>
              <a:gd name="connsiteY3" fmla="*/ 914400 h 914400"/>
              <a:gd name="connsiteX4" fmla="*/ 1175657 w 2989943"/>
              <a:gd name="connsiteY4" fmla="*/ 885372 h 914400"/>
              <a:gd name="connsiteX5" fmla="*/ 1074057 w 2989943"/>
              <a:gd name="connsiteY5" fmla="*/ 870858 h 914400"/>
              <a:gd name="connsiteX6" fmla="*/ 1001486 w 2989943"/>
              <a:gd name="connsiteY6" fmla="*/ 841829 h 914400"/>
              <a:gd name="connsiteX7" fmla="*/ 653143 w 2989943"/>
              <a:gd name="connsiteY7" fmla="*/ 798286 h 914400"/>
              <a:gd name="connsiteX8" fmla="*/ 493486 w 2989943"/>
              <a:gd name="connsiteY8" fmla="*/ 754743 h 914400"/>
              <a:gd name="connsiteX9" fmla="*/ 449943 w 2989943"/>
              <a:gd name="connsiteY9" fmla="*/ 740229 h 914400"/>
              <a:gd name="connsiteX10" fmla="*/ 391886 w 2989943"/>
              <a:gd name="connsiteY10" fmla="*/ 725715 h 914400"/>
              <a:gd name="connsiteX11" fmla="*/ 348343 w 2989943"/>
              <a:gd name="connsiteY11" fmla="*/ 711200 h 914400"/>
              <a:gd name="connsiteX12" fmla="*/ 246743 w 2989943"/>
              <a:gd name="connsiteY12" fmla="*/ 696686 h 914400"/>
              <a:gd name="connsiteX13" fmla="*/ 87086 w 2989943"/>
              <a:gd name="connsiteY13" fmla="*/ 667658 h 914400"/>
              <a:gd name="connsiteX14" fmla="*/ 43543 w 2989943"/>
              <a:gd name="connsiteY14" fmla="*/ 624115 h 914400"/>
              <a:gd name="connsiteX15" fmla="*/ 29029 w 2989943"/>
              <a:gd name="connsiteY15" fmla="*/ 580572 h 914400"/>
              <a:gd name="connsiteX16" fmla="*/ 0 w 2989943"/>
              <a:gd name="connsiteY16" fmla="*/ 522515 h 914400"/>
              <a:gd name="connsiteX17" fmla="*/ 14515 w 2989943"/>
              <a:gd name="connsiteY17" fmla="*/ 188686 h 914400"/>
              <a:gd name="connsiteX18" fmla="*/ 87086 w 2989943"/>
              <a:gd name="connsiteY18" fmla="*/ 101600 h 914400"/>
              <a:gd name="connsiteX19" fmla="*/ 174172 w 2989943"/>
              <a:gd name="connsiteY19" fmla="*/ 43543 h 914400"/>
              <a:gd name="connsiteX20" fmla="*/ 217715 w 2989943"/>
              <a:gd name="connsiteY20" fmla="*/ 14515 h 914400"/>
              <a:gd name="connsiteX21" fmla="*/ 290286 w 2989943"/>
              <a:gd name="connsiteY21" fmla="*/ 0 h 914400"/>
              <a:gd name="connsiteX22" fmla="*/ 2627086 w 2989943"/>
              <a:gd name="connsiteY22" fmla="*/ 14515 h 914400"/>
              <a:gd name="connsiteX23" fmla="*/ 2714172 w 2989943"/>
              <a:gd name="connsiteY23" fmla="*/ 29029 h 914400"/>
              <a:gd name="connsiteX24" fmla="*/ 2815772 w 2989943"/>
              <a:gd name="connsiteY24" fmla="*/ 58058 h 914400"/>
              <a:gd name="connsiteX25" fmla="*/ 2902857 w 2989943"/>
              <a:gd name="connsiteY25" fmla="*/ 130629 h 914400"/>
              <a:gd name="connsiteX26" fmla="*/ 2931886 w 2989943"/>
              <a:gd name="connsiteY26" fmla="*/ 217715 h 914400"/>
              <a:gd name="connsiteX27" fmla="*/ 2960915 w 2989943"/>
              <a:gd name="connsiteY27" fmla="*/ 275772 h 914400"/>
              <a:gd name="connsiteX28" fmla="*/ 2989943 w 2989943"/>
              <a:gd name="connsiteY28" fmla="*/ 362858 h 914400"/>
              <a:gd name="connsiteX29" fmla="*/ 2960915 w 2989943"/>
              <a:gd name="connsiteY29" fmla="*/ 566058 h 914400"/>
              <a:gd name="connsiteX30" fmla="*/ 2931886 w 2989943"/>
              <a:gd name="connsiteY30" fmla="*/ 653143 h 914400"/>
              <a:gd name="connsiteX31" fmla="*/ 2888343 w 2989943"/>
              <a:gd name="connsiteY31" fmla="*/ 682172 h 914400"/>
              <a:gd name="connsiteX32" fmla="*/ 2815772 w 2989943"/>
              <a:gd name="connsiteY32" fmla="*/ 754743 h 914400"/>
              <a:gd name="connsiteX33" fmla="*/ 2728686 w 2989943"/>
              <a:gd name="connsiteY33" fmla="*/ 812800 h 914400"/>
              <a:gd name="connsiteX34" fmla="*/ 2670629 w 2989943"/>
              <a:gd name="connsiteY34" fmla="*/ 827315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989943" h="914400">
                <a:moveTo>
                  <a:pt x="2670629" y="827315"/>
                </a:moveTo>
                <a:cubicBezTo>
                  <a:pt x="2622248" y="839410"/>
                  <a:pt x="2565776" y="866266"/>
                  <a:pt x="2438400" y="885372"/>
                </a:cubicBezTo>
                <a:cubicBezTo>
                  <a:pt x="2390316" y="892585"/>
                  <a:pt x="2341546" y="894205"/>
                  <a:pt x="2293257" y="899886"/>
                </a:cubicBezTo>
                <a:cubicBezTo>
                  <a:pt x="2259281" y="903883"/>
                  <a:pt x="2225524" y="909562"/>
                  <a:pt x="2191657" y="914400"/>
                </a:cubicBezTo>
                <a:cubicBezTo>
                  <a:pt x="1790761" y="907605"/>
                  <a:pt x="1524377" y="924118"/>
                  <a:pt x="1175657" y="885372"/>
                </a:cubicBezTo>
                <a:cubicBezTo>
                  <a:pt x="1141656" y="881594"/>
                  <a:pt x="1107924" y="875696"/>
                  <a:pt x="1074057" y="870858"/>
                </a:cubicBezTo>
                <a:cubicBezTo>
                  <a:pt x="1049867" y="861182"/>
                  <a:pt x="1026981" y="847196"/>
                  <a:pt x="1001486" y="841829"/>
                </a:cubicBezTo>
                <a:cubicBezTo>
                  <a:pt x="904025" y="821311"/>
                  <a:pt x="757020" y="808673"/>
                  <a:pt x="653143" y="798286"/>
                </a:cubicBezTo>
                <a:cubicBezTo>
                  <a:pt x="580453" y="780114"/>
                  <a:pt x="579770" y="780628"/>
                  <a:pt x="493486" y="754743"/>
                </a:cubicBezTo>
                <a:cubicBezTo>
                  <a:pt x="478832" y="750347"/>
                  <a:pt x="464654" y="744432"/>
                  <a:pt x="449943" y="740229"/>
                </a:cubicBezTo>
                <a:cubicBezTo>
                  <a:pt x="430763" y="734749"/>
                  <a:pt x="411066" y="731195"/>
                  <a:pt x="391886" y="725715"/>
                </a:cubicBezTo>
                <a:cubicBezTo>
                  <a:pt x="377175" y="721512"/>
                  <a:pt x="363345" y="714201"/>
                  <a:pt x="348343" y="711200"/>
                </a:cubicBezTo>
                <a:cubicBezTo>
                  <a:pt x="314797" y="704491"/>
                  <a:pt x="280556" y="701888"/>
                  <a:pt x="246743" y="696686"/>
                </a:cubicBezTo>
                <a:cubicBezTo>
                  <a:pt x="166271" y="684306"/>
                  <a:pt x="162572" y="682755"/>
                  <a:pt x="87086" y="667658"/>
                </a:cubicBezTo>
                <a:cubicBezTo>
                  <a:pt x="72572" y="653144"/>
                  <a:pt x="54929" y="641194"/>
                  <a:pt x="43543" y="624115"/>
                </a:cubicBezTo>
                <a:cubicBezTo>
                  <a:pt x="35056" y="611385"/>
                  <a:pt x="35056" y="594634"/>
                  <a:pt x="29029" y="580572"/>
                </a:cubicBezTo>
                <a:cubicBezTo>
                  <a:pt x="20506" y="560685"/>
                  <a:pt x="9676" y="541867"/>
                  <a:pt x="0" y="522515"/>
                </a:cubicBezTo>
                <a:cubicBezTo>
                  <a:pt x="4838" y="411239"/>
                  <a:pt x="1748" y="299333"/>
                  <a:pt x="14515" y="188686"/>
                </a:cubicBezTo>
                <a:cubicBezTo>
                  <a:pt x="16877" y="168212"/>
                  <a:pt x="75984" y="110235"/>
                  <a:pt x="87086" y="101600"/>
                </a:cubicBezTo>
                <a:cubicBezTo>
                  <a:pt x="114625" y="80181"/>
                  <a:pt x="145143" y="62895"/>
                  <a:pt x="174172" y="43543"/>
                </a:cubicBezTo>
                <a:cubicBezTo>
                  <a:pt x="188686" y="33867"/>
                  <a:pt x="200610" y="17936"/>
                  <a:pt x="217715" y="14515"/>
                </a:cubicBezTo>
                <a:lnTo>
                  <a:pt x="290286" y="0"/>
                </a:lnTo>
                <a:lnTo>
                  <a:pt x="2627086" y="14515"/>
                </a:lnTo>
                <a:cubicBezTo>
                  <a:pt x="2656513" y="14867"/>
                  <a:pt x="2685314" y="23258"/>
                  <a:pt x="2714172" y="29029"/>
                </a:cubicBezTo>
                <a:cubicBezTo>
                  <a:pt x="2729679" y="32130"/>
                  <a:pt x="2797324" y="48834"/>
                  <a:pt x="2815772" y="58058"/>
                </a:cubicBezTo>
                <a:cubicBezTo>
                  <a:pt x="2856189" y="78267"/>
                  <a:pt x="2870755" y="98526"/>
                  <a:pt x="2902857" y="130629"/>
                </a:cubicBezTo>
                <a:cubicBezTo>
                  <a:pt x="2912533" y="159658"/>
                  <a:pt x="2918202" y="190347"/>
                  <a:pt x="2931886" y="217715"/>
                </a:cubicBezTo>
                <a:cubicBezTo>
                  <a:pt x="2941562" y="237067"/>
                  <a:pt x="2952879" y="255683"/>
                  <a:pt x="2960915" y="275772"/>
                </a:cubicBezTo>
                <a:cubicBezTo>
                  <a:pt x="2972279" y="304182"/>
                  <a:pt x="2989943" y="362858"/>
                  <a:pt x="2989943" y="362858"/>
                </a:cubicBezTo>
                <a:cubicBezTo>
                  <a:pt x="2979857" y="463717"/>
                  <a:pt x="2984590" y="487141"/>
                  <a:pt x="2960915" y="566058"/>
                </a:cubicBezTo>
                <a:cubicBezTo>
                  <a:pt x="2952123" y="595366"/>
                  <a:pt x="2957346" y="636170"/>
                  <a:pt x="2931886" y="653143"/>
                </a:cubicBezTo>
                <a:lnTo>
                  <a:pt x="2888343" y="682172"/>
                </a:lnTo>
                <a:cubicBezTo>
                  <a:pt x="2835125" y="762001"/>
                  <a:pt x="2888343" y="694267"/>
                  <a:pt x="2815772" y="754743"/>
                </a:cubicBezTo>
                <a:cubicBezTo>
                  <a:pt x="2743289" y="815145"/>
                  <a:pt x="2805209" y="787293"/>
                  <a:pt x="2728686" y="812800"/>
                </a:cubicBezTo>
                <a:cubicBezTo>
                  <a:pt x="2676142" y="847830"/>
                  <a:pt x="2719010" y="815220"/>
                  <a:pt x="2670629" y="82731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C48F1FD7-C1A8-4B9B-BAE0-E136C433F9D2}"/>
              </a:ext>
            </a:extLst>
          </p:cNvPr>
          <p:cNvCxnSpPr/>
          <p:nvPr/>
        </p:nvCxnSpPr>
        <p:spPr>
          <a:xfrm>
            <a:off x="3776283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059D110-2B15-4B2C-A863-4809DB93CF60}"/>
              </a:ext>
            </a:extLst>
          </p:cNvPr>
          <p:cNvCxnSpPr/>
          <p:nvPr/>
        </p:nvCxnSpPr>
        <p:spPr>
          <a:xfrm>
            <a:off x="4246844" y="2307871"/>
            <a:ext cx="0" cy="224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922D1C38-B2BC-4265-8B55-9BB4515B5195}"/>
              </a:ext>
            </a:extLst>
          </p:cNvPr>
          <p:cNvCxnSpPr/>
          <p:nvPr/>
        </p:nvCxnSpPr>
        <p:spPr>
          <a:xfrm>
            <a:off x="3269251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자유형: 도형 34">
            <a:extLst>
              <a:ext uri="{FF2B5EF4-FFF2-40B4-BE49-F238E27FC236}">
                <a16:creationId xmlns:a16="http://schemas.microsoft.com/office/drawing/2014/main" id="{5B8BCE2B-0B62-4510-9FC0-4D7EDC5DED4E}"/>
              </a:ext>
            </a:extLst>
          </p:cNvPr>
          <p:cNvSpPr/>
          <p:nvPr/>
        </p:nvSpPr>
        <p:spPr>
          <a:xfrm>
            <a:off x="4789714" y="2452914"/>
            <a:ext cx="841836" cy="1645775"/>
          </a:xfrm>
          <a:custGeom>
            <a:avLst/>
            <a:gdLst>
              <a:gd name="connsiteX0" fmla="*/ 0 w 841836"/>
              <a:gd name="connsiteY0" fmla="*/ 0 h 1645775"/>
              <a:gd name="connsiteX1" fmla="*/ 145143 w 841836"/>
              <a:gd name="connsiteY1" fmla="*/ 159657 h 1645775"/>
              <a:gd name="connsiteX2" fmla="*/ 217715 w 841836"/>
              <a:gd name="connsiteY2" fmla="*/ 232229 h 1645775"/>
              <a:gd name="connsiteX3" fmla="*/ 290286 w 841836"/>
              <a:gd name="connsiteY3" fmla="*/ 319315 h 1645775"/>
              <a:gd name="connsiteX4" fmla="*/ 319315 w 841836"/>
              <a:gd name="connsiteY4" fmla="*/ 362857 h 1645775"/>
              <a:gd name="connsiteX5" fmla="*/ 406400 w 841836"/>
              <a:gd name="connsiteY5" fmla="*/ 449943 h 1645775"/>
              <a:gd name="connsiteX6" fmla="*/ 449943 w 841836"/>
              <a:gd name="connsiteY6" fmla="*/ 493486 h 1645775"/>
              <a:gd name="connsiteX7" fmla="*/ 522515 w 841836"/>
              <a:gd name="connsiteY7" fmla="*/ 624115 h 1645775"/>
              <a:gd name="connsiteX8" fmla="*/ 580572 w 841836"/>
              <a:gd name="connsiteY8" fmla="*/ 711200 h 1645775"/>
              <a:gd name="connsiteX9" fmla="*/ 624115 w 841836"/>
              <a:gd name="connsiteY9" fmla="*/ 798286 h 1645775"/>
              <a:gd name="connsiteX10" fmla="*/ 638629 w 841836"/>
              <a:gd name="connsiteY10" fmla="*/ 841829 h 1645775"/>
              <a:gd name="connsiteX11" fmla="*/ 667657 w 841836"/>
              <a:gd name="connsiteY11" fmla="*/ 885372 h 1645775"/>
              <a:gd name="connsiteX12" fmla="*/ 682172 w 841836"/>
              <a:gd name="connsiteY12" fmla="*/ 928915 h 1645775"/>
              <a:gd name="connsiteX13" fmla="*/ 711200 w 841836"/>
              <a:gd name="connsiteY13" fmla="*/ 972457 h 1645775"/>
              <a:gd name="connsiteX14" fmla="*/ 740229 w 841836"/>
              <a:gd name="connsiteY14" fmla="*/ 1059543 h 1645775"/>
              <a:gd name="connsiteX15" fmla="*/ 754743 w 841836"/>
              <a:gd name="connsiteY15" fmla="*/ 1103086 h 1645775"/>
              <a:gd name="connsiteX16" fmla="*/ 783772 w 841836"/>
              <a:gd name="connsiteY16" fmla="*/ 1335315 h 1645775"/>
              <a:gd name="connsiteX17" fmla="*/ 798286 w 841836"/>
              <a:gd name="connsiteY17" fmla="*/ 1393372 h 1645775"/>
              <a:gd name="connsiteX18" fmla="*/ 812800 w 841836"/>
              <a:gd name="connsiteY18" fmla="*/ 1480457 h 1645775"/>
              <a:gd name="connsiteX19" fmla="*/ 827315 w 841836"/>
              <a:gd name="connsiteY19" fmla="*/ 1553029 h 1645775"/>
              <a:gd name="connsiteX20" fmla="*/ 841829 w 841836"/>
              <a:gd name="connsiteY20" fmla="*/ 1625600 h 164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41836" h="1645775">
                <a:moveTo>
                  <a:pt x="0" y="0"/>
                </a:moveTo>
                <a:cubicBezTo>
                  <a:pt x="161158" y="225620"/>
                  <a:pt x="-12463" y="2051"/>
                  <a:pt x="145143" y="159657"/>
                </a:cubicBezTo>
                <a:cubicBezTo>
                  <a:pt x="241906" y="256420"/>
                  <a:pt x="101600" y="154818"/>
                  <a:pt x="217715" y="232229"/>
                </a:cubicBezTo>
                <a:cubicBezTo>
                  <a:pt x="289778" y="340326"/>
                  <a:pt x="197167" y="207574"/>
                  <a:pt x="290286" y="319315"/>
                </a:cubicBezTo>
                <a:cubicBezTo>
                  <a:pt x="301453" y="332716"/>
                  <a:pt x="307726" y="349819"/>
                  <a:pt x="319315" y="362857"/>
                </a:cubicBezTo>
                <a:cubicBezTo>
                  <a:pt x="346589" y="393540"/>
                  <a:pt x="377372" y="420914"/>
                  <a:pt x="406400" y="449943"/>
                </a:cubicBezTo>
                <a:lnTo>
                  <a:pt x="449943" y="493486"/>
                </a:lnTo>
                <a:cubicBezTo>
                  <a:pt x="501657" y="648626"/>
                  <a:pt x="446472" y="526346"/>
                  <a:pt x="522515" y="624115"/>
                </a:cubicBezTo>
                <a:cubicBezTo>
                  <a:pt x="543934" y="651654"/>
                  <a:pt x="580572" y="711200"/>
                  <a:pt x="580572" y="711200"/>
                </a:cubicBezTo>
                <a:cubicBezTo>
                  <a:pt x="617053" y="820646"/>
                  <a:pt x="567842" y="685740"/>
                  <a:pt x="624115" y="798286"/>
                </a:cubicBezTo>
                <a:cubicBezTo>
                  <a:pt x="630957" y="811970"/>
                  <a:pt x="631787" y="828145"/>
                  <a:pt x="638629" y="841829"/>
                </a:cubicBezTo>
                <a:cubicBezTo>
                  <a:pt x="646430" y="857431"/>
                  <a:pt x="659856" y="869770"/>
                  <a:pt x="667657" y="885372"/>
                </a:cubicBezTo>
                <a:cubicBezTo>
                  <a:pt x="674499" y="899056"/>
                  <a:pt x="675330" y="915231"/>
                  <a:pt x="682172" y="928915"/>
                </a:cubicBezTo>
                <a:cubicBezTo>
                  <a:pt x="689973" y="944517"/>
                  <a:pt x="704115" y="956517"/>
                  <a:pt x="711200" y="972457"/>
                </a:cubicBezTo>
                <a:cubicBezTo>
                  <a:pt x="723627" y="1000419"/>
                  <a:pt x="730553" y="1030514"/>
                  <a:pt x="740229" y="1059543"/>
                </a:cubicBezTo>
                <a:lnTo>
                  <a:pt x="754743" y="1103086"/>
                </a:lnTo>
                <a:cubicBezTo>
                  <a:pt x="761671" y="1165436"/>
                  <a:pt x="771935" y="1270211"/>
                  <a:pt x="783772" y="1335315"/>
                </a:cubicBezTo>
                <a:cubicBezTo>
                  <a:pt x="787340" y="1354941"/>
                  <a:pt x="794374" y="1373811"/>
                  <a:pt x="798286" y="1393372"/>
                </a:cubicBezTo>
                <a:cubicBezTo>
                  <a:pt x="804057" y="1422229"/>
                  <a:pt x="807536" y="1451503"/>
                  <a:pt x="812800" y="1480457"/>
                </a:cubicBezTo>
                <a:cubicBezTo>
                  <a:pt x="817213" y="1504729"/>
                  <a:pt x="822902" y="1528757"/>
                  <a:pt x="827315" y="1553029"/>
                </a:cubicBezTo>
                <a:cubicBezTo>
                  <a:pt x="842624" y="1637230"/>
                  <a:pt x="841829" y="1670803"/>
                  <a:pt x="841829" y="16256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787EFF-8763-4E86-9D7C-170500B82A33}"/>
              </a:ext>
            </a:extLst>
          </p:cNvPr>
          <p:cNvSpPr txBox="1"/>
          <p:nvPr/>
        </p:nvSpPr>
        <p:spPr>
          <a:xfrm>
            <a:off x="3417647" y="2263800"/>
            <a:ext cx="31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7" name="자유형: 도형 36">
            <a:extLst>
              <a:ext uri="{FF2B5EF4-FFF2-40B4-BE49-F238E27FC236}">
                <a16:creationId xmlns:a16="http://schemas.microsoft.com/office/drawing/2014/main" id="{6D3086FD-56D7-4A4A-B075-37F95C619CA9}"/>
              </a:ext>
            </a:extLst>
          </p:cNvPr>
          <p:cNvSpPr/>
          <p:nvPr/>
        </p:nvSpPr>
        <p:spPr>
          <a:xfrm>
            <a:off x="1480457" y="2459099"/>
            <a:ext cx="1059543" cy="80901"/>
          </a:xfrm>
          <a:custGeom>
            <a:avLst/>
            <a:gdLst>
              <a:gd name="connsiteX0" fmla="*/ 0 w 1059543"/>
              <a:gd name="connsiteY0" fmla="*/ 80901 h 80901"/>
              <a:gd name="connsiteX1" fmla="*/ 87086 w 1059543"/>
              <a:gd name="connsiteY1" fmla="*/ 66387 h 80901"/>
              <a:gd name="connsiteX2" fmla="*/ 130629 w 1059543"/>
              <a:gd name="connsiteY2" fmla="*/ 51872 h 80901"/>
              <a:gd name="connsiteX3" fmla="*/ 246743 w 1059543"/>
              <a:gd name="connsiteY3" fmla="*/ 37358 h 80901"/>
              <a:gd name="connsiteX4" fmla="*/ 812800 w 1059543"/>
              <a:gd name="connsiteY4" fmla="*/ 8330 h 80901"/>
              <a:gd name="connsiteX5" fmla="*/ 1059543 w 1059543"/>
              <a:gd name="connsiteY5" fmla="*/ 8330 h 80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9543" h="80901">
                <a:moveTo>
                  <a:pt x="0" y="80901"/>
                </a:moveTo>
                <a:cubicBezTo>
                  <a:pt x="29029" y="76063"/>
                  <a:pt x="58358" y="72771"/>
                  <a:pt x="87086" y="66387"/>
                </a:cubicBezTo>
                <a:cubicBezTo>
                  <a:pt x="102021" y="63068"/>
                  <a:pt x="115576" y="54609"/>
                  <a:pt x="130629" y="51872"/>
                </a:cubicBezTo>
                <a:cubicBezTo>
                  <a:pt x="169006" y="44894"/>
                  <a:pt x="208038" y="42196"/>
                  <a:pt x="246743" y="37358"/>
                </a:cubicBezTo>
                <a:cubicBezTo>
                  <a:pt x="454246" y="-31808"/>
                  <a:pt x="290230" y="18190"/>
                  <a:pt x="812800" y="8330"/>
                </a:cubicBezTo>
                <a:cubicBezTo>
                  <a:pt x="895033" y="6778"/>
                  <a:pt x="977295" y="8330"/>
                  <a:pt x="1059543" y="833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88751F0-611E-4657-A52A-478D63339AF9}"/>
              </a:ext>
            </a:extLst>
          </p:cNvPr>
          <p:cNvSpPr txBox="1"/>
          <p:nvPr/>
        </p:nvSpPr>
        <p:spPr>
          <a:xfrm>
            <a:off x="2419583" y="856662"/>
            <a:ext cx="536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39" name="자유형: 도형 38">
            <a:extLst>
              <a:ext uri="{FF2B5EF4-FFF2-40B4-BE49-F238E27FC236}">
                <a16:creationId xmlns:a16="http://schemas.microsoft.com/office/drawing/2014/main" id="{1E88F32E-E086-4BD4-9278-466DBD1E5C71}"/>
              </a:ext>
            </a:extLst>
          </p:cNvPr>
          <p:cNvSpPr/>
          <p:nvPr/>
        </p:nvSpPr>
        <p:spPr>
          <a:xfrm>
            <a:off x="2685143" y="928914"/>
            <a:ext cx="159657" cy="43543"/>
          </a:xfrm>
          <a:custGeom>
            <a:avLst/>
            <a:gdLst>
              <a:gd name="connsiteX0" fmla="*/ 0 w 159657"/>
              <a:gd name="connsiteY0" fmla="*/ 43543 h 43543"/>
              <a:gd name="connsiteX1" fmla="*/ 72571 w 159657"/>
              <a:gd name="connsiteY1" fmla="*/ 29029 h 43543"/>
              <a:gd name="connsiteX2" fmla="*/ 159657 w 159657"/>
              <a:gd name="connsiteY2" fmla="*/ 0 h 4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657" h="43543">
                <a:moveTo>
                  <a:pt x="0" y="43543"/>
                </a:moveTo>
                <a:cubicBezTo>
                  <a:pt x="24190" y="38705"/>
                  <a:pt x="48771" y="35520"/>
                  <a:pt x="72571" y="29029"/>
                </a:cubicBezTo>
                <a:cubicBezTo>
                  <a:pt x="102092" y="20978"/>
                  <a:pt x="159657" y="0"/>
                  <a:pt x="159657" y="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6FB035-C12D-4D6C-8AC6-5F1A3741E528}"/>
              </a:ext>
            </a:extLst>
          </p:cNvPr>
          <p:cNvSpPr txBox="1"/>
          <p:nvPr/>
        </p:nvSpPr>
        <p:spPr>
          <a:xfrm>
            <a:off x="3292096" y="2067279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</p:spTree>
    <p:extLst>
      <p:ext uri="{BB962C8B-B14F-4D97-AF65-F5344CB8AC3E}">
        <p14:creationId xmlns:p14="http://schemas.microsoft.com/office/powerpoint/2010/main" val="243612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666658" y="3700549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p1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718426" y="1750110"/>
            <a:ext cx="2187057" cy="3866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21870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3281711" y="5664652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6170804" y="5640184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7D5D3F-1859-4050-BAAF-4978BDB0D0A4}"/>
              </a:ext>
            </a:extLst>
          </p:cNvPr>
          <p:cNvSpPr txBox="1"/>
          <p:nvPr/>
        </p:nvSpPr>
        <p:spPr>
          <a:xfrm>
            <a:off x="5736883" y="5863213"/>
            <a:ext cx="246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</a:t>
            </a:r>
            <a:r>
              <a:rPr lang="en-US" sz="1400"/>
              <a:t>actually a linked list </a:t>
            </a:r>
          </a:p>
          <a:p>
            <a:r>
              <a:rPr lang="en-US" sz="1400"/>
              <a:t>pointed to by inode_in_use</a:t>
            </a:r>
            <a:r>
              <a:rPr lang="en-US"/>
              <a:t>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28B3F1-B9AA-48D5-BD07-F0BD42D4B4D8}"/>
              </a:ext>
            </a:extLst>
          </p:cNvPr>
          <p:cNvSpPr txBox="1"/>
          <p:nvPr/>
        </p:nvSpPr>
        <p:spPr>
          <a:xfrm>
            <a:off x="2797683" y="5922052"/>
            <a:ext cx="22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(actually a linked list </a:t>
            </a:r>
          </a:p>
          <a:p>
            <a:r>
              <a:rPr lang="en-US" sz="1600"/>
              <a:t>of file{} )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B4C35BE-E018-47F7-939E-C0E1DA9BFE0F}"/>
              </a:ext>
            </a:extLst>
          </p:cNvPr>
          <p:cNvCxnSpPr/>
          <p:nvPr/>
        </p:nvCxnSpPr>
        <p:spPr>
          <a:xfrm>
            <a:off x="5736883" y="21225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6B55BF8-2F89-46E6-B327-D5070D6DD17A}"/>
              </a:ext>
            </a:extLst>
          </p:cNvPr>
          <p:cNvCxnSpPr/>
          <p:nvPr/>
        </p:nvCxnSpPr>
        <p:spPr>
          <a:xfrm>
            <a:off x="5736883" y="2328310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903BC8-C6E5-42D8-B97E-193BAED0A16A}"/>
              </a:ext>
            </a:extLst>
          </p:cNvPr>
          <p:cNvCxnSpPr/>
          <p:nvPr/>
        </p:nvCxnSpPr>
        <p:spPr>
          <a:xfrm>
            <a:off x="5718426" y="266856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7B2854AA-0129-48BC-8455-1B20064661B8}"/>
              </a:ext>
            </a:extLst>
          </p:cNvPr>
          <p:cNvCxnSpPr/>
          <p:nvPr/>
        </p:nvCxnSpPr>
        <p:spPr>
          <a:xfrm>
            <a:off x="5736883" y="2889282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A9A3B68-879B-4D4E-804A-01C15074637C}"/>
              </a:ext>
            </a:extLst>
          </p:cNvPr>
          <p:cNvCxnSpPr>
            <a:stCxn id="22" idx="1"/>
            <a:endCxn id="22" idx="3"/>
          </p:cNvCxnSpPr>
          <p:nvPr/>
        </p:nvCxnSpPr>
        <p:spPr>
          <a:xfrm>
            <a:off x="2687749" y="387781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A948E533-8FCE-4D77-B697-5C921E7B842E}"/>
              </a:ext>
            </a:extLst>
          </p:cNvPr>
          <p:cNvCxnSpPr/>
          <p:nvPr/>
        </p:nvCxnSpPr>
        <p:spPr>
          <a:xfrm>
            <a:off x="2687749" y="3585397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4E149BAB-728F-4D68-A18B-E6DBDFDFE553}"/>
              </a:ext>
            </a:extLst>
          </p:cNvPr>
          <p:cNvCxnSpPr/>
          <p:nvPr/>
        </p:nvCxnSpPr>
        <p:spPr>
          <a:xfrm>
            <a:off x="2661289" y="230787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CD04876-B3BA-4DAA-96AD-93FA2562B808}"/>
              </a:ext>
            </a:extLst>
          </p:cNvPr>
          <p:cNvCxnSpPr/>
          <p:nvPr/>
        </p:nvCxnSpPr>
        <p:spPr>
          <a:xfrm>
            <a:off x="2682774" y="254716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F7AC6B74-BE89-4645-BBAD-8D62F41CE655}"/>
              </a:ext>
            </a:extLst>
          </p:cNvPr>
          <p:cNvCxnSpPr/>
          <p:nvPr/>
        </p:nvCxnSpPr>
        <p:spPr>
          <a:xfrm>
            <a:off x="3779912" y="3585397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1D02D42-FE2F-41D8-9714-89A41BA6A6D5}"/>
              </a:ext>
            </a:extLst>
          </p:cNvPr>
          <p:cNvCxnSpPr/>
          <p:nvPr/>
        </p:nvCxnSpPr>
        <p:spPr>
          <a:xfrm>
            <a:off x="4246844" y="3569982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3DA1BA47-9CA4-4E63-B078-AA56285B203E}"/>
              </a:ext>
            </a:extLst>
          </p:cNvPr>
          <p:cNvCxnSpPr/>
          <p:nvPr/>
        </p:nvCxnSpPr>
        <p:spPr>
          <a:xfrm>
            <a:off x="3281711" y="3585397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53E5E21-A732-441C-B177-8B82C8CDFDCD}"/>
              </a:ext>
            </a:extLst>
          </p:cNvPr>
          <p:cNvSpPr txBox="1"/>
          <p:nvPr/>
        </p:nvSpPr>
        <p:spPr>
          <a:xfrm>
            <a:off x="2661715" y="33006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0568617-AA0A-4A35-92CC-2F3FD5995C79}"/>
              </a:ext>
            </a:extLst>
          </p:cNvPr>
          <p:cNvSpPr txBox="1"/>
          <p:nvPr/>
        </p:nvSpPr>
        <p:spPr>
          <a:xfrm>
            <a:off x="4188597" y="333869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f_dentry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974707C-639B-4628-B99D-7F4DB2A1D8D1}"/>
              </a:ext>
            </a:extLst>
          </p:cNvPr>
          <p:cNvSpPr txBox="1"/>
          <p:nvPr/>
        </p:nvSpPr>
        <p:spPr>
          <a:xfrm>
            <a:off x="3776283" y="332693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376577-C315-41CE-BE26-224DC1D31CAC}"/>
              </a:ext>
            </a:extLst>
          </p:cNvPr>
          <p:cNvSpPr txBox="1"/>
          <p:nvPr/>
        </p:nvSpPr>
        <p:spPr>
          <a:xfrm>
            <a:off x="3269251" y="3322393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E45947-A241-4F45-ACF0-9F04B37FB9CC}"/>
              </a:ext>
            </a:extLst>
          </p:cNvPr>
          <p:cNvSpPr txBox="1"/>
          <p:nvPr/>
        </p:nvSpPr>
        <p:spPr>
          <a:xfrm>
            <a:off x="7962045" y="2021355"/>
            <a:ext cx="48942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F78AD45-B6EF-4755-BA83-B522946BC0D5}"/>
              </a:ext>
            </a:extLst>
          </p:cNvPr>
          <p:cNvSpPr txBox="1"/>
          <p:nvPr/>
        </p:nvSpPr>
        <p:spPr>
          <a:xfrm>
            <a:off x="7887026" y="2645325"/>
            <a:ext cx="1067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/root/d1</a:t>
            </a:r>
          </a:p>
        </p:txBody>
      </p:sp>
      <p:sp>
        <p:nvSpPr>
          <p:cNvPr id="118" name="자유형: 도형 117">
            <a:extLst>
              <a:ext uri="{FF2B5EF4-FFF2-40B4-BE49-F238E27FC236}">
                <a16:creationId xmlns:a16="http://schemas.microsoft.com/office/drawing/2014/main" id="{63F4D5C2-B81E-4D37-A490-AE7138B30D90}"/>
              </a:ext>
            </a:extLst>
          </p:cNvPr>
          <p:cNvSpPr/>
          <p:nvPr/>
        </p:nvSpPr>
        <p:spPr>
          <a:xfrm>
            <a:off x="1556422" y="2772417"/>
            <a:ext cx="1027122" cy="1030529"/>
          </a:xfrm>
          <a:custGeom>
            <a:avLst/>
            <a:gdLst>
              <a:gd name="connsiteX0" fmla="*/ 0 w 1146629"/>
              <a:gd name="connsiteY0" fmla="*/ 0 h 885576"/>
              <a:gd name="connsiteX1" fmla="*/ 159657 w 1146629"/>
              <a:gd name="connsiteY1" fmla="*/ 14515 h 885576"/>
              <a:gd name="connsiteX2" fmla="*/ 203200 w 1146629"/>
              <a:gd name="connsiteY2" fmla="*/ 29029 h 885576"/>
              <a:gd name="connsiteX3" fmla="*/ 420915 w 1146629"/>
              <a:gd name="connsiteY3" fmla="*/ 72572 h 885576"/>
              <a:gd name="connsiteX4" fmla="*/ 551543 w 1146629"/>
              <a:gd name="connsiteY4" fmla="*/ 145143 h 885576"/>
              <a:gd name="connsiteX5" fmla="*/ 653143 w 1146629"/>
              <a:gd name="connsiteY5" fmla="*/ 261258 h 885576"/>
              <a:gd name="connsiteX6" fmla="*/ 740229 w 1146629"/>
              <a:gd name="connsiteY6" fmla="*/ 348343 h 885576"/>
              <a:gd name="connsiteX7" fmla="*/ 812800 w 1146629"/>
              <a:gd name="connsiteY7" fmla="*/ 478972 h 885576"/>
              <a:gd name="connsiteX8" fmla="*/ 841829 w 1146629"/>
              <a:gd name="connsiteY8" fmla="*/ 522515 h 885576"/>
              <a:gd name="connsiteX9" fmla="*/ 885372 w 1146629"/>
              <a:gd name="connsiteY9" fmla="*/ 653143 h 885576"/>
              <a:gd name="connsiteX10" fmla="*/ 899886 w 1146629"/>
              <a:gd name="connsiteY10" fmla="*/ 696686 h 885576"/>
              <a:gd name="connsiteX11" fmla="*/ 914400 w 1146629"/>
              <a:gd name="connsiteY11" fmla="*/ 754743 h 885576"/>
              <a:gd name="connsiteX12" fmla="*/ 986972 w 1146629"/>
              <a:gd name="connsiteY12" fmla="*/ 841829 h 885576"/>
              <a:gd name="connsiteX13" fmla="*/ 1074057 w 1146629"/>
              <a:gd name="connsiteY13" fmla="*/ 870858 h 885576"/>
              <a:gd name="connsiteX14" fmla="*/ 1146629 w 1146629"/>
              <a:gd name="connsiteY14" fmla="*/ 885372 h 88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6629" h="885576">
                <a:moveTo>
                  <a:pt x="0" y="0"/>
                </a:moveTo>
                <a:cubicBezTo>
                  <a:pt x="53219" y="4838"/>
                  <a:pt x="106756" y="6958"/>
                  <a:pt x="159657" y="14515"/>
                </a:cubicBezTo>
                <a:cubicBezTo>
                  <a:pt x="174803" y="16679"/>
                  <a:pt x="188198" y="26029"/>
                  <a:pt x="203200" y="29029"/>
                </a:cubicBezTo>
                <a:cubicBezTo>
                  <a:pt x="439779" y="76345"/>
                  <a:pt x="309235" y="35346"/>
                  <a:pt x="420915" y="72572"/>
                </a:cubicBezTo>
                <a:cubicBezTo>
                  <a:pt x="520730" y="139116"/>
                  <a:pt x="474902" y="119597"/>
                  <a:pt x="551543" y="145143"/>
                </a:cubicBezTo>
                <a:cubicBezTo>
                  <a:pt x="674920" y="227395"/>
                  <a:pt x="483800" y="91917"/>
                  <a:pt x="653143" y="261258"/>
                </a:cubicBezTo>
                <a:lnTo>
                  <a:pt x="740229" y="348343"/>
                </a:lnTo>
                <a:cubicBezTo>
                  <a:pt x="765775" y="424983"/>
                  <a:pt x="746257" y="379157"/>
                  <a:pt x="812800" y="478972"/>
                </a:cubicBezTo>
                <a:lnTo>
                  <a:pt x="841829" y="522515"/>
                </a:lnTo>
                <a:lnTo>
                  <a:pt x="885372" y="653143"/>
                </a:lnTo>
                <a:cubicBezTo>
                  <a:pt x="890210" y="667657"/>
                  <a:pt x="896175" y="681843"/>
                  <a:pt x="899886" y="696686"/>
                </a:cubicBezTo>
                <a:cubicBezTo>
                  <a:pt x="904724" y="716038"/>
                  <a:pt x="906542" y="736408"/>
                  <a:pt x="914400" y="754743"/>
                </a:cubicBezTo>
                <a:cubicBezTo>
                  <a:pt x="923998" y="777139"/>
                  <a:pt x="967356" y="830931"/>
                  <a:pt x="986972" y="841829"/>
                </a:cubicBezTo>
                <a:cubicBezTo>
                  <a:pt x="1013720" y="856689"/>
                  <a:pt x="1045029" y="861182"/>
                  <a:pt x="1074057" y="870858"/>
                </a:cubicBezTo>
                <a:cubicBezTo>
                  <a:pt x="1126778" y="888432"/>
                  <a:pt x="1102302" y="885372"/>
                  <a:pt x="1146629" y="885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42DED3A1-5CBB-4CB1-AC64-5E2D080FC1B4}"/>
              </a:ext>
            </a:extLst>
          </p:cNvPr>
          <p:cNvCxnSpPr/>
          <p:nvPr/>
        </p:nvCxnSpPr>
        <p:spPr>
          <a:xfrm>
            <a:off x="5718426" y="4137290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A7BA6F1-E5F6-4643-9A6F-FA136ED34EA3}"/>
              </a:ext>
            </a:extLst>
          </p:cNvPr>
          <p:cNvCxnSpPr/>
          <p:nvPr/>
        </p:nvCxnSpPr>
        <p:spPr>
          <a:xfrm>
            <a:off x="5736883" y="4403579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A6F55-3C8D-4D68-BDC9-5283FF2E6818}"/>
              </a:ext>
            </a:extLst>
          </p:cNvPr>
          <p:cNvSpPr txBox="1"/>
          <p:nvPr/>
        </p:nvSpPr>
        <p:spPr>
          <a:xfrm>
            <a:off x="7905483" y="4135602"/>
            <a:ext cx="9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/aa/bb</a:t>
            </a:r>
          </a:p>
        </p:txBody>
      </p:sp>
      <p:sp>
        <p:nvSpPr>
          <p:cNvPr id="124" name="자유형: 도형 123">
            <a:extLst>
              <a:ext uri="{FF2B5EF4-FFF2-40B4-BE49-F238E27FC236}">
                <a16:creationId xmlns:a16="http://schemas.microsoft.com/office/drawing/2014/main" id="{2DA6AD02-DECE-4C15-B8C1-02F3EF22B2AD}"/>
              </a:ext>
            </a:extLst>
          </p:cNvPr>
          <p:cNvSpPr/>
          <p:nvPr/>
        </p:nvSpPr>
        <p:spPr>
          <a:xfrm>
            <a:off x="4673600" y="3730171"/>
            <a:ext cx="1001486" cy="624115"/>
          </a:xfrm>
          <a:custGeom>
            <a:avLst/>
            <a:gdLst>
              <a:gd name="connsiteX0" fmla="*/ 0 w 1001486"/>
              <a:gd name="connsiteY0" fmla="*/ 0 h 624115"/>
              <a:gd name="connsiteX1" fmla="*/ 130629 w 1001486"/>
              <a:gd name="connsiteY1" fmla="*/ 14515 h 624115"/>
              <a:gd name="connsiteX2" fmla="*/ 246743 w 1001486"/>
              <a:gd name="connsiteY2" fmla="*/ 43543 h 624115"/>
              <a:gd name="connsiteX3" fmla="*/ 319314 w 1001486"/>
              <a:gd name="connsiteY3" fmla="*/ 58058 h 624115"/>
              <a:gd name="connsiteX4" fmla="*/ 493486 w 1001486"/>
              <a:gd name="connsiteY4" fmla="*/ 174172 h 624115"/>
              <a:gd name="connsiteX5" fmla="*/ 580571 w 1001486"/>
              <a:gd name="connsiteY5" fmla="*/ 232229 h 624115"/>
              <a:gd name="connsiteX6" fmla="*/ 609600 w 1001486"/>
              <a:gd name="connsiteY6" fmla="*/ 275772 h 624115"/>
              <a:gd name="connsiteX7" fmla="*/ 653143 w 1001486"/>
              <a:gd name="connsiteY7" fmla="*/ 304800 h 624115"/>
              <a:gd name="connsiteX8" fmla="*/ 667657 w 1001486"/>
              <a:gd name="connsiteY8" fmla="*/ 348343 h 624115"/>
              <a:gd name="connsiteX9" fmla="*/ 769257 w 1001486"/>
              <a:gd name="connsiteY9" fmla="*/ 464458 h 624115"/>
              <a:gd name="connsiteX10" fmla="*/ 798286 w 1001486"/>
              <a:gd name="connsiteY10" fmla="*/ 508000 h 624115"/>
              <a:gd name="connsiteX11" fmla="*/ 885371 w 1001486"/>
              <a:gd name="connsiteY11" fmla="*/ 551543 h 624115"/>
              <a:gd name="connsiteX12" fmla="*/ 1001486 w 1001486"/>
              <a:gd name="connsiteY12" fmla="*/ 624115 h 6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486" h="624115">
                <a:moveTo>
                  <a:pt x="0" y="0"/>
                </a:moveTo>
                <a:cubicBezTo>
                  <a:pt x="43543" y="4838"/>
                  <a:pt x="87485" y="6901"/>
                  <a:pt x="130629" y="14515"/>
                </a:cubicBezTo>
                <a:cubicBezTo>
                  <a:pt x="169918" y="21448"/>
                  <a:pt x="207622" y="35718"/>
                  <a:pt x="246743" y="43543"/>
                </a:cubicBezTo>
                <a:lnTo>
                  <a:pt x="319314" y="58058"/>
                </a:lnTo>
                <a:cubicBezTo>
                  <a:pt x="450474" y="123637"/>
                  <a:pt x="293359" y="40754"/>
                  <a:pt x="493486" y="174172"/>
                </a:cubicBezTo>
                <a:lnTo>
                  <a:pt x="580571" y="232229"/>
                </a:lnTo>
                <a:cubicBezTo>
                  <a:pt x="590247" y="246743"/>
                  <a:pt x="597265" y="263437"/>
                  <a:pt x="609600" y="275772"/>
                </a:cubicBezTo>
                <a:cubicBezTo>
                  <a:pt x="621935" y="288107"/>
                  <a:pt x="642246" y="291179"/>
                  <a:pt x="653143" y="304800"/>
                </a:cubicBezTo>
                <a:cubicBezTo>
                  <a:pt x="662700" y="316747"/>
                  <a:pt x="660227" y="334969"/>
                  <a:pt x="667657" y="348343"/>
                </a:cubicBezTo>
                <a:cubicBezTo>
                  <a:pt x="717461" y="437990"/>
                  <a:pt x="705650" y="422053"/>
                  <a:pt x="769257" y="464458"/>
                </a:cubicBezTo>
                <a:cubicBezTo>
                  <a:pt x="778933" y="478972"/>
                  <a:pt x="785951" y="495665"/>
                  <a:pt x="798286" y="508000"/>
                </a:cubicBezTo>
                <a:cubicBezTo>
                  <a:pt x="826424" y="536137"/>
                  <a:pt x="849955" y="539738"/>
                  <a:pt x="885371" y="551543"/>
                </a:cubicBezTo>
                <a:cubicBezTo>
                  <a:pt x="981459" y="615601"/>
                  <a:pt x="941252" y="593997"/>
                  <a:pt x="1001486" y="62411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2B291-4098-4977-95CF-99C1A02664D3}"/>
              </a:ext>
            </a:extLst>
          </p:cNvPr>
          <p:cNvSpPr txBox="1"/>
          <p:nvPr/>
        </p:nvSpPr>
        <p:spPr>
          <a:xfrm>
            <a:off x="3374209" y="3593104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F01AD0-F931-49D0-8712-55F813727682}"/>
              </a:ext>
            </a:extLst>
          </p:cNvPr>
          <p:cNvSpPr txBox="1"/>
          <p:nvPr/>
        </p:nvSpPr>
        <p:spPr>
          <a:xfrm>
            <a:off x="2424827" y="208404"/>
            <a:ext cx="4294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fd 0, 1, 2 are pre-opened fd.</a:t>
            </a:r>
          </a:p>
          <a:p>
            <a:r>
              <a:rPr lang="en-US"/>
              <a:t>fd 0:: standard input file (keyboard)</a:t>
            </a:r>
          </a:p>
          <a:p>
            <a:r>
              <a:rPr lang="en-US"/>
              <a:t>fd 1: standard output file (screen)</a:t>
            </a:r>
          </a:p>
          <a:p>
            <a:r>
              <a:rPr lang="en-US"/>
              <a:t>fd 2 standard error file (screen)</a:t>
            </a:r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C48F1FD7-C1A8-4B9B-BAE0-E136C433F9D2}"/>
              </a:ext>
            </a:extLst>
          </p:cNvPr>
          <p:cNvCxnSpPr/>
          <p:nvPr/>
        </p:nvCxnSpPr>
        <p:spPr>
          <a:xfrm>
            <a:off x="3776283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059D110-2B15-4B2C-A863-4809DB93CF60}"/>
              </a:ext>
            </a:extLst>
          </p:cNvPr>
          <p:cNvCxnSpPr/>
          <p:nvPr/>
        </p:nvCxnSpPr>
        <p:spPr>
          <a:xfrm>
            <a:off x="4246844" y="2307871"/>
            <a:ext cx="0" cy="224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922D1C38-B2BC-4265-8B55-9BB4515B5195}"/>
              </a:ext>
            </a:extLst>
          </p:cNvPr>
          <p:cNvCxnSpPr/>
          <p:nvPr/>
        </p:nvCxnSpPr>
        <p:spPr>
          <a:xfrm>
            <a:off x="3269251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자유형: 도형 34">
            <a:extLst>
              <a:ext uri="{FF2B5EF4-FFF2-40B4-BE49-F238E27FC236}">
                <a16:creationId xmlns:a16="http://schemas.microsoft.com/office/drawing/2014/main" id="{5B8BCE2B-0B62-4510-9FC0-4D7EDC5DED4E}"/>
              </a:ext>
            </a:extLst>
          </p:cNvPr>
          <p:cNvSpPr/>
          <p:nvPr/>
        </p:nvSpPr>
        <p:spPr>
          <a:xfrm>
            <a:off x="4789714" y="2452914"/>
            <a:ext cx="841836" cy="1645775"/>
          </a:xfrm>
          <a:custGeom>
            <a:avLst/>
            <a:gdLst>
              <a:gd name="connsiteX0" fmla="*/ 0 w 841836"/>
              <a:gd name="connsiteY0" fmla="*/ 0 h 1645775"/>
              <a:gd name="connsiteX1" fmla="*/ 145143 w 841836"/>
              <a:gd name="connsiteY1" fmla="*/ 159657 h 1645775"/>
              <a:gd name="connsiteX2" fmla="*/ 217715 w 841836"/>
              <a:gd name="connsiteY2" fmla="*/ 232229 h 1645775"/>
              <a:gd name="connsiteX3" fmla="*/ 290286 w 841836"/>
              <a:gd name="connsiteY3" fmla="*/ 319315 h 1645775"/>
              <a:gd name="connsiteX4" fmla="*/ 319315 w 841836"/>
              <a:gd name="connsiteY4" fmla="*/ 362857 h 1645775"/>
              <a:gd name="connsiteX5" fmla="*/ 406400 w 841836"/>
              <a:gd name="connsiteY5" fmla="*/ 449943 h 1645775"/>
              <a:gd name="connsiteX6" fmla="*/ 449943 w 841836"/>
              <a:gd name="connsiteY6" fmla="*/ 493486 h 1645775"/>
              <a:gd name="connsiteX7" fmla="*/ 522515 w 841836"/>
              <a:gd name="connsiteY7" fmla="*/ 624115 h 1645775"/>
              <a:gd name="connsiteX8" fmla="*/ 580572 w 841836"/>
              <a:gd name="connsiteY8" fmla="*/ 711200 h 1645775"/>
              <a:gd name="connsiteX9" fmla="*/ 624115 w 841836"/>
              <a:gd name="connsiteY9" fmla="*/ 798286 h 1645775"/>
              <a:gd name="connsiteX10" fmla="*/ 638629 w 841836"/>
              <a:gd name="connsiteY10" fmla="*/ 841829 h 1645775"/>
              <a:gd name="connsiteX11" fmla="*/ 667657 w 841836"/>
              <a:gd name="connsiteY11" fmla="*/ 885372 h 1645775"/>
              <a:gd name="connsiteX12" fmla="*/ 682172 w 841836"/>
              <a:gd name="connsiteY12" fmla="*/ 928915 h 1645775"/>
              <a:gd name="connsiteX13" fmla="*/ 711200 w 841836"/>
              <a:gd name="connsiteY13" fmla="*/ 972457 h 1645775"/>
              <a:gd name="connsiteX14" fmla="*/ 740229 w 841836"/>
              <a:gd name="connsiteY14" fmla="*/ 1059543 h 1645775"/>
              <a:gd name="connsiteX15" fmla="*/ 754743 w 841836"/>
              <a:gd name="connsiteY15" fmla="*/ 1103086 h 1645775"/>
              <a:gd name="connsiteX16" fmla="*/ 783772 w 841836"/>
              <a:gd name="connsiteY16" fmla="*/ 1335315 h 1645775"/>
              <a:gd name="connsiteX17" fmla="*/ 798286 w 841836"/>
              <a:gd name="connsiteY17" fmla="*/ 1393372 h 1645775"/>
              <a:gd name="connsiteX18" fmla="*/ 812800 w 841836"/>
              <a:gd name="connsiteY18" fmla="*/ 1480457 h 1645775"/>
              <a:gd name="connsiteX19" fmla="*/ 827315 w 841836"/>
              <a:gd name="connsiteY19" fmla="*/ 1553029 h 1645775"/>
              <a:gd name="connsiteX20" fmla="*/ 841829 w 841836"/>
              <a:gd name="connsiteY20" fmla="*/ 1625600 h 164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41836" h="1645775">
                <a:moveTo>
                  <a:pt x="0" y="0"/>
                </a:moveTo>
                <a:cubicBezTo>
                  <a:pt x="161158" y="225620"/>
                  <a:pt x="-12463" y="2051"/>
                  <a:pt x="145143" y="159657"/>
                </a:cubicBezTo>
                <a:cubicBezTo>
                  <a:pt x="241906" y="256420"/>
                  <a:pt x="101600" y="154818"/>
                  <a:pt x="217715" y="232229"/>
                </a:cubicBezTo>
                <a:cubicBezTo>
                  <a:pt x="289778" y="340326"/>
                  <a:pt x="197167" y="207574"/>
                  <a:pt x="290286" y="319315"/>
                </a:cubicBezTo>
                <a:cubicBezTo>
                  <a:pt x="301453" y="332716"/>
                  <a:pt x="307726" y="349819"/>
                  <a:pt x="319315" y="362857"/>
                </a:cubicBezTo>
                <a:cubicBezTo>
                  <a:pt x="346589" y="393540"/>
                  <a:pt x="377372" y="420914"/>
                  <a:pt x="406400" y="449943"/>
                </a:cubicBezTo>
                <a:lnTo>
                  <a:pt x="449943" y="493486"/>
                </a:lnTo>
                <a:cubicBezTo>
                  <a:pt x="501657" y="648626"/>
                  <a:pt x="446472" y="526346"/>
                  <a:pt x="522515" y="624115"/>
                </a:cubicBezTo>
                <a:cubicBezTo>
                  <a:pt x="543934" y="651654"/>
                  <a:pt x="580572" y="711200"/>
                  <a:pt x="580572" y="711200"/>
                </a:cubicBezTo>
                <a:cubicBezTo>
                  <a:pt x="617053" y="820646"/>
                  <a:pt x="567842" y="685740"/>
                  <a:pt x="624115" y="798286"/>
                </a:cubicBezTo>
                <a:cubicBezTo>
                  <a:pt x="630957" y="811970"/>
                  <a:pt x="631787" y="828145"/>
                  <a:pt x="638629" y="841829"/>
                </a:cubicBezTo>
                <a:cubicBezTo>
                  <a:pt x="646430" y="857431"/>
                  <a:pt x="659856" y="869770"/>
                  <a:pt x="667657" y="885372"/>
                </a:cubicBezTo>
                <a:cubicBezTo>
                  <a:pt x="674499" y="899056"/>
                  <a:pt x="675330" y="915231"/>
                  <a:pt x="682172" y="928915"/>
                </a:cubicBezTo>
                <a:cubicBezTo>
                  <a:pt x="689973" y="944517"/>
                  <a:pt x="704115" y="956517"/>
                  <a:pt x="711200" y="972457"/>
                </a:cubicBezTo>
                <a:cubicBezTo>
                  <a:pt x="723627" y="1000419"/>
                  <a:pt x="730553" y="1030514"/>
                  <a:pt x="740229" y="1059543"/>
                </a:cubicBezTo>
                <a:lnTo>
                  <a:pt x="754743" y="1103086"/>
                </a:lnTo>
                <a:cubicBezTo>
                  <a:pt x="761671" y="1165436"/>
                  <a:pt x="771935" y="1270211"/>
                  <a:pt x="783772" y="1335315"/>
                </a:cubicBezTo>
                <a:cubicBezTo>
                  <a:pt x="787340" y="1354941"/>
                  <a:pt x="794374" y="1373811"/>
                  <a:pt x="798286" y="1393372"/>
                </a:cubicBezTo>
                <a:cubicBezTo>
                  <a:pt x="804057" y="1422229"/>
                  <a:pt x="807536" y="1451503"/>
                  <a:pt x="812800" y="1480457"/>
                </a:cubicBezTo>
                <a:cubicBezTo>
                  <a:pt x="817213" y="1504729"/>
                  <a:pt x="822902" y="1528757"/>
                  <a:pt x="827315" y="1553029"/>
                </a:cubicBezTo>
                <a:cubicBezTo>
                  <a:pt x="842624" y="1637230"/>
                  <a:pt x="841829" y="1670803"/>
                  <a:pt x="841829" y="16256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787EFF-8763-4E86-9D7C-170500B82A33}"/>
              </a:ext>
            </a:extLst>
          </p:cNvPr>
          <p:cNvSpPr txBox="1"/>
          <p:nvPr/>
        </p:nvSpPr>
        <p:spPr>
          <a:xfrm>
            <a:off x="3417647" y="2263800"/>
            <a:ext cx="31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7" name="자유형: 도형 36">
            <a:extLst>
              <a:ext uri="{FF2B5EF4-FFF2-40B4-BE49-F238E27FC236}">
                <a16:creationId xmlns:a16="http://schemas.microsoft.com/office/drawing/2014/main" id="{6D3086FD-56D7-4A4A-B075-37F95C619CA9}"/>
              </a:ext>
            </a:extLst>
          </p:cNvPr>
          <p:cNvSpPr/>
          <p:nvPr/>
        </p:nvSpPr>
        <p:spPr>
          <a:xfrm>
            <a:off x="1480457" y="2459099"/>
            <a:ext cx="1059543" cy="80901"/>
          </a:xfrm>
          <a:custGeom>
            <a:avLst/>
            <a:gdLst>
              <a:gd name="connsiteX0" fmla="*/ 0 w 1059543"/>
              <a:gd name="connsiteY0" fmla="*/ 80901 h 80901"/>
              <a:gd name="connsiteX1" fmla="*/ 87086 w 1059543"/>
              <a:gd name="connsiteY1" fmla="*/ 66387 h 80901"/>
              <a:gd name="connsiteX2" fmla="*/ 130629 w 1059543"/>
              <a:gd name="connsiteY2" fmla="*/ 51872 h 80901"/>
              <a:gd name="connsiteX3" fmla="*/ 246743 w 1059543"/>
              <a:gd name="connsiteY3" fmla="*/ 37358 h 80901"/>
              <a:gd name="connsiteX4" fmla="*/ 812800 w 1059543"/>
              <a:gd name="connsiteY4" fmla="*/ 8330 h 80901"/>
              <a:gd name="connsiteX5" fmla="*/ 1059543 w 1059543"/>
              <a:gd name="connsiteY5" fmla="*/ 8330 h 80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9543" h="80901">
                <a:moveTo>
                  <a:pt x="0" y="80901"/>
                </a:moveTo>
                <a:cubicBezTo>
                  <a:pt x="29029" y="76063"/>
                  <a:pt x="58358" y="72771"/>
                  <a:pt x="87086" y="66387"/>
                </a:cubicBezTo>
                <a:cubicBezTo>
                  <a:pt x="102021" y="63068"/>
                  <a:pt x="115576" y="54609"/>
                  <a:pt x="130629" y="51872"/>
                </a:cubicBezTo>
                <a:cubicBezTo>
                  <a:pt x="169006" y="44894"/>
                  <a:pt x="208038" y="42196"/>
                  <a:pt x="246743" y="37358"/>
                </a:cubicBezTo>
                <a:cubicBezTo>
                  <a:pt x="454246" y="-31808"/>
                  <a:pt x="290230" y="18190"/>
                  <a:pt x="812800" y="8330"/>
                </a:cubicBezTo>
                <a:cubicBezTo>
                  <a:pt x="895033" y="6778"/>
                  <a:pt x="977295" y="8330"/>
                  <a:pt x="1059543" y="833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6FB035-C12D-4D6C-8AC6-5F1A3741E528}"/>
              </a:ext>
            </a:extLst>
          </p:cNvPr>
          <p:cNvSpPr txBox="1"/>
          <p:nvPr/>
        </p:nvSpPr>
        <p:spPr>
          <a:xfrm>
            <a:off x="3292096" y="2067279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F2880399-EC35-45FB-829A-2A777763BCC5}"/>
              </a:ext>
            </a:extLst>
          </p:cNvPr>
          <p:cNvCxnSpPr/>
          <p:nvPr/>
        </p:nvCxnSpPr>
        <p:spPr>
          <a:xfrm>
            <a:off x="2682774" y="537321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7BCFD4E2-FA47-4139-9FDE-FD08040D9EA3}"/>
              </a:ext>
            </a:extLst>
          </p:cNvPr>
          <p:cNvCxnSpPr/>
          <p:nvPr/>
        </p:nvCxnSpPr>
        <p:spPr>
          <a:xfrm>
            <a:off x="2698704" y="515719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1B8E26AF-DD4B-4CF1-84EA-A96E16B0444C}"/>
              </a:ext>
            </a:extLst>
          </p:cNvPr>
          <p:cNvCxnSpPr/>
          <p:nvPr/>
        </p:nvCxnSpPr>
        <p:spPr>
          <a:xfrm>
            <a:off x="2682774" y="479715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E6A55157-6D9A-419F-8E23-8641E0C730FE}"/>
              </a:ext>
            </a:extLst>
          </p:cNvPr>
          <p:cNvCxnSpPr/>
          <p:nvPr/>
        </p:nvCxnSpPr>
        <p:spPr>
          <a:xfrm>
            <a:off x="2698704" y="4581128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C2B91B3B-D70F-4191-AB8E-000F0A34097D}"/>
              </a:ext>
            </a:extLst>
          </p:cNvPr>
          <p:cNvCxnSpPr/>
          <p:nvPr/>
        </p:nvCxnSpPr>
        <p:spPr>
          <a:xfrm>
            <a:off x="5718426" y="5373216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DA88DAD5-7904-45F6-9B91-FBCA3AE74DA8}"/>
              </a:ext>
            </a:extLst>
          </p:cNvPr>
          <p:cNvCxnSpPr/>
          <p:nvPr/>
        </p:nvCxnSpPr>
        <p:spPr>
          <a:xfrm>
            <a:off x="5736883" y="5157192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B636156-F7D9-45AC-AD6A-B8712E298D40}"/>
              </a:ext>
            </a:extLst>
          </p:cNvPr>
          <p:cNvSpPr txBox="1"/>
          <p:nvPr/>
        </p:nvSpPr>
        <p:spPr>
          <a:xfrm>
            <a:off x="7891147" y="5094203"/>
            <a:ext cx="1051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/dev/tty</a:t>
            </a:r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80125770-5138-4F2C-9FFB-2C01DC04DA19}"/>
              </a:ext>
            </a:extLst>
          </p:cNvPr>
          <p:cNvCxnSpPr/>
          <p:nvPr/>
        </p:nvCxnSpPr>
        <p:spPr>
          <a:xfrm>
            <a:off x="3754797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AC3B0E24-A4E3-412E-BCBC-3F45F46ADBFD}"/>
              </a:ext>
            </a:extLst>
          </p:cNvPr>
          <p:cNvCxnSpPr/>
          <p:nvPr/>
        </p:nvCxnSpPr>
        <p:spPr>
          <a:xfrm>
            <a:off x="430321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7B43FCAC-E19F-4BDB-810E-7B798E31BD1A}"/>
              </a:ext>
            </a:extLst>
          </p:cNvPr>
          <p:cNvCxnSpPr/>
          <p:nvPr/>
        </p:nvCxnSpPr>
        <p:spPr>
          <a:xfrm>
            <a:off x="326925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9B7E79F5-2B11-4011-BBCC-2CA58415DB01}"/>
              </a:ext>
            </a:extLst>
          </p:cNvPr>
          <p:cNvCxnSpPr/>
          <p:nvPr/>
        </p:nvCxnSpPr>
        <p:spPr>
          <a:xfrm>
            <a:off x="32817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2829291B-F348-4F5F-9B53-A8968B635EA8}"/>
              </a:ext>
            </a:extLst>
          </p:cNvPr>
          <p:cNvCxnSpPr/>
          <p:nvPr/>
        </p:nvCxnSpPr>
        <p:spPr>
          <a:xfrm>
            <a:off x="3776282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C80D5DFC-F001-46E8-929B-89A7D6B8F913}"/>
              </a:ext>
            </a:extLst>
          </p:cNvPr>
          <p:cNvCxnSpPr/>
          <p:nvPr/>
        </p:nvCxnSpPr>
        <p:spPr>
          <a:xfrm>
            <a:off x="43032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자유형: 도형 55">
            <a:extLst>
              <a:ext uri="{FF2B5EF4-FFF2-40B4-BE49-F238E27FC236}">
                <a16:creationId xmlns:a16="http://schemas.microsoft.com/office/drawing/2014/main" id="{27DCC3B3-C409-457C-B2FB-DF1459E0D1E7}"/>
              </a:ext>
            </a:extLst>
          </p:cNvPr>
          <p:cNvSpPr/>
          <p:nvPr/>
        </p:nvSpPr>
        <p:spPr>
          <a:xfrm>
            <a:off x="4760686" y="5268686"/>
            <a:ext cx="870857" cy="14514"/>
          </a:xfrm>
          <a:custGeom>
            <a:avLst/>
            <a:gdLst>
              <a:gd name="connsiteX0" fmla="*/ 0 w 870857"/>
              <a:gd name="connsiteY0" fmla="*/ 14514 h 14514"/>
              <a:gd name="connsiteX1" fmla="*/ 72571 w 870857"/>
              <a:gd name="connsiteY1" fmla="*/ 0 h 14514"/>
              <a:gd name="connsiteX2" fmla="*/ 870857 w 870857"/>
              <a:gd name="connsiteY2" fmla="*/ 14514 h 1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57" h="14514">
                <a:moveTo>
                  <a:pt x="0" y="14514"/>
                </a:moveTo>
                <a:cubicBezTo>
                  <a:pt x="24190" y="9676"/>
                  <a:pt x="47902" y="0"/>
                  <a:pt x="72571" y="0"/>
                </a:cubicBezTo>
                <a:cubicBezTo>
                  <a:pt x="338710" y="0"/>
                  <a:pt x="604718" y="14514"/>
                  <a:pt x="870857" y="145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자유형: 도형 56">
            <a:extLst>
              <a:ext uri="{FF2B5EF4-FFF2-40B4-BE49-F238E27FC236}">
                <a16:creationId xmlns:a16="http://schemas.microsoft.com/office/drawing/2014/main" id="{B077B989-5D96-42B4-A1EE-CF46BBFDD918}"/>
              </a:ext>
            </a:extLst>
          </p:cNvPr>
          <p:cNvSpPr/>
          <p:nvPr/>
        </p:nvSpPr>
        <p:spPr>
          <a:xfrm>
            <a:off x="4789714" y="4702629"/>
            <a:ext cx="754743" cy="449942"/>
          </a:xfrm>
          <a:custGeom>
            <a:avLst/>
            <a:gdLst>
              <a:gd name="connsiteX0" fmla="*/ 0 w 754743"/>
              <a:gd name="connsiteY0" fmla="*/ 0 h 449942"/>
              <a:gd name="connsiteX1" fmla="*/ 130629 w 754743"/>
              <a:gd name="connsiteY1" fmla="*/ 29028 h 449942"/>
              <a:gd name="connsiteX2" fmla="*/ 217715 w 754743"/>
              <a:gd name="connsiteY2" fmla="*/ 101600 h 449942"/>
              <a:gd name="connsiteX3" fmla="*/ 304800 w 754743"/>
              <a:gd name="connsiteY3" fmla="*/ 145142 h 449942"/>
              <a:gd name="connsiteX4" fmla="*/ 348343 w 754743"/>
              <a:gd name="connsiteY4" fmla="*/ 188685 h 449942"/>
              <a:gd name="connsiteX5" fmla="*/ 435429 w 754743"/>
              <a:gd name="connsiteY5" fmla="*/ 246742 h 449942"/>
              <a:gd name="connsiteX6" fmla="*/ 478972 w 754743"/>
              <a:gd name="connsiteY6" fmla="*/ 275771 h 449942"/>
              <a:gd name="connsiteX7" fmla="*/ 566057 w 754743"/>
              <a:gd name="connsiteY7" fmla="*/ 333828 h 449942"/>
              <a:gd name="connsiteX8" fmla="*/ 609600 w 754743"/>
              <a:gd name="connsiteY8" fmla="*/ 348342 h 449942"/>
              <a:gd name="connsiteX9" fmla="*/ 638629 w 754743"/>
              <a:gd name="connsiteY9" fmla="*/ 391885 h 449942"/>
              <a:gd name="connsiteX10" fmla="*/ 682172 w 754743"/>
              <a:gd name="connsiteY10" fmla="*/ 406400 h 449942"/>
              <a:gd name="connsiteX11" fmla="*/ 725715 w 754743"/>
              <a:gd name="connsiteY11" fmla="*/ 435428 h 449942"/>
              <a:gd name="connsiteX12" fmla="*/ 754743 w 754743"/>
              <a:gd name="connsiteY12" fmla="*/ 449942 h 44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4743" h="449942">
                <a:moveTo>
                  <a:pt x="0" y="0"/>
                </a:moveTo>
                <a:cubicBezTo>
                  <a:pt x="33445" y="5574"/>
                  <a:pt x="94899" y="11163"/>
                  <a:pt x="130629" y="29028"/>
                </a:cubicBezTo>
                <a:cubicBezTo>
                  <a:pt x="184682" y="56054"/>
                  <a:pt x="169567" y="61476"/>
                  <a:pt x="217715" y="101600"/>
                </a:cubicBezTo>
                <a:cubicBezTo>
                  <a:pt x="255230" y="132862"/>
                  <a:pt x="261160" y="130596"/>
                  <a:pt x="304800" y="145142"/>
                </a:cubicBezTo>
                <a:cubicBezTo>
                  <a:pt x="319314" y="159656"/>
                  <a:pt x="332140" y="176083"/>
                  <a:pt x="348343" y="188685"/>
                </a:cubicBezTo>
                <a:cubicBezTo>
                  <a:pt x="375882" y="210104"/>
                  <a:pt x="406400" y="227390"/>
                  <a:pt x="435429" y="246742"/>
                </a:cubicBezTo>
                <a:lnTo>
                  <a:pt x="478972" y="275771"/>
                </a:lnTo>
                <a:lnTo>
                  <a:pt x="566057" y="333828"/>
                </a:lnTo>
                <a:lnTo>
                  <a:pt x="609600" y="348342"/>
                </a:lnTo>
                <a:cubicBezTo>
                  <a:pt x="619276" y="362856"/>
                  <a:pt x="625007" y="380988"/>
                  <a:pt x="638629" y="391885"/>
                </a:cubicBezTo>
                <a:cubicBezTo>
                  <a:pt x="650576" y="401443"/>
                  <a:pt x="668488" y="399558"/>
                  <a:pt x="682172" y="406400"/>
                </a:cubicBezTo>
                <a:cubicBezTo>
                  <a:pt x="697774" y="414201"/>
                  <a:pt x="710757" y="426453"/>
                  <a:pt x="725715" y="435428"/>
                </a:cubicBezTo>
                <a:cubicBezTo>
                  <a:pt x="734991" y="440994"/>
                  <a:pt x="745067" y="445104"/>
                  <a:pt x="754743" y="44994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자유형: 도형 59">
            <a:extLst>
              <a:ext uri="{FF2B5EF4-FFF2-40B4-BE49-F238E27FC236}">
                <a16:creationId xmlns:a16="http://schemas.microsoft.com/office/drawing/2014/main" id="{951F1470-D2F1-4D2D-A226-D209FCA9A7CA}"/>
              </a:ext>
            </a:extLst>
          </p:cNvPr>
          <p:cNvSpPr/>
          <p:nvPr/>
        </p:nvSpPr>
        <p:spPr>
          <a:xfrm>
            <a:off x="1494971" y="3120571"/>
            <a:ext cx="1148723" cy="1524039"/>
          </a:xfrm>
          <a:custGeom>
            <a:avLst/>
            <a:gdLst>
              <a:gd name="connsiteX0" fmla="*/ 0 w 1148723"/>
              <a:gd name="connsiteY0" fmla="*/ 0 h 1524039"/>
              <a:gd name="connsiteX1" fmla="*/ 130629 w 1148723"/>
              <a:gd name="connsiteY1" fmla="*/ 14515 h 1524039"/>
              <a:gd name="connsiteX2" fmla="*/ 217715 w 1148723"/>
              <a:gd name="connsiteY2" fmla="*/ 87086 h 1524039"/>
              <a:gd name="connsiteX3" fmla="*/ 246743 w 1148723"/>
              <a:gd name="connsiteY3" fmla="*/ 130629 h 1524039"/>
              <a:gd name="connsiteX4" fmla="*/ 290286 w 1148723"/>
              <a:gd name="connsiteY4" fmla="*/ 159658 h 1524039"/>
              <a:gd name="connsiteX5" fmla="*/ 377372 w 1148723"/>
              <a:gd name="connsiteY5" fmla="*/ 290286 h 1524039"/>
              <a:gd name="connsiteX6" fmla="*/ 406400 w 1148723"/>
              <a:gd name="connsiteY6" fmla="*/ 333829 h 1524039"/>
              <a:gd name="connsiteX7" fmla="*/ 420915 w 1148723"/>
              <a:gd name="connsiteY7" fmla="*/ 377372 h 1524039"/>
              <a:gd name="connsiteX8" fmla="*/ 478972 w 1148723"/>
              <a:gd name="connsiteY8" fmla="*/ 464458 h 1524039"/>
              <a:gd name="connsiteX9" fmla="*/ 522515 w 1148723"/>
              <a:gd name="connsiteY9" fmla="*/ 551543 h 1524039"/>
              <a:gd name="connsiteX10" fmla="*/ 551543 w 1148723"/>
              <a:gd name="connsiteY10" fmla="*/ 638629 h 1524039"/>
              <a:gd name="connsiteX11" fmla="*/ 566058 w 1148723"/>
              <a:gd name="connsiteY11" fmla="*/ 682172 h 1524039"/>
              <a:gd name="connsiteX12" fmla="*/ 580572 w 1148723"/>
              <a:gd name="connsiteY12" fmla="*/ 725715 h 1524039"/>
              <a:gd name="connsiteX13" fmla="*/ 595086 w 1148723"/>
              <a:gd name="connsiteY13" fmla="*/ 769258 h 1524039"/>
              <a:gd name="connsiteX14" fmla="*/ 609600 w 1148723"/>
              <a:gd name="connsiteY14" fmla="*/ 972458 h 1524039"/>
              <a:gd name="connsiteX15" fmla="*/ 653143 w 1148723"/>
              <a:gd name="connsiteY15" fmla="*/ 1146629 h 1524039"/>
              <a:gd name="connsiteX16" fmla="*/ 754743 w 1148723"/>
              <a:gd name="connsiteY16" fmla="*/ 1378858 h 1524039"/>
              <a:gd name="connsiteX17" fmla="*/ 885372 w 1148723"/>
              <a:gd name="connsiteY17" fmla="*/ 1480458 h 1524039"/>
              <a:gd name="connsiteX18" fmla="*/ 1103086 w 1148723"/>
              <a:gd name="connsiteY18" fmla="*/ 1509486 h 1524039"/>
              <a:gd name="connsiteX19" fmla="*/ 1132115 w 1148723"/>
              <a:gd name="connsiteY19" fmla="*/ 1524000 h 152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48723" h="1524039">
                <a:moveTo>
                  <a:pt x="0" y="0"/>
                </a:moveTo>
                <a:cubicBezTo>
                  <a:pt x="43543" y="4838"/>
                  <a:pt x="88126" y="3889"/>
                  <a:pt x="130629" y="14515"/>
                </a:cubicBezTo>
                <a:cubicBezTo>
                  <a:pt x="154666" y="20524"/>
                  <a:pt x="204887" y="71692"/>
                  <a:pt x="217715" y="87086"/>
                </a:cubicBezTo>
                <a:cubicBezTo>
                  <a:pt x="228882" y="100487"/>
                  <a:pt x="234408" y="118294"/>
                  <a:pt x="246743" y="130629"/>
                </a:cubicBezTo>
                <a:cubicBezTo>
                  <a:pt x="259078" y="142964"/>
                  <a:pt x="275772" y="149982"/>
                  <a:pt x="290286" y="159658"/>
                </a:cubicBezTo>
                <a:lnTo>
                  <a:pt x="377372" y="290286"/>
                </a:lnTo>
                <a:cubicBezTo>
                  <a:pt x="387048" y="304800"/>
                  <a:pt x="400884" y="317280"/>
                  <a:pt x="406400" y="333829"/>
                </a:cubicBezTo>
                <a:cubicBezTo>
                  <a:pt x="411238" y="348343"/>
                  <a:pt x="413485" y="363998"/>
                  <a:pt x="420915" y="377372"/>
                </a:cubicBezTo>
                <a:cubicBezTo>
                  <a:pt x="437858" y="407870"/>
                  <a:pt x="478972" y="464458"/>
                  <a:pt x="478972" y="464458"/>
                </a:cubicBezTo>
                <a:cubicBezTo>
                  <a:pt x="531907" y="623262"/>
                  <a:pt x="447482" y="382718"/>
                  <a:pt x="522515" y="551543"/>
                </a:cubicBezTo>
                <a:cubicBezTo>
                  <a:pt x="534942" y="579505"/>
                  <a:pt x="541867" y="609600"/>
                  <a:pt x="551543" y="638629"/>
                </a:cubicBezTo>
                <a:lnTo>
                  <a:pt x="566058" y="682172"/>
                </a:lnTo>
                <a:lnTo>
                  <a:pt x="580572" y="725715"/>
                </a:lnTo>
                <a:lnTo>
                  <a:pt x="595086" y="769258"/>
                </a:lnTo>
                <a:cubicBezTo>
                  <a:pt x="599924" y="836991"/>
                  <a:pt x="602843" y="904889"/>
                  <a:pt x="609600" y="972458"/>
                </a:cubicBezTo>
                <a:cubicBezTo>
                  <a:pt x="622258" y="1099033"/>
                  <a:pt x="621971" y="1021947"/>
                  <a:pt x="653143" y="1146629"/>
                </a:cubicBezTo>
                <a:cubicBezTo>
                  <a:pt x="673805" y="1229275"/>
                  <a:pt x="691535" y="1315652"/>
                  <a:pt x="754743" y="1378858"/>
                </a:cubicBezTo>
                <a:cubicBezTo>
                  <a:pt x="785017" y="1409131"/>
                  <a:pt x="845693" y="1475498"/>
                  <a:pt x="885372" y="1480458"/>
                </a:cubicBezTo>
                <a:cubicBezTo>
                  <a:pt x="1035432" y="1499215"/>
                  <a:pt x="962872" y="1489456"/>
                  <a:pt x="1103086" y="1509486"/>
                </a:cubicBezTo>
                <a:cubicBezTo>
                  <a:pt x="1151219" y="1525530"/>
                  <a:pt x="1161928" y="1524000"/>
                  <a:pt x="1132115" y="15240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자유형: 도형 60">
            <a:extLst>
              <a:ext uri="{FF2B5EF4-FFF2-40B4-BE49-F238E27FC236}">
                <a16:creationId xmlns:a16="http://schemas.microsoft.com/office/drawing/2014/main" id="{02B47698-FF4D-4890-B6F1-858C311F390F}"/>
              </a:ext>
            </a:extLst>
          </p:cNvPr>
          <p:cNvSpPr/>
          <p:nvPr/>
        </p:nvSpPr>
        <p:spPr>
          <a:xfrm>
            <a:off x="1480457" y="3294743"/>
            <a:ext cx="1001486" cy="1495089"/>
          </a:xfrm>
          <a:custGeom>
            <a:avLst/>
            <a:gdLst>
              <a:gd name="connsiteX0" fmla="*/ 0 w 1001486"/>
              <a:gd name="connsiteY0" fmla="*/ 0 h 1495089"/>
              <a:gd name="connsiteX1" fmla="*/ 58057 w 1001486"/>
              <a:gd name="connsiteY1" fmla="*/ 72571 h 1495089"/>
              <a:gd name="connsiteX2" fmla="*/ 101600 w 1001486"/>
              <a:gd name="connsiteY2" fmla="*/ 101600 h 1495089"/>
              <a:gd name="connsiteX3" fmla="*/ 159657 w 1001486"/>
              <a:gd name="connsiteY3" fmla="*/ 188686 h 1495089"/>
              <a:gd name="connsiteX4" fmla="*/ 217714 w 1001486"/>
              <a:gd name="connsiteY4" fmla="*/ 275771 h 1495089"/>
              <a:gd name="connsiteX5" fmla="*/ 246743 w 1001486"/>
              <a:gd name="connsiteY5" fmla="*/ 319314 h 1495089"/>
              <a:gd name="connsiteX6" fmla="*/ 261257 w 1001486"/>
              <a:gd name="connsiteY6" fmla="*/ 362857 h 1495089"/>
              <a:gd name="connsiteX7" fmla="*/ 304800 w 1001486"/>
              <a:gd name="connsiteY7" fmla="*/ 391886 h 1495089"/>
              <a:gd name="connsiteX8" fmla="*/ 333829 w 1001486"/>
              <a:gd name="connsiteY8" fmla="*/ 435428 h 1495089"/>
              <a:gd name="connsiteX9" fmla="*/ 406400 w 1001486"/>
              <a:gd name="connsiteY9" fmla="*/ 653143 h 1495089"/>
              <a:gd name="connsiteX10" fmla="*/ 420914 w 1001486"/>
              <a:gd name="connsiteY10" fmla="*/ 696686 h 1495089"/>
              <a:gd name="connsiteX11" fmla="*/ 435429 w 1001486"/>
              <a:gd name="connsiteY11" fmla="*/ 740228 h 1495089"/>
              <a:gd name="connsiteX12" fmla="*/ 493486 w 1001486"/>
              <a:gd name="connsiteY12" fmla="*/ 1030514 h 1495089"/>
              <a:gd name="connsiteX13" fmla="*/ 508000 w 1001486"/>
              <a:gd name="connsiteY13" fmla="*/ 1117600 h 1495089"/>
              <a:gd name="connsiteX14" fmla="*/ 537029 w 1001486"/>
              <a:gd name="connsiteY14" fmla="*/ 1262743 h 1495089"/>
              <a:gd name="connsiteX15" fmla="*/ 566057 w 1001486"/>
              <a:gd name="connsiteY15" fmla="*/ 1306286 h 1495089"/>
              <a:gd name="connsiteX16" fmla="*/ 580572 w 1001486"/>
              <a:gd name="connsiteY16" fmla="*/ 1349828 h 1495089"/>
              <a:gd name="connsiteX17" fmla="*/ 624114 w 1001486"/>
              <a:gd name="connsiteY17" fmla="*/ 1393371 h 1495089"/>
              <a:gd name="connsiteX18" fmla="*/ 696686 w 1001486"/>
              <a:gd name="connsiteY18" fmla="*/ 1465943 h 1495089"/>
              <a:gd name="connsiteX19" fmla="*/ 740229 w 1001486"/>
              <a:gd name="connsiteY19" fmla="*/ 1480457 h 1495089"/>
              <a:gd name="connsiteX20" fmla="*/ 1001486 w 1001486"/>
              <a:gd name="connsiteY20" fmla="*/ 1494971 h 14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01486" h="1495089">
                <a:moveTo>
                  <a:pt x="0" y="0"/>
                </a:moveTo>
                <a:cubicBezTo>
                  <a:pt x="19352" y="24190"/>
                  <a:pt x="36152" y="50666"/>
                  <a:pt x="58057" y="72571"/>
                </a:cubicBezTo>
                <a:cubicBezTo>
                  <a:pt x="70392" y="84906"/>
                  <a:pt x="90113" y="88472"/>
                  <a:pt x="101600" y="101600"/>
                </a:cubicBezTo>
                <a:cubicBezTo>
                  <a:pt x="124574" y="127856"/>
                  <a:pt x="140304" y="159657"/>
                  <a:pt x="159657" y="188686"/>
                </a:cubicBezTo>
                <a:lnTo>
                  <a:pt x="217714" y="275771"/>
                </a:lnTo>
                <a:lnTo>
                  <a:pt x="246743" y="319314"/>
                </a:lnTo>
                <a:cubicBezTo>
                  <a:pt x="251581" y="333828"/>
                  <a:pt x="251700" y="350910"/>
                  <a:pt x="261257" y="362857"/>
                </a:cubicBezTo>
                <a:cubicBezTo>
                  <a:pt x="272154" y="376479"/>
                  <a:pt x="292465" y="379551"/>
                  <a:pt x="304800" y="391886"/>
                </a:cubicBezTo>
                <a:cubicBezTo>
                  <a:pt x="317135" y="404221"/>
                  <a:pt x="324153" y="420914"/>
                  <a:pt x="333829" y="435428"/>
                </a:cubicBezTo>
                <a:lnTo>
                  <a:pt x="406400" y="653143"/>
                </a:lnTo>
                <a:lnTo>
                  <a:pt x="420914" y="696686"/>
                </a:lnTo>
                <a:cubicBezTo>
                  <a:pt x="425752" y="711200"/>
                  <a:pt x="431718" y="725386"/>
                  <a:pt x="435429" y="740228"/>
                </a:cubicBezTo>
                <a:cubicBezTo>
                  <a:pt x="478731" y="913440"/>
                  <a:pt x="457899" y="816995"/>
                  <a:pt x="493486" y="1030514"/>
                </a:cubicBezTo>
                <a:cubicBezTo>
                  <a:pt x="498324" y="1059543"/>
                  <a:pt x="503838" y="1088467"/>
                  <a:pt x="508000" y="1117600"/>
                </a:cubicBezTo>
                <a:cubicBezTo>
                  <a:pt x="513350" y="1155051"/>
                  <a:pt x="516761" y="1222207"/>
                  <a:pt x="537029" y="1262743"/>
                </a:cubicBezTo>
                <a:cubicBezTo>
                  <a:pt x="544830" y="1278345"/>
                  <a:pt x="558256" y="1290684"/>
                  <a:pt x="566057" y="1306286"/>
                </a:cubicBezTo>
                <a:cubicBezTo>
                  <a:pt x="572899" y="1319970"/>
                  <a:pt x="572085" y="1337098"/>
                  <a:pt x="580572" y="1349828"/>
                </a:cubicBezTo>
                <a:cubicBezTo>
                  <a:pt x="591958" y="1366907"/>
                  <a:pt x="610974" y="1377602"/>
                  <a:pt x="624114" y="1393371"/>
                </a:cubicBezTo>
                <a:cubicBezTo>
                  <a:pt x="665582" y="1443133"/>
                  <a:pt x="635866" y="1435533"/>
                  <a:pt x="696686" y="1465943"/>
                </a:cubicBezTo>
                <a:cubicBezTo>
                  <a:pt x="710370" y="1472785"/>
                  <a:pt x="725064" y="1478435"/>
                  <a:pt x="740229" y="1480457"/>
                </a:cubicBezTo>
                <a:cubicBezTo>
                  <a:pt x="867166" y="1497382"/>
                  <a:pt x="894092" y="1494971"/>
                  <a:pt x="1001486" y="1494971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자유형: 도형 71">
            <a:extLst>
              <a:ext uri="{FF2B5EF4-FFF2-40B4-BE49-F238E27FC236}">
                <a16:creationId xmlns:a16="http://schemas.microsoft.com/office/drawing/2014/main" id="{85669A50-44E1-4E40-9049-B56DC90490D2}"/>
              </a:ext>
            </a:extLst>
          </p:cNvPr>
          <p:cNvSpPr/>
          <p:nvPr/>
        </p:nvSpPr>
        <p:spPr>
          <a:xfrm>
            <a:off x="1364343" y="3512457"/>
            <a:ext cx="1204686" cy="1813794"/>
          </a:xfrm>
          <a:custGeom>
            <a:avLst/>
            <a:gdLst>
              <a:gd name="connsiteX0" fmla="*/ 0 w 1204686"/>
              <a:gd name="connsiteY0" fmla="*/ 0 h 1813794"/>
              <a:gd name="connsiteX1" fmla="*/ 72571 w 1204686"/>
              <a:gd name="connsiteY1" fmla="*/ 29029 h 1813794"/>
              <a:gd name="connsiteX2" fmla="*/ 130628 w 1204686"/>
              <a:gd name="connsiteY2" fmla="*/ 130629 h 1813794"/>
              <a:gd name="connsiteX3" fmla="*/ 203200 w 1204686"/>
              <a:gd name="connsiteY3" fmla="*/ 232229 h 1813794"/>
              <a:gd name="connsiteX4" fmla="*/ 261257 w 1204686"/>
              <a:gd name="connsiteY4" fmla="*/ 333829 h 1813794"/>
              <a:gd name="connsiteX5" fmla="*/ 304800 w 1204686"/>
              <a:gd name="connsiteY5" fmla="*/ 391886 h 1813794"/>
              <a:gd name="connsiteX6" fmla="*/ 319314 w 1204686"/>
              <a:gd name="connsiteY6" fmla="*/ 435429 h 1813794"/>
              <a:gd name="connsiteX7" fmla="*/ 333828 w 1204686"/>
              <a:gd name="connsiteY7" fmla="*/ 493486 h 1813794"/>
              <a:gd name="connsiteX8" fmla="*/ 362857 w 1204686"/>
              <a:gd name="connsiteY8" fmla="*/ 537029 h 1813794"/>
              <a:gd name="connsiteX9" fmla="*/ 391886 w 1204686"/>
              <a:gd name="connsiteY9" fmla="*/ 653143 h 1813794"/>
              <a:gd name="connsiteX10" fmla="*/ 435428 w 1204686"/>
              <a:gd name="connsiteY10" fmla="*/ 798286 h 1813794"/>
              <a:gd name="connsiteX11" fmla="*/ 449943 w 1204686"/>
              <a:gd name="connsiteY11" fmla="*/ 885372 h 1813794"/>
              <a:gd name="connsiteX12" fmla="*/ 464457 w 1204686"/>
              <a:gd name="connsiteY12" fmla="*/ 957943 h 1813794"/>
              <a:gd name="connsiteX13" fmla="*/ 478971 w 1204686"/>
              <a:gd name="connsiteY13" fmla="*/ 1059543 h 1813794"/>
              <a:gd name="connsiteX14" fmla="*/ 493486 w 1204686"/>
              <a:gd name="connsiteY14" fmla="*/ 1132114 h 1813794"/>
              <a:gd name="connsiteX15" fmla="*/ 522514 w 1204686"/>
              <a:gd name="connsiteY15" fmla="*/ 1277257 h 1813794"/>
              <a:gd name="connsiteX16" fmla="*/ 551543 w 1204686"/>
              <a:gd name="connsiteY16" fmla="*/ 1465943 h 1813794"/>
              <a:gd name="connsiteX17" fmla="*/ 580571 w 1204686"/>
              <a:gd name="connsiteY17" fmla="*/ 1553029 h 1813794"/>
              <a:gd name="connsiteX18" fmla="*/ 609600 w 1204686"/>
              <a:gd name="connsiteY18" fmla="*/ 1596572 h 1813794"/>
              <a:gd name="connsiteX19" fmla="*/ 638628 w 1204686"/>
              <a:gd name="connsiteY19" fmla="*/ 1683657 h 1813794"/>
              <a:gd name="connsiteX20" fmla="*/ 1204686 w 1204686"/>
              <a:gd name="connsiteY20" fmla="*/ 1770743 h 181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04686" h="1813794">
                <a:moveTo>
                  <a:pt x="0" y="0"/>
                </a:moveTo>
                <a:cubicBezTo>
                  <a:pt x="24190" y="9676"/>
                  <a:pt x="51370" y="13885"/>
                  <a:pt x="72571" y="29029"/>
                </a:cubicBezTo>
                <a:cubicBezTo>
                  <a:pt x="89644" y="41224"/>
                  <a:pt x="123515" y="118180"/>
                  <a:pt x="130628" y="130629"/>
                </a:cubicBezTo>
                <a:cubicBezTo>
                  <a:pt x="150173" y="164833"/>
                  <a:pt x="180950" y="201079"/>
                  <a:pt x="203200" y="232229"/>
                </a:cubicBezTo>
                <a:cubicBezTo>
                  <a:pt x="283098" y="344087"/>
                  <a:pt x="176216" y="197764"/>
                  <a:pt x="261257" y="333829"/>
                </a:cubicBezTo>
                <a:cubicBezTo>
                  <a:pt x="274078" y="354342"/>
                  <a:pt x="290286" y="372534"/>
                  <a:pt x="304800" y="391886"/>
                </a:cubicBezTo>
                <a:cubicBezTo>
                  <a:pt x="309638" y="406400"/>
                  <a:pt x="315111" y="420718"/>
                  <a:pt x="319314" y="435429"/>
                </a:cubicBezTo>
                <a:cubicBezTo>
                  <a:pt x="324794" y="454609"/>
                  <a:pt x="325970" y="475151"/>
                  <a:pt x="333828" y="493486"/>
                </a:cubicBezTo>
                <a:cubicBezTo>
                  <a:pt x="340700" y="509520"/>
                  <a:pt x="353181" y="522515"/>
                  <a:pt x="362857" y="537029"/>
                </a:cubicBezTo>
                <a:cubicBezTo>
                  <a:pt x="372533" y="575734"/>
                  <a:pt x="379270" y="615294"/>
                  <a:pt x="391886" y="653143"/>
                </a:cubicBezTo>
                <a:cubicBezTo>
                  <a:pt x="410400" y="708685"/>
                  <a:pt x="424460" y="743445"/>
                  <a:pt x="435428" y="798286"/>
                </a:cubicBezTo>
                <a:cubicBezTo>
                  <a:pt x="441200" y="827144"/>
                  <a:pt x="444678" y="856418"/>
                  <a:pt x="449943" y="885372"/>
                </a:cubicBezTo>
                <a:cubicBezTo>
                  <a:pt x="454356" y="909643"/>
                  <a:pt x="460401" y="933609"/>
                  <a:pt x="464457" y="957943"/>
                </a:cubicBezTo>
                <a:cubicBezTo>
                  <a:pt x="470081" y="991688"/>
                  <a:pt x="473347" y="1025798"/>
                  <a:pt x="478971" y="1059543"/>
                </a:cubicBezTo>
                <a:cubicBezTo>
                  <a:pt x="483027" y="1083877"/>
                  <a:pt x="489073" y="1107842"/>
                  <a:pt x="493486" y="1132114"/>
                </a:cubicBezTo>
                <a:cubicBezTo>
                  <a:pt x="517214" y="1262614"/>
                  <a:pt x="496840" y="1174559"/>
                  <a:pt x="522514" y="1277257"/>
                </a:cubicBezTo>
                <a:cubicBezTo>
                  <a:pt x="532737" y="1369266"/>
                  <a:pt x="529359" y="1391995"/>
                  <a:pt x="551543" y="1465943"/>
                </a:cubicBezTo>
                <a:cubicBezTo>
                  <a:pt x="560336" y="1495251"/>
                  <a:pt x="563598" y="1527569"/>
                  <a:pt x="580571" y="1553029"/>
                </a:cubicBezTo>
                <a:lnTo>
                  <a:pt x="609600" y="1596572"/>
                </a:lnTo>
                <a:cubicBezTo>
                  <a:pt x="619276" y="1625600"/>
                  <a:pt x="621655" y="1658198"/>
                  <a:pt x="638628" y="1683657"/>
                </a:cubicBezTo>
                <a:cubicBezTo>
                  <a:pt x="790616" y="1911636"/>
                  <a:pt x="661798" y="1770743"/>
                  <a:pt x="1204686" y="1770743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51E763-5E45-4C29-9EF7-19211958B6B9}"/>
              </a:ext>
            </a:extLst>
          </p:cNvPr>
          <p:cNvSpPr txBox="1"/>
          <p:nvPr/>
        </p:nvSpPr>
        <p:spPr>
          <a:xfrm>
            <a:off x="2803439" y="4517968"/>
            <a:ext cx="502780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3899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666658" y="3700549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p1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718426" y="1750110"/>
            <a:ext cx="2187057" cy="3866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21870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3281711" y="5664652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6170804" y="5640184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7D5D3F-1859-4050-BAAF-4978BDB0D0A4}"/>
              </a:ext>
            </a:extLst>
          </p:cNvPr>
          <p:cNvSpPr txBox="1"/>
          <p:nvPr/>
        </p:nvSpPr>
        <p:spPr>
          <a:xfrm>
            <a:off x="5736883" y="5863213"/>
            <a:ext cx="246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</a:t>
            </a:r>
            <a:r>
              <a:rPr lang="en-US" sz="1400"/>
              <a:t>actually a linked list </a:t>
            </a:r>
          </a:p>
          <a:p>
            <a:r>
              <a:rPr lang="en-US" sz="1400"/>
              <a:t>pointed to by inode_in_use</a:t>
            </a:r>
            <a:r>
              <a:rPr lang="en-US"/>
              <a:t>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28B3F1-B9AA-48D5-BD07-F0BD42D4B4D8}"/>
              </a:ext>
            </a:extLst>
          </p:cNvPr>
          <p:cNvSpPr txBox="1"/>
          <p:nvPr/>
        </p:nvSpPr>
        <p:spPr>
          <a:xfrm>
            <a:off x="2797683" y="5922052"/>
            <a:ext cx="22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(actually a linked list </a:t>
            </a:r>
          </a:p>
          <a:p>
            <a:r>
              <a:rPr lang="en-US" sz="1600"/>
              <a:t>of file{} )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B4C35BE-E018-47F7-939E-C0E1DA9BFE0F}"/>
              </a:ext>
            </a:extLst>
          </p:cNvPr>
          <p:cNvCxnSpPr/>
          <p:nvPr/>
        </p:nvCxnSpPr>
        <p:spPr>
          <a:xfrm>
            <a:off x="5736883" y="21225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6B55BF8-2F89-46E6-B327-D5070D6DD17A}"/>
              </a:ext>
            </a:extLst>
          </p:cNvPr>
          <p:cNvCxnSpPr/>
          <p:nvPr/>
        </p:nvCxnSpPr>
        <p:spPr>
          <a:xfrm>
            <a:off x="5736883" y="2328310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903BC8-C6E5-42D8-B97E-193BAED0A16A}"/>
              </a:ext>
            </a:extLst>
          </p:cNvPr>
          <p:cNvCxnSpPr/>
          <p:nvPr/>
        </p:nvCxnSpPr>
        <p:spPr>
          <a:xfrm>
            <a:off x="5718426" y="266856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7B2854AA-0129-48BC-8455-1B20064661B8}"/>
              </a:ext>
            </a:extLst>
          </p:cNvPr>
          <p:cNvCxnSpPr/>
          <p:nvPr/>
        </p:nvCxnSpPr>
        <p:spPr>
          <a:xfrm>
            <a:off x="5736883" y="2889282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A9A3B68-879B-4D4E-804A-01C15074637C}"/>
              </a:ext>
            </a:extLst>
          </p:cNvPr>
          <p:cNvCxnSpPr>
            <a:stCxn id="22" idx="1"/>
            <a:endCxn id="22" idx="3"/>
          </p:cNvCxnSpPr>
          <p:nvPr/>
        </p:nvCxnSpPr>
        <p:spPr>
          <a:xfrm>
            <a:off x="2687749" y="387781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A948E533-8FCE-4D77-B697-5C921E7B842E}"/>
              </a:ext>
            </a:extLst>
          </p:cNvPr>
          <p:cNvCxnSpPr/>
          <p:nvPr/>
        </p:nvCxnSpPr>
        <p:spPr>
          <a:xfrm>
            <a:off x="2687749" y="3585397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4E149BAB-728F-4D68-A18B-E6DBDFDFE553}"/>
              </a:ext>
            </a:extLst>
          </p:cNvPr>
          <p:cNvCxnSpPr/>
          <p:nvPr/>
        </p:nvCxnSpPr>
        <p:spPr>
          <a:xfrm>
            <a:off x="2661289" y="230787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CD04876-B3BA-4DAA-96AD-93FA2562B808}"/>
              </a:ext>
            </a:extLst>
          </p:cNvPr>
          <p:cNvCxnSpPr/>
          <p:nvPr/>
        </p:nvCxnSpPr>
        <p:spPr>
          <a:xfrm>
            <a:off x="2682774" y="254716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F7AC6B74-BE89-4645-BBAD-8D62F41CE655}"/>
              </a:ext>
            </a:extLst>
          </p:cNvPr>
          <p:cNvCxnSpPr/>
          <p:nvPr/>
        </p:nvCxnSpPr>
        <p:spPr>
          <a:xfrm>
            <a:off x="3779912" y="3585397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1D02D42-FE2F-41D8-9714-89A41BA6A6D5}"/>
              </a:ext>
            </a:extLst>
          </p:cNvPr>
          <p:cNvCxnSpPr/>
          <p:nvPr/>
        </p:nvCxnSpPr>
        <p:spPr>
          <a:xfrm>
            <a:off x="4246844" y="3569982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3DA1BA47-9CA4-4E63-B078-AA56285B203E}"/>
              </a:ext>
            </a:extLst>
          </p:cNvPr>
          <p:cNvCxnSpPr/>
          <p:nvPr/>
        </p:nvCxnSpPr>
        <p:spPr>
          <a:xfrm>
            <a:off x="3281711" y="3585397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53E5E21-A732-441C-B177-8B82C8CDFDCD}"/>
              </a:ext>
            </a:extLst>
          </p:cNvPr>
          <p:cNvSpPr txBox="1"/>
          <p:nvPr/>
        </p:nvSpPr>
        <p:spPr>
          <a:xfrm>
            <a:off x="2661715" y="33006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0568617-AA0A-4A35-92CC-2F3FD5995C79}"/>
              </a:ext>
            </a:extLst>
          </p:cNvPr>
          <p:cNvSpPr txBox="1"/>
          <p:nvPr/>
        </p:nvSpPr>
        <p:spPr>
          <a:xfrm>
            <a:off x="4188597" y="333869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f_dentry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974707C-639B-4628-B99D-7F4DB2A1D8D1}"/>
              </a:ext>
            </a:extLst>
          </p:cNvPr>
          <p:cNvSpPr txBox="1"/>
          <p:nvPr/>
        </p:nvSpPr>
        <p:spPr>
          <a:xfrm>
            <a:off x="3776283" y="332693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376577-C315-41CE-BE26-224DC1D31CAC}"/>
              </a:ext>
            </a:extLst>
          </p:cNvPr>
          <p:cNvSpPr txBox="1"/>
          <p:nvPr/>
        </p:nvSpPr>
        <p:spPr>
          <a:xfrm>
            <a:off x="3269251" y="3322393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E45947-A241-4F45-ACF0-9F04B37FB9CC}"/>
              </a:ext>
            </a:extLst>
          </p:cNvPr>
          <p:cNvSpPr txBox="1"/>
          <p:nvPr/>
        </p:nvSpPr>
        <p:spPr>
          <a:xfrm>
            <a:off x="7962045" y="2021355"/>
            <a:ext cx="48942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F78AD45-B6EF-4755-BA83-B522946BC0D5}"/>
              </a:ext>
            </a:extLst>
          </p:cNvPr>
          <p:cNvSpPr txBox="1"/>
          <p:nvPr/>
        </p:nvSpPr>
        <p:spPr>
          <a:xfrm>
            <a:off x="7887026" y="2645325"/>
            <a:ext cx="1067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/root/d1</a:t>
            </a:r>
          </a:p>
        </p:txBody>
      </p:sp>
      <p:sp>
        <p:nvSpPr>
          <p:cNvPr id="118" name="자유형: 도형 117">
            <a:extLst>
              <a:ext uri="{FF2B5EF4-FFF2-40B4-BE49-F238E27FC236}">
                <a16:creationId xmlns:a16="http://schemas.microsoft.com/office/drawing/2014/main" id="{63F4D5C2-B81E-4D37-A490-AE7138B30D90}"/>
              </a:ext>
            </a:extLst>
          </p:cNvPr>
          <p:cNvSpPr/>
          <p:nvPr/>
        </p:nvSpPr>
        <p:spPr>
          <a:xfrm>
            <a:off x="1556422" y="2772417"/>
            <a:ext cx="1027122" cy="1030529"/>
          </a:xfrm>
          <a:custGeom>
            <a:avLst/>
            <a:gdLst>
              <a:gd name="connsiteX0" fmla="*/ 0 w 1146629"/>
              <a:gd name="connsiteY0" fmla="*/ 0 h 885576"/>
              <a:gd name="connsiteX1" fmla="*/ 159657 w 1146629"/>
              <a:gd name="connsiteY1" fmla="*/ 14515 h 885576"/>
              <a:gd name="connsiteX2" fmla="*/ 203200 w 1146629"/>
              <a:gd name="connsiteY2" fmla="*/ 29029 h 885576"/>
              <a:gd name="connsiteX3" fmla="*/ 420915 w 1146629"/>
              <a:gd name="connsiteY3" fmla="*/ 72572 h 885576"/>
              <a:gd name="connsiteX4" fmla="*/ 551543 w 1146629"/>
              <a:gd name="connsiteY4" fmla="*/ 145143 h 885576"/>
              <a:gd name="connsiteX5" fmla="*/ 653143 w 1146629"/>
              <a:gd name="connsiteY5" fmla="*/ 261258 h 885576"/>
              <a:gd name="connsiteX6" fmla="*/ 740229 w 1146629"/>
              <a:gd name="connsiteY6" fmla="*/ 348343 h 885576"/>
              <a:gd name="connsiteX7" fmla="*/ 812800 w 1146629"/>
              <a:gd name="connsiteY7" fmla="*/ 478972 h 885576"/>
              <a:gd name="connsiteX8" fmla="*/ 841829 w 1146629"/>
              <a:gd name="connsiteY8" fmla="*/ 522515 h 885576"/>
              <a:gd name="connsiteX9" fmla="*/ 885372 w 1146629"/>
              <a:gd name="connsiteY9" fmla="*/ 653143 h 885576"/>
              <a:gd name="connsiteX10" fmla="*/ 899886 w 1146629"/>
              <a:gd name="connsiteY10" fmla="*/ 696686 h 885576"/>
              <a:gd name="connsiteX11" fmla="*/ 914400 w 1146629"/>
              <a:gd name="connsiteY11" fmla="*/ 754743 h 885576"/>
              <a:gd name="connsiteX12" fmla="*/ 986972 w 1146629"/>
              <a:gd name="connsiteY12" fmla="*/ 841829 h 885576"/>
              <a:gd name="connsiteX13" fmla="*/ 1074057 w 1146629"/>
              <a:gd name="connsiteY13" fmla="*/ 870858 h 885576"/>
              <a:gd name="connsiteX14" fmla="*/ 1146629 w 1146629"/>
              <a:gd name="connsiteY14" fmla="*/ 885372 h 88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6629" h="885576">
                <a:moveTo>
                  <a:pt x="0" y="0"/>
                </a:moveTo>
                <a:cubicBezTo>
                  <a:pt x="53219" y="4838"/>
                  <a:pt x="106756" y="6958"/>
                  <a:pt x="159657" y="14515"/>
                </a:cubicBezTo>
                <a:cubicBezTo>
                  <a:pt x="174803" y="16679"/>
                  <a:pt x="188198" y="26029"/>
                  <a:pt x="203200" y="29029"/>
                </a:cubicBezTo>
                <a:cubicBezTo>
                  <a:pt x="439779" y="76345"/>
                  <a:pt x="309235" y="35346"/>
                  <a:pt x="420915" y="72572"/>
                </a:cubicBezTo>
                <a:cubicBezTo>
                  <a:pt x="520730" y="139116"/>
                  <a:pt x="474902" y="119597"/>
                  <a:pt x="551543" y="145143"/>
                </a:cubicBezTo>
                <a:cubicBezTo>
                  <a:pt x="674920" y="227395"/>
                  <a:pt x="483800" y="91917"/>
                  <a:pt x="653143" y="261258"/>
                </a:cubicBezTo>
                <a:lnTo>
                  <a:pt x="740229" y="348343"/>
                </a:lnTo>
                <a:cubicBezTo>
                  <a:pt x="765775" y="424983"/>
                  <a:pt x="746257" y="379157"/>
                  <a:pt x="812800" y="478972"/>
                </a:cubicBezTo>
                <a:lnTo>
                  <a:pt x="841829" y="522515"/>
                </a:lnTo>
                <a:lnTo>
                  <a:pt x="885372" y="653143"/>
                </a:lnTo>
                <a:cubicBezTo>
                  <a:pt x="890210" y="667657"/>
                  <a:pt x="896175" y="681843"/>
                  <a:pt x="899886" y="696686"/>
                </a:cubicBezTo>
                <a:cubicBezTo>
                  <a:pt x="904724" y="716038"/>
                  <a:pt x="906542" y="736408"/>
                  <a:pt x="914400" y="754743"/>
                </a:cubicBezTo>
                <a:cubicBezTo>
                  <a:pt x="923998" y="777139"/>
                  <a:pt x="967356" y="830931"/>
                  <a:pt x="986972" y="841829"/>
                </a:cubicBezTo>
                <a:cubicBezTo>
                  <a:pt x="1013720" y="856689"/>
                  <a:pt x="1045029" y="861182"/>
                  <a:pt x="1074057" y="870858"/>
                </a:cubicBezTo>
                <a:cubicBezTo>
                  <a:pt x="1126778" y="888432"/>
                  <a:pt x="1102302" y="885372"/>
                  <a:pt x="1146629" y="885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42DED3A1-5CBB-4CB1-AC64-5E2D080FC1B4}"/>
              </a:ext>
            </a:extLst>
          </p:cNvPr>
          <p:cNvCxnSpPr/>
          <p:nvPr/>
        </p:nvCxnSpPr>
        <p:spPr>
          <a:xfrm>
            <a:off x="5718426" y="4137290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A7BA6F1-E5F6-4643-9A6F-FA136ED34EA3}"/>
              </a:ext>
            </a:extLst>
          </p:cNvPr>
          <p:cNvCxnSpPr/>
          <p:nvPr/>
        </p:nvCxnSpPr>
        <p:spPr>
          <a:xfrm>
            <a:off x="5736883" y="4403579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A6F55-3C8D-4D68-BDC9-5283FF2E6818}"/>
              </a:ext>
            </a:extLst>
          </p:cNvPr>
          <p:cNvSpPr txBox="1"/>
          <p:nvPr/>
        </p:nvSpPr>
        <p:spPr>
          <a:xfrm>
            <a:off x="7905483" y="4135602"/>
            <a:ext cx="9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/aa/bb</a:t>
            </a:r>
          </a:p>
        </p:txBody>
      </p:sp>
      <p:sp>
        <p:nvSpPr>
          <p:cNvPr id="124" name="자유형: 도형 123">
            <a:extLst>
              <a:ext uri="{FF2B5EF4-FFF2-40B4-BE49-F238E27FC236}">
                <a16:creationId xmlns:a16="http://schemas.microsoft.com/office/drawing/2014/main" id="{2DA6AD02-DECE-4C15-B8C1-02F3EF22B2AD}"/>
              </a:ext>
            </a:extLst>
          </p:cNvPr>
          <p:cNvSpPr/>
          <p:nvPr/>
        </p:nvSpPr>
        <p:spPr>
          <a:xfrm>
            <a:off x="4673600" y="3730171"/>
            <a:ext cx="1001486" cy="624115"/>
          </a:xfrm>
          <a:custGeom>
            <a:avLst/>
            <a:gdLst>
              <a:gd name="connsiteX0" fmla="*/ 0 w 1001486"/>
              <a:gd name="connsiteY0" fmla="*/ 0 h 624115"/>
              <a:gd name="connsiteX1" fmla="*/ 130629 w 1001486"/>
              <a:gd name="connsiteY1" fmla="*/ 14515 h 624115"/>
              <a:gd name="connsiteX2" fmla="*/ 246743 w 1001486"/>
              <a:gd name="connsiteY2" fmla="*/ 43543 h 624115"/>
              <a:gd name="connsiteX3" fmla="*/ 319314 w 1001486"/>
              <a:gd name="connsiteY3" fmla="*/ 58058 h 624115"/>
              <a:gd name="connsiteX4" fmla="*/ 493486 w 1001486"/>
              <a:gd name="connsiteY4" fmla="*/ 174172 h 624115"/>
              <a:gd name="connsiteX5" fmla="*/ 580571 w 1001486"/>
              <a:gd name="connsiteY5" fmla="*/ 232229 h 624115"/>
              <a:gd name="connsiteX6" fmla="*/ 609600 w 1001486"/>
              <a:gd name="connsiteY6" fmla="*/ 275772 h 624115"/>
              <a:gd name="connsiteX7" fmla="*/ 653143 w 1001486"/>
              <a:gd name="connsiteY7" fmla="*/ 304800 h 624115"/>
              <a:gd name="connsiteX8" fmla="*/ 667657 w 1001486"/>
              <a:gd name="connsiteY8" fmla="*/ 348343 h 624115"/>
              <a:gd name="connsiteX9" fmla="*/ 769257 w 1001486"/>
              <a:gd name="connsiteY9" fmla="*/ 464458 h 624115"/>
              <a:gd name="connsiteX10" fmla="*/ 798286 w 1001486"/>
              <a:gd name="connsiteY10" fmla="*/ 508000 h 624115"/>
              <a:gd name="connsiteX11" fmla="*/ 885371 w 1001486"/>
              <a:gd name="connsiteY11" fmla="*/ 551543 h 624115"/>
              <a:gd name="connsiteX12" fmla="*/ 1001486 w 1001486"/>
              <a:gd name="connsiteY12" fmla="*/ 624115 h 6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486" h="624115">
                <a:moveTo>
                  <a:pt x="0" y="0"/>
                </a:moveTo>
                <a:cubicBezTo>
                  <a:pt x="43543" y="4838"/>
                  <a:pt x="87485" y="6901"/>
                  <a:pt x="130629" y="14515"/>
                </a:cubicBezTo>
                <a:cubicBezTo>
                  <a:pt x="169918" y="21448"/>
                  <a:pt x="207622" y="35718"/>
                  <a:pt x="246743" y="43543"/>
                </a:cubicBezTo>
                <a:lnTo>
                  <a:pt x="319314" y="58058"/>
                </a:lnTo>
                <a:cubicBezTo>
                  <a:pt x="450474" y="123637"/>
                  <a:pt x="293359" y="40754"/>
                  <a:pt x="493486" y="174172"/>
                </a:cubicBezTo>
                <a:lnTo>
                  <a:pt x="580571" y="232229"/>
                </a:lnTo>
                <a:cubicBezTo>
                  <a:pt x="590247" y="246743"/>
                  <a:pt x="597265" y="263437"/>
                  <a:pt x="609600" y="275772"/>
                </a:cubicBezTo>
                <a:cubicBezTo>
                  <a:pt x="621935" y="288107"/>
                  <a:pt x="642246" y="291179"/>
                  <a:pt x="653143" y="304800"/>
                </a:cubicBezTo>
                <a:cubicBezTo>
                  <a:pt x="662700" y="316747"/>
                  <a:pt x="660227" y="334969"/>
                  <a:pt x="667657" y="348343"/>
                </a:cubicBezTo>
                <a:cubicBezTo>
                  <a:pt x="717461" y="437990"/>
                  <a:pt x="705650" y="422053"/>
                  <a:pt x="769257" y="464458"/>
                </a:cubicBezTo>
                <a:cubicBezTo>
                  <a:pt x="778933" y="478972"/>
                  <a:pt x="785951" y="495665"/>
                  <a:pt x="798286" y="508000"/>
                </a:cubicBezTo>
                <a:cubicBezTo>
                  <a:pt x="826424" y="536137"/>
                  <a:pt x="849955" y="539738"/>
                  <a:pt x="885371" y="551543"/>
                </a:cubicBezTo>
                <a:cubicBezTo>
                  <a:pt x="981459" y="615601"/>
                  <a:pt x="941252" y="593997"/>
                  <a:pt x="1001486" y="62411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2B291-4098-4977-95CF-99C1A02664D3}"/>
              </a:ext>
            </a:extLst>
          </p:cNvPr>
          <p:cNvSpPr txBox="1"/>
          <p:nvPr/>
        </p:nvSpPr>
        <p:spPr>
          <a:xfrm>
            <a:off x="3374209" y="3593104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F01AD0-F931-49D0-8712-55F813727682}"/>
              </a:ext>
            </a:extLst>
          </p:cNvPr>
          <p:cNvSpPr txBox="1"/>
          <p:nvPr/>
        </p:nvSpPr>
        <p:spPr>
          <a:xfrm>
            <a:off x="2391874" y="92656"/>
            <a:ext cx="42943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k=read(x, buf 10); // assume x=4</a:t>
            </a:r>
          </a:p>
          <a:p>
            <a:r>
              <a:rPr lang="en-US" sz="1600"/>
              <a:t>- go to file{} pointed to by fd 4</a:t>
            </a:r>
          </a:p>
          <a:p>
            <a:r>
              <a:rPr lang="en-US" sz="1600"/>
              <a:t>- go to inode{} pointed to by this file{}</a:t>
            </a:r>
          </a:p>
          <a:p>
            <a:r>
              <a:rPr lang="en-US" sz="1600"/>
              <a:t>- read 10 bytes starting at f_pos</a:t>
            </a:r>
          </a:p>
          <a:p>
            <a:r>
              <a:rPr lang="en-US" sz="1600"/>
              <a:t>- store them in "buf"</a:t>
            </a:r>
          </a:p>
          <a:p>
            <a:r>
              <a:rPr lang="en-US" sz="1600"/>
              <a:t>- increase f_pos by 10</a:t>
            </a:r>
          </a:p>
          <a:p>
            <a:r>
              <a:rPr lang="en-US" sz="1600"/>
              <a:t>- return 10</a:t>
            </a:r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C48F1FD7-C1A8-4B9B-BAE0-E136C433F9D2}"/>
              </a:ext>
            </a:extLst>
          </p:cNvPr>
          <p:cNvCxnSpPr/>
          <p:nvPr/>
        </p:nvCxnSpPr>
        <p:spPr>
          <a:xfrm>
            <a:off x="3776283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059D110-2B15-4B2C-A863-4809DB93CF60}"/>
              </a:ext>
            </a:extLst>
          </p:cNvPr>
          <p:cNvCxnSpPr/>
          <p:nvPr/>
        </p:nvCxnSpPr>
        <p:spPr>
          <a:xfrm>
            <a:off x="4246844" y="2307871"/>
            <a:ext cx="0" cy="224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922D1C38-B2BC-4265-8B55-9BB4515B5195}"/>
              </a:ext>
            </a:extLst>
          </p:cNvPr>
          <p:cNvCxnSpPr/>
          <p:nvPr/>
        </p:nvCxnSpPr>
        <p:spPr>
          <a:xfrm>
            <a:off x="3269251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자유형: 도형 34">
            <a:extLst>
              <a:ext uri="{FF2B5EF4-FFF2-40B4-BE49-F238E27FC236}">
                <a16:creationId xmlns:a16="http://schemas.microsoft.com/office/drawing/2014/main" id="{5B8BCE2B-0B62-4510-9FC0-4D7EDC5DED4E}"/>
              </a:ext>
            </a:extLst>
          </p:cNvPr>
          <p:cNvSpPr/>
          <p:nvPr/>
        </p:nvSpPr>
        <p:spPr>
          <a:xfrm>
            <a:off x="4789714" y="2452914"/>
            <a:ext cx="841836" cy="1645775"/>
          </a:xfrm>
          <a:custGeom>
            <a:avLst/>
            <a:gdLst>
              <a:gd name="connsiteX0" fmla="*/ 0 w 841836"/>
              <a:gd name="connsiteY0" fmla="*/ 0 h 1645775"/>
              <a:gd name="connsiteX1" fmla="*/ 145143 w 841836"/>
              <a:gd name="connsiteY1" fmla="*/ 159657 h 1645775"/>
              <a:gd name="connsiteX2" fmla="*/ 217715 w 841836"/>
              <a:gd name="connsiteY2" fmla="*/ 232229 h 1645775"/>
              <a:gd name="connsiteX3" fmla="*/ 290286 w 841836"/>
              <a:gd name="connsiteY3" fmla="*/ 319315 h 1645775"/>
              <a:gd name="connsiteX4" fmla="*/ 319315 w 841836"/>
              <a:gd name="connsiteY4" fmla="*/ 362857 h 1645775"/>
              <a:gd name="connsiteX5" fmla="*/ 406400 w 841836"/>
              <a:gd name="connsiteY5" fmla="*/ 449943 h 1645775"/>
              <a:gd name="connsiteX6" fmla="*/ 449943 w 841836"/>
              <a:gd name="connsiteY6" fmla="*/ 493486 h 1645775"/>
              <a:gd name="connsiteX7" fmla="*/ 522515 w 841836"/>
              <a:gd name="connsiteY7" fmla="*/ 624115 h 1645775"/>
              <a:gd name="connsiteX8" fmla="*/ 580572 w 841836"/>
              <a:gd name="connsiteY8" fmla="*/ 711200 h 1645775"/>
              <a:gd name="connsiteX9" fmla="*/ 624115 w 841836"/>
              <a:gd name="connsiteY9" fmla="*/ 798286 h 1645775"/>
              <a:gd name="connsiteX10" fmla="*/ 638629 w 841836"/>
              <a:gd name="connsiteY10" fmla="*/ 841829 h 1645775"/>
              <a:gd name="connsiteX11" fmla="*/ 667657 w 841836"/>
              <a:gd name="connsiteY11" fmla="*/ 885372 h 1645775"/>
              <a:gd name="connsiteX12" fmla="*/ 682172 w 841836"/>
              <a:gd name="connsiteY12" fmla="*/ 928915 h 1645775"/>
              <a:gd name="connsiteX13" fmla="*/ 711200 w 841836"/>
              <a:gd name="connsiteY13" fmla="*/ 972457 h 1645775"/>
              <a:gd name="connsiteX14" fmla="*/ 740229 w 841836"/>
              <a:gd name="connsiteY14" fmla="*/ 1059543 h 1645775"/>
              <a:gd name="connsiteX15" fmla="*/ 754743 w 841836"/>
              <a:gd name="connsiteY15" fmla="*/ 1103086 h 1645775"/>
              <a:gd name="connsiteX16" fmla="*/ 783772 w 841836"/>
              <a:gd name="connsiteY16" fmla="*/ 1335315 h 1645775"/>
              <a:gd name="connsiteX17" fmla="*/ 798286 w 841836"/>
              <a:gd name="connsiteY17" fmla="*/ 1393372 h 1645775"/>
              <a:gd name="connsiteX18" fmla="*/ 812800 w 841836"/>
              <a:gd name="connsiteY18" fmla="*/ 1480457 h 1645775"/>
              <a:gd name="connsiteX19" fmla="*/ 827315 w 841836"/>
              <a:gd name="connsiteY19" fmla="*/ 1553029 h 1645775"/>
              <a:gd name="connsiteX20" fmla="*/ 841829 w 841836"/>
              <a:gd name="connsiteY20" fmla="*/ 1625600 h 164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41836" h="1645775">
                <a:moveTo>
                  <a:pt x="0" y="0"/>
                </a:moveTo>
                <a:cubicBezTo>
                  <a:pt x="161158" y="225620"/>
                  <a:pt x="-12463" y="2051"/>
                  <a:pt x="145143" y="159657"/>
                </a:cubicBezTo>
                <a:cubicBezTo>
                  <a:pt x="241906" y="256420"/>
                  <a:pt x="101600" y="154818"/>
                  <a:pt x="217715" y="232229"/>
                </a:cubicBezTo>
                <a:cubicBezTo>
                  <a:pt x="289778" y="340326"/>
                  <a:pt x="197167" y="207574"/>
                  <a:pt x="290286" y="319315"/>
                </a:cubicBezTo>
                <a:cubicBezTo>
                  <a:pt x="301453" y="332716"/>
                  <a:pt x="307726" y="349819"/>
                  <a:pt x="319315" y="362857"/>
                </a:cubicBezTo>
                <a:cubicBezTo>
                  <a:pt x="346589" y="393540"/>
                  <a:pt x="377372" y="420914"/>
                  <a:pt x="406400" y="449943"/>
                </a:cubicBezTo>
                <a:lnTo>
                  <a:pt x="449943" y="493486"/>
                </a:lnTo>
                <a:cubicBezTo>
                  <a:pt x="501657" y="648626"/>
                  <a:pt x="446472" y="526346"/>
                  <a:pt x="522515" y="624115"/>
                </a:cubicBezTo>
                <a:cubicBezTo>
                  <a:pt x="543934" y="651654"/>
                  <a:pt x="580572" y="711200"/>
                  <a:pt x="580572" y="711200"/>
                </a:cubicBezTo>
                <a:cubicBezTo>
                  <a:pt x="617053" y="820646"/>
                  <a:pt x="567842" y="685740"/>
                  <a:pt x="624115" y="798286"/>
                </a:cubicBezTo>
                <a:cubicBezTo>
                  <a:pt x="630957" y="811970"/>
                  <a:pt x="631787" y="828145"/>
                  <a:pt x="638629" y="841829"/>
                </a:cubicBezTo>
                <a:cubicBezTo>
                  <a:pt x="646430" y="857431"/>
                  <a:pt x="659856" y="869770"/>
                  <a:pt x="667657" y="885372"/>
                </a:cubicBezTo>
                <a:cubicBezTo>
                  <a:pt x="674499" y="899056"/>
                  <a:pt x="675330" y="915231"/>
                  <a:pt x="682172" y="928915"/>
                </a:cubicBezTo>
                <a:cubicBezTo>
                  <a:pt x="689973" y="944517"/>
                  <a:pt x="704115" y="956517"/>
                  <a:pt x="711200" y="972457"/>
                </a:cubicBezTo>
                <a:cubicBezTo>
                  <a:pt x="723627" y="1000419"/>
                  <a:pt x="730553" y="1030514"/>
                  <a:pt x="740229" y="1059543"/>
                </a:cubicBezTo>
                <a:lnTo>
                  <a:pt x="754743" y="1103086"/>
                </a:lnTo>
                <a:cubicBezTo>
                  <a:pt x="761671" y="1165436"/>
                  <a:pt x="771935" y="1270211"/>
                  <a:pt x="783772" y="1335315"/>
                </a:cubicBezTo>
                <a:cubicBezTo>
                  <a:pt x="787340" y="1354941"/>
                  <a:pt x="794374" y="1373811"/>
                  <a:pt x="798286" y="1393372"/>
                </a:cubicBezTo>
                <a:cubicBezTo>
                  <a:pt x="804057" y="1422229"/>
                  <a:pt x="807536" y="1451503"/>
                  <a:pt x="812800" y="1480457"/>
                </a:cubicBezTo>
                <a:cubicBezTo>
                  <a:pt x="817213" y="1504729"/>
                  <a:pt x="822902" y="1528757"/>
                  <a:pt x="827315" y="1553029"/>
                </a:cubicBezTo>
                <a:cubicBezTo>
                  <a:pt x="842624" y="1637230"/>
                  <a:pt x="841829" y="1670803"/>
                  <a:pt x="841829" y="16256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787EFF-8763-4E86-9D7C-170500B82A33}"/>
              </a:ext>
            </a:extLst>
          </p:cNvPr>
          <p:cNvSpPr txBox="1"/>
          <p:nvPr/>
        </p:nvSpPr>
        <p:spPr>
          <a:xfrm>
            <a:off x="3417647" y="2263800"/>
            <a:ext cx="31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7" name="자유형: 도형 36">
            <a:extLst>
              <a:ext uri="{FF2B5EF4-FFF2-40B4-BE49-F238E27FC236}">
                <a16:creationId xmlns:a16="http://schemas.microsoft.com/office/drawing/2014/main" id="{6D3086FD-56D7-4A4A-B075-37F95C619CA9}"/>
              </a:ext>
            </a:extLst>
          </p:cNvPr>
          <p:cNvSpPr/>
          <p:nvPr/>
        </p:nvSpPr>
        <p:spPr>
          <a:xfrm>
            <a:off x="1480457" y="2459099"/>
            <a:ext cx="1059543" cy="80901"/>
          </a:xfrm>
          <a:custGeom>
            <a:avLst/>
            <a:gdLst>
              <a:gd name="connsiteX0" fmla="*/ 0 w 1059543"/>
              <a:gd name="connsiteY0" fmla="*/ 80901 h 80901"/>
              <a:gd name="connsiteX1" fmla="*/ 87086 w 1059543"/>
              <a:gd name="connsiteY1" fmla="*/ 66387 h 80901"/>
              <a:gd name="connsiteX2" fmla="*/ 130629 w 1059543"/>
              <a:gd name="connsiteY2" fmla="*/ 51872 h 80901"/>
              <a:gd name="connsiteX3" fmla="*/ 246743 w 1059543"/>
              <a:gd name="connsiteY3" fmla="*/ 37358 h 80901"/>
              <a:gd name="connsiteX4" fmla="*/ 812800 w 1059543"/>
              <a:gd name="connsiteY4" fmla="*/ 8330 h 80901"/>
              <a:gd name="connsiteX5" fmla="*/ 1059543 w 1059543"/>
              <a:gd name="connsiteY5" fmla="*/ 8330 h 80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9543" h="80901">
                <a:moveTo>
                  <a:pt x="0" y="80901"/>
                </a:moveTo>
                <a:cubicBezTo>
                  <a:pt x="29029" y="76063"/>
                  <a:pt x="58358" y="72771"/>
                  <a:pt x="87086" y="66387"/>
                </a:cubicBezTo>
                <a:cubicBezTo>
                  <a:pt x="102021" y="63068"/>
                  <a:pt x="115576" y="54609"/>
                  <a:pt x="130629" y="51872"/>
                </a:cubicBezTo>
                <a:cubicBezTo>
                  <a:pt x="169006" y="44894"/>
                  <a:pt x="208038" y="42196"/>
                  <a:pt x="246743" y="37358"/>
                </a:cubicBezTo>
                <a:cubicBezTo>
                  <a:pt x="454246" y="-31808"/>
                  <a:pt x="290230" y="18190"/>
                  <a:pt x="812800" y="8330"/>
                </a:cubicBezTo>
                <a:cubicBezTo>
                  <a:pt x="895033" y="6778"/>
                  <a:pt x="977295" y="8330"/>
                  <a:pt x="1059543" y="833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6FB035-C12D-4D6C-8AC6-5F1A3741E528}"/>
              </a:ext>
            </a:extLst>
          </p:cNvPr>
          <p:cNvSpPr txBox="1"/>
          <p:nvPr/>
        </p:nvSpPr>
        <p:spPr>
          <a:xfrm>
            <a:off x="3292096" y="2067279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F2880399-EC35-45FB-829A-2A777763BCC5}"/>
              </a:ext>
            </a:extLst>
          </p:cNvPr>
          <p:cNvCxnSpPr/>
          <p:nvPr/>
        </p:nvCxnSpPr>
        <p:spPr>
          <a:xfrm>
            <a:off x="2682774" y="537321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7BCFD4E2-FA47-4139-9FDE-FD08040D9EA3}"/>
              </a:ext>
            </a:extLst>
          </p:cNvPr>
          <p:cNvCxnSpPr/>
          <p:nvPr/>
        </p:nvCxnSpPr>
        <p:spPr>
          <a:xfrm>
            <a:off x="2698704" y="515719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1B8E26AF-DD4B-4CF1-84EA-A96E16B0444C}"/>
              </a:ext>
            </a:extLst>
          </p:cNvPr>
          <p:cNvCxnSpPr/>
          <p:nvPr/>
        </p:nvCxnSpPr>
        <p:spPr>
          <a:xfrm>
            <a:off x="2682774" y="479715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E6A55157-6D9A-419F-8E23-8641E0C730FE}"/>
              </a:ext>
            </a:extLst>
          </p:cNvPr>
          <p:cNvCxnSpPr/>
          <p:nvPr/>
        </p:nvCxnSpPr>
        <p:spPr>
          <a:xfrm>
            <a:off x="2698704" y="4581128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C2B91B3B-D70F-4191-AB8E-000F0A34097D}"/>
              </a:ext>
            </a:extLst>
          </p:cNvPr>
          <p:cNvCxnSpPr/>
          <p:nvPr/>
        </p:nvCxnSpPr>
        <p:spPr>
          <a:xfrm>
            <a:off x="5718426" y="5373216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DA88DAD5-7904-45F6-9B91-FBCA3AE74DA8}"/>
              </a:ext>
            </a:extLst>
          </p:cNvPr>
          <p:cNvCxnSpPr/>
          <p:nvPr/>
        </p:nvCxnSpPr>
        <p:spPr>
          <a:xfrm>
            <a:off x="5736883" y="5157192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B636156-F7D9-45AC-AD6A-B8712E298D40}"/>
              </a:ext>
            </a:extLst>
          </p:cNvPr>
          <p:cNvSpPr txBox="1"/>
          <p:nvPr/>
        </p:nvSpPr>
        <p:spPr>
          <a:xfrm>
            <a:off x="7891147" y="5094203"/>
            <a:ext cx="1051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/dev/tty</a:t>
            </a:r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80125770-5138-4F2C-9FFB-2C01DC04DA19}"/>
              </a:ext>
            </a:extLst>
          </p:cNvPr>
          <p:cNvCxnSpPr/>
          <p:nvPr/>
        </p:nvCxnSpPr>
        <p:spPr>
          <a:xfrm>
            <a:off x="3754797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AC3B0E24-A4E3-412E-BCBC-3F45F46ADBFD}"/>
              </a:ext>
            </a:extLst>
          </p:cNvPr>
          <p:cNvCxnSpPr/>
          <p:nvPr/>
        </p:nvCxnSpPr>
        <p:spPr>
          <a:xfrm>
            <a:off x="430321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7B43FCAC-E19F-4BDB-810E-7B798E31BD1A}"/>
              </a:ext>
            </a:extLst>
          </p:cNvPr>
          <p:cNvCxnSpPr/>
          <p:nvPr/>
        </p:nvCxnSpPr>
        <p:spPr>
          <a:xfrm>
            <a:off x="326925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9B7E79F5-2B11-4011-BBCC-2CA58415DB01}"/>
              </a:ext>
            </a:extLst>
          </p:cNvPr>
          <p:cNvCxnSpPr/>
          <p:nvPr/>
        </p:nvCxnSpPr>
        <p:spPr>
          <a:xfrm>
            <a:off x="32817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2829291B-F348-4F5F-9B53-A8968B635EA8}"/>
              </a:ext>
            </a:extLst>
          </p:cNvPr>
          <p:cNvCxnSpPr/>
          <p:nvPr/>
        </p:nvCxnSpPr>
        <p:spPr>
          <a:xfrm>
            <a:off x="3776282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C80D5DFC-F001-46E8-929B-89A7D6B8F913}"/>
              </a:ext>
            </a:extLst>
          </p:cNvPr>
          <p:cNvCxnSpPr/>
          <p:nvPr/>
        </p:nvCxnSpPr>
        <p:spPr>
          <a:xfrm>
            <a:off x="43032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자유형: 도형 55">
            <a:extLst>
              <a:ext uri="{FF2B5EF4-FFF2-40B4-BE49-F238E27FC236}">
                <a16:creationId xmlns:a16="http://schemas.microsoft.com/office/drawing/2014/main" id="{27DCC3B3-C409-457C-B2FB-DF1459E0D1E7}"/>
              </a:ext>
            </a:extLst>
          </p:cNvPr>
          <p:cNvSpPr/>
          <p:nvPr/>
        </p:nvSpPr>
        <p:spPr>
          <a:xfrm>
            <a:off x="4760686" y="5268686"/>
            <a:ext cx="870857" cy="14514"/>
          </a:xfrm>
          <a:custGeom>
            <a:avLst/>
            <a:gdLst>
              <a:gd name="connsiteX0" fmla="*/ 0 w 870857"/>
              <a:gd name="connsiteY0" fmla="*/ 14514 h 14514"/>
              <a:gd name="connsiteX1" fmla="*/ 72571 w 870857"/>
              <a:gd name="connsiteY1" fmla="*/ 0 h 14514"/>
              <a:gd name="connsiteX2" fmla="*/ 870857 w 870857"/>
              <a:gd name="connsiteY2" fmla="*/ 14514 h 1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57" h="14514">
                <a:moveTo>
                  <a:pt x="0" y="14514"/>
                </a:moveTo>
                <a:cubicBezTo>
                  <a:pt x="24190" y="9676"/>
                  <a:pt x="47902" y="0"/>
                  <a:pt x="72571" y="0"/>
                </a:cubicBezTo>
                <a:cubicBezTo>
                  <a:pt x="338710" y="0"/>
                  <a:pt x="604718" y="14514"/>
                  <a:pt x="870857" y="145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자유형: 도형 56">
            <a:extLst>
              <a:ext uri="{FF2B5EF4-FFF2-40B4-BE49-F238E27FC236}">
                <a16:creationId xmlns:a16="http://schemas.microsoft.com/office/drawing/2014/main" id="{B077B989-5D96-42B4-A1EE-CF46BBFDD918}"/>
              </a:ext>
            </a:extLst>
          </p:cNvPr>
          <p:cNvSpPr/>
          <p:nvPr/>
        </p:nvSpPr>
        <p:spPr>
          <a:xfrm>
            <a:off x="4789714" y="4702629"/>
            <a:ext cx="754743" cy="449942"/>
          </a:xfrm>
          <a:custGeom>
            <a:avLst/>
            <a:gdLst>
              <a:gd name="connsiteX0" fmla="*/ 0 w 754743"/>
              <a:gd name="connsiteY0" fmla="*/ 0 h 449942"/>
              <a:gd name="connsiteX1" fmla="*/ 130629 w 754743"/>
              <a:gd name="connsiteY1" fmla="*/ 29028 h 449942"/>
              <a:gd name="connsiteX2" fmla="*/ 217715 w 754743"/>
              <a:gd name="connsiteY2" fmla="*/ 101600 h 449942"/>
              <a:gd name="connsiteX3" fmla="*/ 304800 w 754743"/>
              <a:gd name="connsiteY3" fmla="*/ 145142 h 449942"/>
              <a:gd name="connsiteX4" fmla="*/ 348343 w 754743"/>
              <a:gd name="connsiteY4" fmla="*/ 188685 h 449942"/>
              <a:gd name="connsiteX5" fmla="*/ 435429 w 754743"/>
              <a:gd name="connsiteY5" fmla="*/ 246742 h 449942"/>
              <a:gd name="connsiteX6" fmla="*/ 478972 w 754743"/>
              <a:gd name="connsiteY6" fmla="*/ 275771 h 449942"/>
              <a:gd name="connsiteX7" fmla="*/ 566057 w 754743"/>
              <a:gd name="connsiteY7" fmla="*/ 333828 h 449942"/>
              <a:gd name="connsiteX8" fmla="*/ 609600 w 754743"/>
              <a:gd name="connsiteY8" fmla="*/ 348342 h 449942"/>
              <a:gd name="connsiteX9" fmla="*/ 638629 w 754743"/>
              <a:gd name="connsiteY9" fmla="*/ 391885 h 449942"/>
              <a:gd name="connsiteX10" fmla="*/ 682172 w 754743"/>
              <a:gd name="connsiteY10" fmla="*/ 406400 h 449942"/>
              <a:gd name="connsiteX11" fmla="*/ 725715 w 754743"/>
              <a:gd name="connsiteY11" fmla="*/ 435428 h 449942"/>
              <a:gd name="connsiteX12" fmla="*/ 754743 w 754743"/>
              <a:gd name="connsiteY12" fmla="*/ 449942 h 44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4743" h="449942">
                <a:moveTo>
                  <a:pt x="0" y="0"/>
                </a:moveTo>
                <a:cubicBezTo>
                  <a:pt x="33445" y="5574"/>
                  <a:pt x="94899" y="11163"/>
                  <a:pt x="130629" y="29028"/>
                </a:cubicBezTo>
                <a:cubicBezTo>
                  <a:pt x="184682" y="56054"/>
                  <a:pt x="169567" y="61476"/>
                  <a:pt x="217715" y="101600"/>
                </a:cubicBezTo>
                <a:cubicBezTo>
                  <a:pt x="255230" y="132862"/>
                  <a:pt x="261160" y="130596"/>
                  <a:pt x="304800" y="145142"/>
                </a:cubicBezTo>
                <a:cubicBezTo>
                  <a:pt x="319314" y="159656"/>
                  <a:pt x="332140" y="176083"/>
                  <a:pt x="348343" y="188685"/>
                </a:cubicBezTo>
                <a:cubicBezTo>
                  <a:pt x="375882" y="210104"/>
                  <a:pt x="406400" y="227390"/>
                  <a:pt x="435429" y="246742"/>
                </a:cubicBezTo>
                <a:lnTo>
                  <a:pt x="478972" y="275771"/>
                </a:lnTo>
                <a:lnTo>
                  <a:pt x="566057" y="333828"/>
                </a:lnTo>
                <a:lnTo>
                  <a:pt x="609600" y="348342"/>
                </a:lnTo>
                <a:cubicBezTo>
                  <a:pt x="619276" y="362856"/>
                  <a:pt x="625007" y="380988"/>
                  <a:pt x="638629" y="391885"/>
                </a:cubicBezTo>
                <a:cubicBezTo>
                  <a:pt x="650576" y="401443"/>
                  <a:pt x="668488" y="399558"/>
                  <a:pt x="682172" y="406400"/>
                </a:cubicBezTo>
                <a:cubicBezTo>
                  <a:pt x="697774" y="414201"/>
                  <a:pt x="710757" y="426453"/>
                  <a:pt x="725715" y="435428"/>
                </a:cubicBezTo>
                <a:cubicBezTo>
                  <a:pt x="734991" y="440994"/>
                  <a:pt x="745067" y="445104"/>
                  <a:pt x="754743" y="44994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자유형: 도형 59">
            <a:extLst>
              <a:ext uri="{FF2B5EF4-FFF2-40B4-BE49-F238E27FC236}">
                <a16:creationId xmlns:a16="http://schemas.microsoft.com/office/drawing/2014/main" id="{951F1470-D2F1-4D2D-A226-D209FCA9A7CA}"/>
              </a:ext>
            </a:extLst>
          </p:cNvPr>
          <p:cNvSpPr/>
          <p:nvPr/>
        </p:nvSpPr>
        <p:spPr>
          <a:xfrm>
            <a:off x="1494971" y="3120571"/>
            <a:ext cx="1148723" cy="1524039"/>
          </a:xfrm>
          <a:custGeom>
            <a:avLst/>
            <a:gdLst>
              <a:gd name="connsiteX0" fmla="*/ 0 w 1148723"/>
              <a:gd name="connsiteY0" fmla="*/ 0 h 1524039"/>
              <a:gd name="connsiteX1" fmla="*/ 130629 w 1148723"/>
              <a:gd name="connsiteY1" fmla="*/ 14515 h 1524039"/>
              <a:gd name="connsiteX2" fmla="*/ 217715 w 1148723"/>
              <a:gd name="connsiteY2" fmla="*/ 87086 h 1524039"/>
              <a:gd name="connsiteX3" fmla="*/ 246743 w 1148723"/>
              <a:gd name="connsiteY3" fmla="*/ 130629 h 1524039"/>
              <a:gd name="connsiteX4" fmla="*/ 290286 w 1148723"/>
              <a:gd name="connsiteY4" fmla="*/ 159658 h 1524039"/>
              <a:gd name="connsiteX5" fmla="*/ 377372 w 1148723"/>
              <a:gd name="connsiteY5" fmla="*/ 290286 h 1524039"/>
              <a:gd name="connsiteX6" fmla="*/ 406400 w 1148723"/>
              <a:gd name="connsiteY6" fmla="*/ 333829 h 1524039"/>
              <a:gd name="connsiteX7" fmla="*/ 420915 w 1148723"/>
              <a:gd name="connsiteY7" fmla="*/ 377372 h 1524039"/>
              <a:gd name="connsiteX8" fmla="*/ 478972 w 1148723"/>
              <a:gd name="connsiteY8" fmla="*/ 464458 h 1524039"/>
              <a:gd name="connsiteX9" fmla="*/ 522515 w 1148723"/>
              <a:gd name="connsiteY9" fmla="*/ 551543 h 1524039"/>
              <a:gd name="connsiteX10" fmla="*/ 551543 w 1148723"/>
              <a:gd name="connsiteY10" fmla="*/ 638629 h 1524039"/>
              <a:gd name="connsiteX11" fmla="*/ 566058 w 1148723"/>
              <a:gd name="connsiteY11" fmla="*/ 682172 h 1524039"/>
              <a:gd name="connsiteX12" fmla="*/ 580572 w 1148723"/>
              <a:gd name="connsiteY12" fmla="*/ 725715 h 1524039"/>
              <a:gd name="connsiteX13" fmla="*/ 595086 w 1148723"/>
              <a:gd name="connsiteY13" fmla="*/ 769258 h 1524039"/>
              <a:gd name="connsiteX14" fmla="*/ 609600 w 1148723"/>
              <a:gd name="connsiteY14" fmla="*/ 972458 h 1524039"/>
              <a:gd name="connsiteX15" fmla="*/ 653143 w 1148723"/>
              <a:gd name="connsiteY15" fmla="*/ 1146629 h 1524039"/>
              <a:gd name="connsiteX16" fmla="*/ 754743 w 1148723"/>
              <a:gd name="connsiteY16" fmla="*/ 1378858 h 1524039"/>
              <a:gd name="connsiteX17" fmla="*/ 885372 w 1148723"/>
              <a:gd name="connsiteY17" fmla="*/ 1480458 h 1524039"/>
              <a:gd name="connsiteX18" fmla="*/ 1103086 w 1148723"/>
              <a:gd name="connsiteY18" fmla="*/ 1509486 h 1524039"/>
              <a:gd name="connsiteX19" fmla="*/ 1132115 w 1148723"/>
              <a:gd name="connsiteY19" fmla="*/ 1524000 h 152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48723" h="1524039">
                <a:moveTo>
                  <a:pt x="0" y="0"/>
                </a:moveTo>
                <a:cubicBezTo>
                  <a:pt x="43543" y="4838"/>
                  <a:pt x="88126" y="3889"/>
                  <a:pt x="130629" y="14515"/>
                </a:cubicBezTo>
                <a:cubicBezTo>
                  <a:pt x="154666" y="20524"/>
                  <a:pt x="204887" y="71692"/>
                  <a:pt x="217715" y="87086"/>
                </a:cubicBezTo>
                <a:cubicBezTo>
                  <a:pt x="228882" y="100487"/>
                  <a:pt x="234408" y="118294"/>
                  <a:pt x="246743" y="130629"/>
                </a:cubicBezTo>
                <a:cubicBezTo>
                  <a:pt x="259078" y="142964"/>
                  <a:pt x="275772" y="149982"/>
                  <a:pt x="290286" y="159658"/>
                </a:cubicBezTo>
                <a:lnTo>
                  <a:pt x="377372" y="290286"/>
                </a:lnTo>
                <a:cubicBezTo>
                  <a:pt x="387048" y="304800"/>
                  <a:pt x="400884" y="317280"/>
                  <a:pt x="406400" y="333829"/>
                </a:cubicBezTo>
                <a:cubicBezTo>
                  <a:pt x="411238" y="348343"/>
                  <a:pt x="413485" y="363998"/>
                  <a:pt x="420915" y="377372"/>
                </a:cubicBezTo>
                <a:cubicBezTo>
                  <a:pt x="437858" y="407870"/>
                  <a:pt x="478972" y="464458"/>
                  <a:pt x="478972" y="464458"/>
                </a:cubicBezTo>
                <a:cubicBezTo>
                  <a:pt x="531907" y="623262"/>
                  <a:pt x="447482" y="382718"/>
                  <a:pt x="522515" y="551543"/>
                </a:cubicBezTo>
                <a:cubicBezTo>
                  <a:pt x="534942" y="579505"/>
                  <a:pt x="541867" y="609600"/>
                  <a:pt x="551543" y="638629"/>
                </a:cubicBezTo>
                <a:lnTo>
                  <a:pt x="566058" y="682172"/>
                </a:lnTo>
                <a:lnTo>
                  <a:pt x="580572" y="725715"/>
                </a:lnTo>
                <a:lnTo>
                  <a:pt x="595086" y="769258"/>
                </a:lnTo>
                <a:cubicBezTo>
                  <a:pt x="599924" y="836991"/>
                  <a:pt x="602843" y="904889"/>
                  <a:pt x="609600" y="972458"/>
                </a:cubicBezTo>
                <a:cubicBezTo>
                  <a:pt x="622258" y="1099033"/>
                  <a:pt x="621971" y="1021947"/>
                  <a:pt x="653143" y="1146629"/>
                </a:cubicBezTo>
                <a:cubicBezTo>
                  <a:pt x="673805" y="1229275"/>
                  <a:pt x="691535" y="1315652"/>
                  <a:pt x="754743" y="1378858"/>
                </a:cubicBezTo>
                <a:cubicBezTo>
                  <a:pt x="785017" y="1409131"/>
                  <a:pt x="845693" y="1475498"/>
                  <a:pt x="885372" y="1480458"/>
                </a:cubicBezTo>
                <a:cubicBezTo>
                  <a:pt x="1035432" y="1499215"/>
                  <a:pt x="962872" y="1489456"/>
                  <a:pt x="1103086" y="1509486"/>
                </a:cubicBezTo>
                <a:cubicBezTo>
                  <a:pt x="1151219" y="1525530"/>
                  <a:pt x="1161928" y="1524000"/>
                  <a:pt x="1132115" y="15240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자유형: 도형 60">
            <a:extLst>
              <a:ext uri="{FF2B5EF4-FFF2-40B4-BE49-F238E27FC236}">
                <a16:creationId xmlns:a16="http://schemas.microsoft.com/office/drawing/2014/main" id="{02B47698-FF4D-4890-B6F1-858C311F390F}"/>
              </a:ext>
            </a:extLst>
          </p:cNvPr>
          <p:cNvSpPr/>
          <p:nvPr/>
        </p:nvSpPr>
        <p:spPr>
          <a:xfrm>
            <a:off x="1480457" y="3294743"/>
            <a:ext cx="1001486" cy="1495089"/>
          </a:xfrm>
          <a:custGeom>
            <a:avLst/>
            <a:gdLst>
              <a:gd name="connsiteX0" fmla="*/ 0 w 1001486"/>
              <a:gd name="connsiteY0" fmla="*/ 0 h 1495089"/>
              <a:gd name="connsiteX1" fmla="*/ 58057 w 1001486"/>
              <a:gd name="connsiteY1" fmla="*/ 72571 h 1495089"/>
              <a:gd name="connsiteX2" fmla="*/ 101600 w 1001486"/>
              <a:gd name="connsiteY2" fmla="*/ 101600 h 1495089"/>
              <a:gd name="connsiteX3" fmla="*/ 159657 w 1001486"/>
              <a:gd name="connsiteY3" fmla="*/ 188686 h 1495089"/>
              <a:gd name="connsiteX4" fmla="*/ 217714 w 1001486"/>
              <a:gd name="connsiteY4" fmla="*/ 275771 h 1495089"/>
              <a:gd name="connsiteX5" fmla="*/ 246743 w 1001486"/>
              <a:gd name="connsiteY5" fmla="*/ 319314 h 1495089"/>
              <a:gd name="connsiteX6" fmla="*/ 261257 w 1001486"/>
              <a:gd name="connsiteY6" fmla="*/ 362857 h 1495089"/>
              <a:gd name="connsiteX7" fmla="*/ 304800 w 1001486"/>
              <a:gd name="connsiteY7" fmla="*/ 391886 h 1495089"/>
              <a:gd name="connsiteX8" fmla="*/ 333829 w 1001486"/>
              <a:gd name="connsiteY8" fmla="*/ 435428 h 1495089"/>
              <a:gd name="connsiteX9" fmla="*/ 406400 w 1001486"/>
              <a:gd name="connsiteY9" fmla="*/ 653143 h 1495089"/>
              <a:gd name="connsiteX10" fmla="*/ 420914 w 1001486"/>
              <a:gd name="connsiteY10" fmla="*/ 696686 h 1495089"/>
              <a:gd name="connsiteX11" fmla="*/ 435429 w 1001486"/>
              <a:gd name="connsiteY11" fmla="*/ 740228 h 1495089"/>
              <a:gd name="connsiteX12" fmla="*/ 493486 w 1001486"/>
              <a:gd name="connsiteY12" fmla="*/ 1030514 h 1495089"/>
              <a:gd name="connsiteX13" fmla="*/ 508000 w 1001486"/>
              <a:gd name="connsiteY13" fmla="*/ 1117600 h 1495089"/>
              <a:gd name="connsiteX14" fmla="*/ 537029 w 1001486"/>
              <a:gd name="connsiteY14" fmla="*/ 1262743 h 1495089"/>
              <a:gd name="connsiteX15" fmla="*/ 566057 w 1001486"/>
              <a:gd name="connsiteY15" fmla="*/ 1306286 h 1495089"/>
              <a:gd name="connsiteX16" fmla="*/ 580572 w 1001486"/>
              <a:gd name="connsiteY16" fmla="*/ 1349828 h 1495089"/>
              <a:gd name="connsiteX17" fmla="*/ 624114 w 1001486"/>
              <a:gd name="connsiteY17" fmla="*/ 1393371 h 1495089"/>
              <a:gd name="connsiteX18" fmla="*/ 696686 w 1001486"/>
              <a:gd name="connsiteY18" fmla="*/ 1465943 h 1495089"/>
              <a:gd name="connsiteX19" fmla="*/ 740229 w 1001486"/>
              <a:gd name="connsiteY19" fmla="*/ 1480457 h 1495089"/>
              <a:gd name="connsiteX20" fmla="*/ 1001486 w 1001486"/>
              <a:gd name="connsiteY20" fmla="*/ 1494971 h 14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01486" h="1495089">
                <a:moveTo>
                  <a:pt x="0" y="0"/>
                </a:moveTo>
                <a:cubicBezTo>
                  <a:pt x="19352" y="24190"/>
                  <a:pt x="36152" y="50666"/>
                  <a:pt x="58057" y="72571"/>
                </a:cubicBezTo>
                <a:cubicBezTo>
                  <a:pt x="70392" y="84906"/>
                  <a:pt x="90113" y="88472"/>
                  <a:pt x="101600" y="101600"/>
                </a:cubicBezTo>
                <a:cubicBezTo>
                  <a:pt x="124574" y="127856"/>
                  <a:pt x="140304" y="159657"/>
                  <a:pt x="159657" y="188686"/>
                </a:cubicBezTo>
                <a:lnTo>
                  <a:pt x="217714" y="275771"/>
                </a:lnTo>
                <a:lnTo>
                  <a:pt x="246743" y="319314"/>
                </a:lnTo>
                <a:cubicBezTo>
                  <a:pt x="251581" y="333828"/>
                  <a:pt x="251700" y="350910"/>
                  <a:pt x="261257" y="362857"/>
                </a:cubicBezTo>
                <a:cubicBezTo>
                  <a:pt x="272154" y="376479"/>
                  <a:pt x="292465" y="379551"/>
                  <a:pt x="304800" y="391886"/>
                </a:cubicBezTo>
                <a:cubicBezTo>
                  <a:pt x="317135" y="404221"/>
                  <a:pt x="324153" y="420914"/>
                  <a:pt x="333829" y="435428"/>
                </a:cubicBezTo>
                <a:lnTo>
                  <a:pt x="406400" y="653143"/>
                </a:lnTo>
                <a:lnTo>
                  <a:pt x="420914" y="696686"/>
                </a:lnTo>
                <a:cubicBezTo>
                  <a:pt x="425752" y="711200"/>
                  <a:pt x="431718" y="725386"/>
                  <a:pt x="435429" y="740228"/>
                </a:cubicBezTo>
                <a:cubicBezTo>
                  <a:pt x="478731" y="913440"/>
                  <a:pt x="457899" y="816995"/>
                  <a:pt x="493486" y="1030514"/>
                </a:cubicBezTo>
                <a:cubicBezTo>
                  <a:pt x="498324" y="1059543"/>
                  <a:pt x="503838" y="1088467"/>
                  <a:pt x="508000" y="1117600"/>
                </a:cubicBezTo>
                <a:cubicBezTo>
                  <a:pt x="513350" y="1155051"/>
                  <a:pt x="516761" y="1222207"/>
                  <a:pt x="537029" y="1262743"/>
                </a:cubicBezTo>
                <a:cubicBezTo>
                  <a:pt x="544830" y="1278345"/>
                  <a:pt x="558256" y="1290684"/>
                  <a:pt x="566057" y="1306286"/>
                </a:cubicBezTo>
                <a:cubicBezTo>
                  <a:pt x="572899" y="1319970"/>
                  <a:pt x="572085" y="1337098"/>
                  <a:pt x="580572" y="1349828"/>
                </a:cubicBezTo>
                <a:cubicBezTo>
                  <a:pt x="591958" y="1366907"/>
                  <a:pt x="610974" y="1377602"/>
                  <a:pt x="624114" y="1393371"/>
                </a:cubicBezTo>
                <a:cubicBezTo>
                  <a:pt x="665582" y="1443133"/>
                  <a:pt x="635866" y="1435533"/>
                  <a:pt x="696686" y="1465943"/>
                </a:cubicBezTo>
                <a:cubicBezTo>
                  <a:pt x="710370" y="1472785"/>
                  <a:pt x="725064" y="1478435"/>
                  <a:pt x="740229" y="1480457"/>
                </a:cubicBezTo>
                <a:cubicBezTo>
                  <a:pt x="867166" y="1497382"/>
                  <a:pt x="894092" y="1494971"/>
                  <a:pt x="1001486" y="1494971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자유형: 도형 71">
            <a:extLst>
              <a:ext uri="{FF2B5EF4-FFF2-40B4-BE49-F238E27FC236}">
                <a16:creationId xmlns:a16="http://schemas.microsoft.com/office/drawing/2014/main" id="{85669A50-44E1-4E40-9049-B56DC90490D2}"/>
              </a:ext>
            </a:extLst>
          </p:cNvPr>
          <p:cNvSpPr/>
          <p:nvPr/>
        </p:nvSpPr>
        <p:spPr>
          <a:xfrm>
            <a:off x="1364343" y="3512457"/>
            <a:ext cx="1204686" cy="1813794"/>
          </a:xfrm>
          <a:custGeom>
            <a:avLst/>
            <a:gdLst>
              <a:gd name="connsiteX0" fmla="*/ 0 w 1204686"/>
              <a:gd name="connsiteY0" fmla="*/ 0 h 1813794"/>
              <a:gd name="connsiteX1" fmla="*/ 72571 w 1204686"/>
              <a:gd name="connsiteY1" fmla="*/ 29029 h 1813794"/>
              <a:gd name="connsiteX2" fmla="*/ 130628 w 1204686"/>
              <a:gd name="connsiteY2" fmla="*/ 130629 h 1813794"/>
              <a:gd name="connsiteX3" fmla="*/ 203200 w 1204686"/>
              <a:gd name="connsiteY3" fmla="*/ 232229 h 1813794"/>
              <a:gd name="connsiteX4" fmla="*/ 261257 w 1204686"/>
              <a:gd name="connsiteY4" fmla="*/ 333829 h 1813794"/>
              <a:gd name="connsiteX5" fmla="*/ 304800 w 1204686"/>
              <a:gd name="connsiteY5" fmla="*/ 391886 h 1813794"/>
              <a:gd name="connsiteX6" fmla="*/ 319314 w 1204686"/>
              <a:gd name="connsiteY6" fmla="*/ 435429 h 1813794"/>
              <a:gd name="connsiteX7" fmla="*/ 333828 w 1204686"/>
              <a:gd name="connsiteY7" fmla="*/ 493486 h 1813794"/>
              <a:gd name="connsiteX8" fmla="*/ 362857 w 1204686"/>
              <a:gd name="connsiteY8" fmla="*/ 537029 h 1813794"/>
              <a:gd name="connsiteX9" fmla="*/ 391886 w 1204686"/>
              <a:gd name="connsiteY9" fmla="*/ 653143 h 1813794"/>
              <a:gd name="connsiteX10" fmla="*/ 435428 w 1204686"/>
              <a:gd name="connsiteY10" fmla="*/ 798286 h 1813794"/>
              <a:gd name="connsiteX11" fmla="*/ 449943 w 1204686"/>
              <a:gd name="connsiteY11" fmla="*/ 885372 h 1813794"/>
              <a:gd name="connsiteX12" fmla="*/ 464457 w 1204686"/>
              <a:gd name="connsiteY12" fmla="*/ 957943 h 1813794"/>
              <a:gd name="connsiteX13" fmla="*/ 478971 w 1204686"/>
              <a:gd name="connsiteY13" fmla="*/ 1059543 h 1813794"/>
              <a:gd name="connsiteX14" fmla="*/ 493486 w 1204686"/>
              <a:gd name="connsiteY14" fmla="*/ 1132114 h 1813794"/>
              <a:gd name="connsiteX15" fmla="*/ 522514 w 1204686"/>
              <a:gd name="connsiteY15" fmla="*/ 1277257 h 1813794"/>
              <a:gd name="connsiteX16" fmla="*/ 551543 w 1204686"/>
              <a:gd name="connsiteY16" fmla="*/ 1465943 h 1813794"/>
              <a:gd name="connsiteX17" fmla="*/ 580571 w 1204686"/>
              <a:gd name="connsiteY17" fmla="*/ 1553029 h 1813794"/>
              <a:gd name="connsiteX18" fmla="*/ 609600 w 1204686"/>
              <a:gd name="connsiteY18" fmla="*/ 1596572 h 1813794"/>
              <a:gd name="connsiteX19" fmla="*/ 638628 w 1204686"/>
              <a:gd name="connsiteY19" fmla="*/ 1683657 h 1813794"/>
              <a:gd name="connsiteX20" fmla="*/ 1204686 w 1204686"/>
              <a:gd name="connsiteY20" fmla="*/ 1770743 h 181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04686" h="1813794">
                <a:moveTo>
                  <a:pt x="0" y="0"/>
                </a:moveTo>
                <a:cubicBezTo>
                  <a:pt x="24190" y="9676"/>
                  <a:pt x="51370" y="13885"/>
                  <a:pt x="72571" y="29029"/>
                </a:cubicBezTo>
                <a:cubicBezTo>
                  <a:pt x="89644" y="41224"/>
                  <a:pt x="123515" y="118180"/>
                  <a:pt x="130628" y="130629"/>
                </a:cubicBezTo>
                <a:cubicBezTo>
                  <a:pt x="150173" y="164833"/>
                  <a:pt x="180950" y="201079"/>
                  <a:pt x="203200" y="232229"/>
                </a:cubicBezTo>
                <a:cubicBezTo>
                  <a:pt x="283098" y="344087"/>
                  <a:pt x="176216" y="197764"/>
                  <a:pt x="261257" y="333829"/>
                </a:cubicBezTo>
                <a:cubicBezTo>
                  <a:pt x="274078" y="354342"/>
                  <a:pt x="290286" y="372534"/>
                  <a:pt x="304800" y="391886"/>
                </a:cubicBezTo>
                <a:cubicBezTo>
                  <a:pt x="309638" y="406400"/>
                  <a:pt x="315111" y="420718"/>
                  <a:pt x="319314" y="435429"/>
                </a:cubicBezTo>
                <a:cubicBezTo>
                  <a:pt x="324794" y="454609"/>
                  <a:pt x="325970" y="475151"/>
                  <a:pt x="333828" y="493486"/>
                </a:cubicBezTo>
                <a:cubicBezTo>
                  <a:pt x="340700" y="509520"/>
                  <a:pt x="353181" y="522515"/>
                  <a:pt x="362857" y="537029"/>
                </a:cubicBezTo>
                <a:cubicBezTo>
                  <a:pt x="372533" y="575734"/>
                  <a:pt x="379270" y="615294"/>
                  <a:pt x="391886" y="653143"/>
                </a:cubicBezTo>
                <a:cubicBezTo>
                  <a:pt x="410400" y="708685"/>
                  <a:pt x="424460" y="743445"/>
                  <a:pt x="435428" y="798286"/>
                </a:cubicBezTo>
                <a:cubicBezTo>
                  <a:pt x="441200" y="827144"/>
                  <a:pt x="444678" y="856418"/>
                  <a:pt x="449943" y="885372"/>
                </a:cubicBezTo>
                <a:cubicBezTo>
                  <a:pt x="454356" y="909643"/>
                  <a:pt x="460401" y="933609"/>
                  <a:pt x="464457" y="957943"/>
                </a:cubicBezTo>
                <a:cubicBezTo>
                  <a:pt x="470081" y="991688"/>
                  <a:pt x="473347" y="1025798"/>
                  <a:pt x="478971" y="1059543"/>
                </a:cubicBezTo>
                <a:cubicBezTo>
                  <a:pt x="483027" y="1083877"/>
                  <a:pt x="489073" y="1107842"/>
                  <a:pt x="493486" y="1132114"/>
                </a:cubicBezTo>
                <a:cubicBezTo>
                  <a:pt x="517214" y="1262614"/>
                  <a:pt x="496840" y="1174559"/>
                  <a:pt x="522514" y="1277257"/>
                </a:cubicBezTo>
                <a:cubicBezTo>
                  <a:pt x="532737" y="1369266"/>
                  <a:pt x="529359" y="1391995"/>
                  <a:pt x="551543" y="1465943"/>
                </a:cubicBezTo>
                <a:cubicBezTo>
                  <a:pt x="560336" y="1495251"/>
                  <a:pt x="563598" y="1527569"/>
                  <a:pt x="580571" y="1553029"/>
                </a:cubicBezTo>
                <a:lnTo>
                  <a:pt x="609600" y="1596572"/>
                </a:lnTo>
                <a:cubicBezTo>
                  <a:pt x="619276" y="1625600"/>
                  <a:pt x="621655" y="1658198"/>
                  <a:pt x="638628" y="1683657"/>
                </a:cubicBezTo>
                <a:cubicBezTo>
                  <a:pt x="790616" y="1911636"/>
                  <a:pt x="661798" y="1770743"/>
                  <a:pt x="1204686" y="1770743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9D0F4E36-D10F-4839-BE46-8752EF7188E2}"/>
              </a:ext>
            </a:extLst>
          </p:cNvPr>
          <p:cNvCxnSpPr>
            <a:stCxn id="112" idx="2"/>
          </p:cNvCxnSpPr>
          <p:nvPr/>
        </p:nvCxnSpPr>
        <p:spPr>
          <a:xfrm flipH="1">
            <a:off x="3417647" y="3599392"/>
            <a:ext cx="134754" cy="499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338D681-9115-4C06-8178-47609D1C595D}"/>
              </a:ext>
            </a:extLst>
          </p:cNvPr>
          <p:cNvSpPr txBox="1"/>
          <p:nvPr/>
        </p:nvSpPr>
        <p:spPr>
          <a:xfrm>
            <a:off x="3450605" y="3697736"/>
            <a:ext cx="63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2F76EC-8C3D-47B7-B357-77F829CBC82D}"/>
              </a:ext>
            </a:extLst>
          </p:cNvPr>
          <p:cNvSpPr txBox="1"/>
          <p:nvPr/>
        </p:nvSpPr>
        <p:spPr>
          <a:xfrm>
            <a:off x="2845300" y="4511935"/>
            <a:ext cx="502780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97429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666658" y="3700549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p1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718426" y="1750110"/>
            <a:ext cx="2187057" cy="3866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21870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3281711" y="5664652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6170804" y="5640184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7D5D3F-1859-4050-BAAF-4978BDB0D0A4}"/>
              </a:ext>
            </a:extLst>
          </p:cNvPr>
          <p:cNvSpPr txBox="1"/>
          <p:nvPr/>
        </p:nvSpPr>
        <p:spPr>
          <a:xfrm>
            <a:off x="5736883" y="5863213"/>
            <a:ext cx="246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</a:t>
            </a:r>
            <a:r>
              <a:rPr lang="en-US" sz="1400"/>
              <a:t>actually a linked list </a:t>
            </a:r>
          </a:p>
          <a:p>
            <a:r>
              <a:rPr lang="en-US" sz="1400"/>
              <a:t>pointed to by inode_in_use</a:t>
            </a:r>
            <a:r>
              <a:rPr lang="en-US"/>
              <a:t>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28B3F1-B9AA-48D5-BD07-F0BD42D4B4D8}"/>
              </a:ext>
            </a:extLst>
          </p:cNvPr>
          <p:cNvSpPr txBox="1"/>
          <p:nvPr/>
        </p:nvSpPr>
        <p:spPr>
          <a:xfrm>
            <a:off x="2797683" y="5922052"/>
            <a:ext cx="22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(actually a linked list </a:t>
            </a:r>
          </a:p>
          <a:p>
            <a:r>
              <a:rPr lang="en-US" sz="1600"/>
              <a:t>of file{} )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B4C35BE-E018-47F7-939E-C0E1DA9BFE0F}"/>
              </a:ext>
            </a:extLst>
          </p:cNvPr>
          <p:cNvCxnSpPr/>
          <p:nvPr/>
        </p:nvCxnSpPr>
        <p:spPr>
          <a:xfrm>
            <a:off x="5736883" y="21225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6B55BF8-2F89-46E6-B327-D5070D6DD17A}"/>
              </a:ext>
            </a:extLst>
          </p:cNvPr>
          <p:cNvCxnSpPr/>
          <p:nvPr/>
        </p:nvCxnSpPr>
        <p:spPr>
          <a:xfrm>
            <a:off x="5736883" y="2328310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903BC8-C6E5-42D8-B97E-193BAED0A16A}"/>
              </a:ext>
            </a:extLst>
          </p:cNvPr>
          <p:cNvCxnSpPr/>
          <p:nvPr/>
        </p:nvCxnSpPr>
        <p:spPr>
          <a:xfrm>
            <a:off x="5718426" y="266856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7B2854AA-0129-48BC-8455-1B20064661B8}"/>
              </a:ext>
            </a:extLst>
          </p:cNvPr>
          <p:cNvCxnSpPr/>
          <p:nvPr/>
        </p:nvCxnSpPr>
        <p:spPr>
          <a:xfrm>
            <a:off x="5736883" y="2889282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A9A3B68-879B-4D4E-804A-01C15074637C}"/>
              </a:ext>
            </a:extLst>
          </p:cNvPr>
          <p:cNvCxnSpPr>
            <a:stCxn id="22" idx="1"/>
            <a:endCxn id="22" idx="3"/>
          </p:cNvCxnSpPr>
          <p:nvPr/>
        </p:nvCxnSpPr>
        <p:spPr>
          <a:xfrm>
            <a:off x="2687749" y="387781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A948E533-8FCE-4D77-B697-5C921E7B842E}"/>
              </a:ext>
            </a:extLst>
          </p:cNvPr>
          <p:cNvCxnSpPr/>
          <p:nvPr/>
        </p:nvCxnSpPr>
        <p:spPr>
          <a:xfrm>
            <a:off x="2687749" y="3585397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4E149BAB-728F-4D68-A18B-E6DBDFDFE553}"/>
              </a:ext>
            </a:extLst>
          </p:cNvPr>
          <p:cNvCxnSpPr/>
          <p:nvPr/>
        </p:nvCxnSpPr>
        <p:spPr>
          <a:xfrm>
            <a:off x="2661289" y="230787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CD04876-B3BA-4DAA-96AD-93FA2562B808}"/>
              </a:ext>
            </a:extLst>
          </p:cNvPr>
          <p:cNvCxnSpPr/>
          <p:nvPr/>
        </p:nvCxnSpPr>
        <p:spPr>
          <a:xfrm>
            <a:off x="2682774" y="254716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F7AC6B74-BE89-4645-BBAD-8D62F41CE655}"/>
              </a:ext>
            </a:extLst>
          </p:cNvPr>
          <p:cNvCxnSpPr/>
          <p:nvPr/>
        </p:nvCxnSpPr>
        <p:spPr>
          <a:xfrm>
            <a:off x="3779912" y="3585397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1D02D42-FE2F-41D8-9714-89A41BA6A6D5}"/>
              </a:ext>
            </a:extLst>
          </p:cNvPr>
          <p:cNvCxnSpPr/>
          <p:nvPr/>
        </p:nvCxnSpPr>
        <p:spPr>
          <a:xfrm>
            <a:off x="4246844" y="3569982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3DA1BA47-9CA4-4E63-B078-AA56285B203E}"/>
              </a:ext>
            </a:extLst>
          </p:cNvPr>
          <p:cNvCxnSpPr/>
          <p:nvPr/>
        </p:nvCxnSpPr>
        <p:spPr>
          <a:xfrm>
            <a:off x="3281711" y="3585397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53E5E21-A732-441C-B177-8B82C8CDFDCD}"/>
              </a:ext>
            </a:extLst>
          </p:cNvPr>
          <p:cNvSpPr txBox="1"/>
          <p:nvPr/>
        </p:nvSpPr>
        <p:spPr>
          <a:xfrm>
            <a:off x="2661715" y="33006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0568617-AA0A-4A35-92CC-2F3FD5995C79}"/>
              </a:ext>
            </a:extLst>
          </p:cNvPr>
          <p:cNvSpPr txBox="1"/>
          <p:nvPr/>
        </p:nvSpPr>
        <p:spPr>
          <a:xfrm>
            <a:off x="4188597" y="333869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f_dentry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974707C-639B-4628-B99D-7F4DB2A1D8D1}"/>
              </a:ext>
            </a:extLst>
          </p:cNvPr>
          <p:cNvSpPr txBox="1"/>
          <p:nvPr/>
        </p:nvSpPr>
        <p:spPr>
          <a:xfrm>
            <a:off x="3776283" y="332693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376577-C315-41CE-BE26-224DC1D31CAC}"/>
              </a:ext>
            </a:extLst>
          </p:cNvPr>
          <p:cNvSpPr txBox="1"/>
          <p:nvPr/>
        </p:nvSpPr>
        <p:spPr>
          <a:xfrm>
            <a:off x="3269251" y="3322393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E45947-A241-4F45-ACF0-9F04B37FB9CC}"/>
              </a:ext>
            </a:extLst>
          </p:cNvPr>
          <p:cNvSpPr txBox="1"/>
          <p:nvPr/>
        </p:nvSpPr>
        <p:spPr>
          <a:xfrm>
            <a:off x="7962045" y="2021355"/>
            <a:ext cx="48942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F78AD45-B6EF-4755-BA83-B522946BC0D5}"/>
              </a:ext>
            </a:extLst>
          </p:cNvPr>
          <p:cNvSpPr txBox="1"/>
          <p:nvPr/>
        </p:nvSpPr>
        <p:spPr>
          <a:xfrm>
            <a:off x="7887026" y="2645325"/>
            <a:ext cx="1067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/root/d1</a:t>
            </a:r>
          </a:p>
        </p:txBody>
      </p:sp>
      <p:sp>
        <p:nvSpPr>
          <p:cNvPr id="118" name="자유형: 도형 117">
            <a:extLst>
              <a:ext uri="{FF2B5EF4-FFF2-40B4-BE49-F238E27FC236}">
                <a16:creationId xmlns:a16="http://schemas.microsoft.com/office/drawing/2014/main" id="{63F4D5C2-B81E-4D37-A490-AE7138B30D90}"/>
              </a:ext>
            </a:extLst>
          </p:cNvPr>
          <p:cNvSpPr/>
          <p:nvPr/>
        </p:nvSpPr>
        <p:spPr>
          <a:xfrm>
            <a:off x="1475656" y="2757714"/>
            <a:ext cx="1096943" cy="1045773"/>
          </a:xfrm>
          <a:custGeom>
            <a:avLst/>
            <a:gdLst>
              <a:gd name="connsiteX0" fmla="*/ 0 w 1146629"/>
              <a:gd name="connsiteY0" fmla="*/ 0 h 885576"/>
              <a:gd name="connsiteX1" fmla="*/ 159657 w 1146629"/>
              <a:gd name="connsiteY1" fmla="*/ 14515 h 885576"/>
              <a:gd name="connsiteX2" fmla="*/ 203200 w 1146629"/>
              <a:gd name="connsiteY2" fmla="*/ 29029 h 885576"/>
              <a:gd name="connsiteX3" fmla="*/ 420915 w 1146629"/>
              <a:gd name="connsiteY3" fmla="*/ 72572 h 885576"/>
              <a:gd name="connsiteX4" fmla="*/ 551543 w 1146629"/>
              <a:gd name="connsiteY4" fmla="*/ 145143 h 885576"/>
              <a:gd name="connsiteX5" fmla="*/ 653143 w 1146629"/>
              <a:gd name="connsiteY5" fmla="*/ 261258 h 885576"/>
              <a:gd name="connsiteX6" fmla="*/ 740229 w 1146629"/>
              <a:gd name="connsiteY6" fmla="*/ 348343 h 885576"/>
              <a:gd name="connsiteX7" fmla="*/ 812800 w 1146629"/>
              <a:gd name="connsiteY7" fmla="*/ 478972 h 885576"/>
              <a:gd name="connsiteX8" fmla="*/ 841829 w 1146629"/>
              <a:gd name="connsiteY8" fmla="*/ 522515 h 885576"/>
              <a:gd name="connsiteX9" fmla="*/ 885372 w 1146629"/>
              <a:gd name="connsiteY9" fmla="*/ 653143 h 885576"/>
              <a:gd name="connsiteX10" fmla="*/ 899886 w 1146629"/>
              <a:gd name="connsiteY10" fmla="*/ 696686 h 885576"/>
              <a:gd name="connsiteX11" fmla="*/ 914400 w 1146629"/>
              <a:gd name="connsiteY11" fmla="*/ 754743 h 885576"/>
              <a:gd name="connsiteX12" fmla="*/ 986972 w 1146629"/>
              <a:gd name="connsiteY12" fmla="*/ 841829 h 885576"/>
              <a:gd name="connsiteX13" fmla="*/ 1074057 w 1146629"/>
              <a:gd name="connsiteY13" fmla="*/ 870858 h 885576"/>
              <a:gd name="connsiteX14" fmla="*/ 1146629 w 1146629"/>
              <a:gd name="connsiteY14" fmla="*/ 885372 h 88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6629" h="885576">
                <a:moveTo>
                  <a:pt x="0" y="0"/>
                </a:moveTo>
                <a:cubicBezTo>
                  <a:pt x="53219" y="4838"/>
                  <a:pt x="106756" y="6958"/>
                  <a:pt x="159657" y="14515"/>
                </a:cubicBezTo>
                <a:cubicBezTo>
                  <a:pt x="174803" y="16679"/>
                  <a:pt x="188198" y="26029"/>
                  <a:pt x="203200" y="29029"/>
                </a:cubicBezTo>
                <a:cubicBezTo>
                  <a:pt x="439779" y="76345"/>
                  <a:pt x="309235" y="35346"/>
                  <a:pt x="420915" y="72572"/>
                </a:cubicBezTo>
                <a:cubicBezTo>
                  <a:pt x="520730" y="139116"/>
                  <a:pt x="474902" y="119597"/>
                  <a:pt x="551543" y="145143"/>
                </a:cubicBezTo>
                <a:cubicBezTo>
                  <a:pt x="674920" y="227395"/>
                  <a:pt x="483800" y="91917"/>
                  <a:pt x="653143" y="261258"/>
                </a:cubicBezTo>
                <a:lnTo>
                  <a:pt x="740229" y="348343"/>
                </a:lnTo>
                <a:cubicBezTo>
                  <a:pt x="765775" y="424983"/>
                  <a:pt x="746257" y="379157"/>
                  <a:pt x="812800" y="478972"/>
                </a:cubicBezTo>
                <a:lnTo>
                  <a:pt x="841829" y="522515"/>
                </a:lnTo>
                <a:lnTo>
                  <a:pt x="885372" y="653143"/>
                </a:lnTo>
                <a:cubicBezTo>
                  <a:pt x="890210" y="667657"/>
                  <a:pt x="896175" y="681843"/>
                  <a:pt x="899886" y="696686"/>
                </a:cubicBezTo>
                <a:cubicBezTo>
                  <a:pt x="904724" y="716038"/>
                  <a:pt x="906542" y="736408"/>
                  <a:pt x="914400" y="754743"/>
                </a:cubicBezTo>
                <a:cubicBezTo>
                  <a:pt x="923998" y="777139"/>
                  <a:pt x="967356" y="830931"/>
                  <a:pt x="986972" y="841829"/>
                </a:cubicBezTo>
                <a:cubicBezTo>
                  <a:pt x="1013720" y="856689"/>
                  <a:pt x="1045029" y="861182"/>
                  <a:pt x="1074057" y="870858"/>
                </a:cubicBezTo>
                <a:cubicBezTo>
                  <a:pt x="1126778" y="888432"/>
                  <a:pt x="1102302" y="885372"/>
                  <a:pt x="1146629" y="885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42DED3A1-5CBB-4CB1-AC64-5E2D080FC1B4}"/>
              </a:ext>
            </a:extLst>
          </p:cNvPr>
          <p:cNvCxnSpPr/>
          <p:nvPr/>
        </p:nvCxnSpPr>
        <p:spPr>
          <a:xfrm>
            <a:off x="5718426" y="4137290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A7BA6F1-E5F6-4643-9A6F-FA136ED34EA3}"/>
              </a:ext>
            </a:extLst>
          </p:cNvPr>
          <p:cNvCxnSpPr/>
          <p:nvPr/>
        </p:nvCxnSpPr>
        <p:spPr>
          <a:xfrm>
            <a:off x="5736883" y="4403579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A6F55-3C8D-4D68-BDC9-5283FF2E6818}"/>
              </a:ext>
            </a:extLst>
          </p:cNvPr>
          <p:cNvSpPr txBox="1"/>
          <p:nvPr/>
        </p:nvSpPr>
        <p:spPr>
          <a:xfrm>
            <a:off x="7905483" y="4135602"/>
            <a:ext cx="9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/aa/bb</a:t>
            </a:r>
          </a:p>
        </p:txBody>
      </p:sp>
      <p:sp>
        <p:nvSpPr>
          <p:cNvPr id="124" name="자유형: 도형 123">
            <a:extLst>
              <a:ext uri="{FF2B5EF4-FFF2-40B4-BE49-F238E27FC236}">
                <a16:creationId xmlns:a16="http://schemas.microsoft.com/office/drawing/2014/main" id="{2DA6AD02-DECE-4C15-B8C1-02F3EF22B2AD}"/>
              </a:ext>
            </a:extLst>
          </p:cNvPr>
          <p:cNvSpPr/>
          <p:nvPr/>
        </p:nvSpPr>
        <p:spPr>
          <a:xfrm>
            <a:off x="4673600" y="3730171"/>
            <a:ext cx="1001486" cy="624115"/>
          </a:xfrm>
          <a:custGeom>
            <a:avLst/>
            <a:gdLst>
              <a:gd name="connsiteX0" fmla="*/ 0 w 1001486"/>
              <a:gd name="connsiteY0" fmla="*/ 0 h 624115"/>
              <a:gd name="connsiteX1" fmla="*/ 130629 w 1001486"/>
              <a:gd name="connsiteY1" fmla="*/ 14515 h 624115"/>
              <a:gd name="connsiteX2" fmla="*/ 246743 w 1001486"/>
              <a:gd name="connsiteY2" fmla="*/ 43543 h 624115"/>
              <a:gd name="connsiteX3" fmla="*/ 319314 w 1001486"/>
              <a:gd name="connsiteY3" fmla="*/ 58058 h 624115"/>
              <a:gd name="connsiteX4" fmla="*/ 493486 w 1001486"/>
              <a:gd name="connsiteY4" fmla="*/ 174172 h 624115"/>
              <a:gd name="connsiteX5" fmla="*/ 580571 w 1001486"/>
              <a:gd name="connsiteY5" fmla="*/ 232229 h 624115"/>
              <a:gd name="connsiteX6" fmla="*/ 609600 w 1001486"/>
              <a:gd name="connsiteY6" fmla="*/ 275772 h 624115"/>
              <a:gd name="connsiteX7" fmla="*/ 653143 w 1001486"/>
              <a:gd name="connsiteY7" fmla="*/ 304800 h 624115"/>
              <a:gd name="connsiteX8" fmla="*/ 667657 w 1001486"/>
              <a:gd name="connsiteY8" fmla="*/ 348343 h 624115"/>
              <a:gd name="connsiteX9" fmla="*/ 769257 w 1001486"/>
              <a:gd name="connsiteY9" fmla="*/ 464458 h 624115"/>
              <a:gd name="connsiteX10" fmla="*/ 798286 w 1001486"/>
              <a:gd name="connsiteY10" fmla="*/ 508000 h 624115"/>
              <a:gd name="connsiteX11" fmla="*/ 885371 w 1001486"/>
              <a:gd name="connsiteY11" fmla="*/ 551543 h 624115"/>
              <a:gd name="connsiteX12" fmla="*/ 1001486 w 1001486"/>
              <a:gd name="connsiteY12" fmla="*/ 624115 h 6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486" h="624115">
                <a:moveTo>
                  <a:pt x="0" y="0"/>
                </a:moveTo>
                <a:cubicBezTo>
                  <a:pt x="43543" y="4838"/>
                  <a:pt x="87485" y="6901"/>
                  <a:pt x="130629" y="14515"/>
                </a:cubicBezTo>
                <a:cubicBezTo>
                  <a:pt x="169918" y="21448"/>
                  <a:pt x="207622" y="35718"/>
                  <a:pt x="246743" y="43543"/>
                </a:cubicBezTo>
                <a:lnTo>
                  <a:pt x="319314" y="58058"/>
                </a:lnTo>
                <a:cubicBezTo>
                  <a:pt x="450474" y="123637"/>
                  <a:pt x="293359" y="40754"/>
                  <a:pt x="493486" y="174172"/>
                </a:cubicBezTo>
                <a:lnTo>
                  <a:pt x="580571" y="232229"/>
                </a:lnTo>
                <a:cubicBezTo>
                  <a:pt x="590247" y="246743"/>
                  <a:pt x="597265" y="263437"/>
                  <a:pt x="609600" y="275772"/>
                </a:cubicBezTo>
                <a:cubicBezTo>
                  <a:pt x="621935" y="288107"/>
                  <a:pt x="642246" y="291179"/>
                  <a:pt x="653143" y="304800"/>
                </a:cubicBezTo>
                <a:cubicBezTo>
                  <a:pt x="662700" y="316747"/>
                  <a:pt x="660227" y="334969"/>
                  <a:pt x="667657" y="348343"/>
                </a:cubicBezTo>
                <a:cubicBezTo>
                  <a:pt x="717461" y="437990"/>
                  <a:pt x="705650" y="422053"/>
                  <a:pt x="769257" y="464458"/>
                </a:cubicBezTo>
                <a:cubicBezTo>
                  <a:pt x="778933" y="478972"/>
                  <a:pt x="785951" y="495665"/>
                  <a:pt x="798286" y="508000"/>
                </a:cubicBezTo>
                <a:cubicBezTo>
                  <a:pt x="826424" y="536137"/>
                  <a:pt x="849955" y="539738"/>
                  <a:pt x="885371" y="551543"/>
                </a:cubicBezTo>
                <a:cubicBezTo>
                  <a:pt x="981459" y="615601"/>
                  <a:pt x="941252" y="593997"/>
                  <a:pt x="1001486" y="62411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2B291-4098-4977-95CF-99C1A02664D3}"/>
              </a:ext>
            </a:extLst>
          </p:cNvPr>
          <p:cNvSpPr txBox="1"/>
          <p:nvPr/>
        </p:nvSpPr>
        <p:spPr>
          <a:xfrm>
            <a:off x="3374209" y="3593104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F01AD0-F931-49D0-8712-55F813727682}"/>
              </a:ext>
            </a:extLst>
          </p:cNvPr>
          <p:cNvSpPr txBox="1"/>
          <p:nvPr/>
        </p:nvSpPr>
        <p:spPr>
          <a:xfrm>
            <a:off x="2424827" y="208404"/>
            <a:ext cx="4294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close(x);  // assume x=4</a:t>
            </a:r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C48F1FD7-C1A8-4B9B-BAE0-E136C433F9D2}"/>
              </a:ext>
            </a:extLst>
          </p:cNvPr>
          <p:cNvCxnSpPr/>
          <p:nvPr/>
        </p:nvCxnSpPr>
        <p:spPr>
          <a:xfrm>
            <a:off x="3776283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059D110-2B15-4B2C-A863-4809DB93CF60}"/>
              </a:ext>
            </a:extLst>
          </p:cNvPr>
          <p:cNvCxnSpPr/>
          <p:nvPr/>
        </p:nvCxnSpPr>
        <p:spPr>
          <a:xfrm>
            <a:off x="4246844" y="2307871"/>
            <a:ext cx="0" cy="224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922D1C38-B2BC-4265-8B55-9BB4515B5195}"/>
              </a:ext>
            </a:extLst>
          </p:cNvPr>
          <p:cNvCxnSpPr/>
          <p:nvPr/>
        </p:nvCxnSpPr>
        <p:spPr>
          <a:xfrm>
            <a:off x="3269251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자유형: 도형 34">
            <a:extLst>
              <a:ext uri="{FF2B5EF4-FFF2-40B4-BE49-F238E27FC236}">
                <a16:creationId xmlns:a16="http://schemas.microsoft.com/office/drawing/2014/main" id="{5B8BCE2B-0B62-4510-9FC0-4D7EDC5DED4E}"/>
              </a:ext>
            </a:extLst>
          </p:cNvPr>
          <p:cNvSpPr/>
          <p:nvPr/>
        </p:nvSpPr>
        <p:spPr>
          <a:xfrm>
            <a:off x="4789714" y="2452914"/>
            <a:ext cx="841836" cy="1645775"/>
          </a:xfrm>
          <a:custGeom>
            <a:avLst/>
            <a:gdLst>
              <a:gd name="connsiteX0" fmla="*/ 0 w 841836"/>
              <a:gd name="connsiteY0" fmla="*/ 0 h 1645775"/>
              <a:gd name="connsiteX1" fmla="*/ 145143 w 841836"/>
              <a:gd name="connsiteY1" fmla="*/ 159657 h 1645775"/>
              <a:gd name="connsiteX2" fmla="*/ 217715 w 841836"/>
              <a:gd name="connsiteY2" fmla="*/ 232229 h 1645775"/>
              <a:gd name="connsiteX3" fmla="*/ 290286 w 841836"/>
              <a:gd name="connsiteY3" fmla="*/ 319315 h 1645775"/>
              <a:gd name="connsiteX4" fmla="*/ 319315 w 841836"/>
              <a:gd name="connsiteY4" fmla="*/ 362857 h 1645775"/>
              <a:gd name="connsiteX5" fmla="*/ 406400 w 841836"/>
              <a:gd name="connsiteY5" fmla="*/ 449943 h 1645775"/>
              <a:gd name="connsiteX6" fmla="*/ 449943 w 841836"/>
              <a:gd name="connsiteY6" fmla="*/ 493486 h 1645775"/>
              <a:gd name="connsiteX7" fmla="*/ 522515 w 841836"/>
              <a:gd name="connsiteY7" fmla="*/ 624115 h 1645775"/>
              <a:gd name="connsiteX8" fmla="*/ 580572 w 841836"/>
              <a:gd name="connsiteY8" fmla="*/ 711200 h 1645775"/>
              <a:gd name="connsiteX9" fmla="*/ 624115 w 841836"/>
              <a:gd name="connsiteY9" fmla="*/ 798286 h 1645775"/>
              <a:gd name="connsiteX10" fmla="*/ 638629 w 841836"/>
              <a:gd name="connsiteY10" fmla="*/ 841829 h 1645775"/>
              <a:gd name="connsiteX11" fmla="*/ 667657 w 841836"/>
              <a:gd name="connsiteY11" fmla="*/ 885372 h 1645775"/>
              <a:gd name="connsiteX12" fmla="*/ 682172 w 841836"/>
              <a:gd name="connsiteY12" fmla="*/ 928915 h 1645775"/>
              <a:gd name="connsiteX13" fmla="*/ 711200 w 841836"/>
              <a:gd name="connsiteY13" fmla="*/ 972457 h 1645775"/>
              <a:gd name="connsiteX14" fmla="*/ 740229 w 841836"/>
              <a:gd name="connsiteY14" fmla="*/ 1059543 h 1645775"/>
              <a:gd name="connsiteX15" fmla="*/ 754743 w 841836"/>
              <a:gd name="connsiteY15" fmla="*/ 1103086 h 1645775"/>
              <a:gd name="connsiteX16" fmla="*/ 783772 w 841836"/>
              <a:gd name="connsiteY16" fmla="*/ 1335315 h 1645775"/>
              <a:gd name="connsiteX17" fmla="*/ 798286 w 841836"/>
              <a:gd name="connsiteY17" fmla="*/ 1393372 h 1645775"/>
              <a:gd name="connsiteX18" fmla="*/ 812800 w 841836"/>
              <a:gd name="connsiteY18" fmla="*/ 1480457 h 1645775"/>
              <a:gd name="connsiteX19" fmla="*/ 827315 w 841836"/>
              <a:gd name="connsiteY19" fmla="*/ 1553029 h 1645775"/>
              <a:gd name="connsiteX20" fmla="*/ 841829 w 841836"/>
              <a:gd name="connsiteY20" fmla="*/ 1625600 h 164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41836" h="1645775">
                <a:moveTo>
                  <a:pt x="0" y="0"/>
                </a:moveTo>
                <a:cubicBezTo>
                  <a:pt x="161158" y="225620"/>
                  <a:pt x="-12463" y="2051"/>
                  <a:pt x="145143" y="159657"/>
                </a:cubicBezTo>
                <a:cubicBezTo>
                  <a:pt x="241906" y="256420"/>
                  <a:pt x="101600" y="154818"/>
                  <a:pt x="217715" y="232229"/>
                </a:cubicBezTo>
                <a:cubicBezTo>
                  <a:pt x="289778" y="340326"/>
                  <a:pt x="197167" y="207574"/>
                  <a:pt x="290286" y="319315"/>
                </a:cubicBezTo>
                <a:cubicBezTo>
                  <a:pt x="301453" y="332716"/>
                  <a:pt x="307726" y="349819"/>
                  <a:pt x="319315" y="362857"/>
                </a:cubicBezTo>
                <a:cubicBezTo>
                  <a:pt x="346589" y="393540"/>
                  <a:pt x="377372" y="420914"/>
                  <a:pt x="406400" y="449943"/>
                </a:cubicBezTo>
                <a:lnTo>
                  <a:pt x="449943" y="493486"/>
                </a:lnTo>
                <a:cubicBezTo>
                  <a:pt x="501657" y="648626"/>
                  <a:pt x="446472" y="526346"/>
                  <a:pt x="522515" y="624115"/>
                </a:cubicBezTo>
                <a:cubicBezTo>
                  <a:pt x="543934" y="651654"/>
                  <a:pt x="580572" y="711200"/>
                  <a:pt x="580572" y="711200"/>
                </a:cubicBezTo>
                <a:cubicBezTo>
                  <a:pt x="617053" y="820646"/>
                  <a:pt x="567842" y="685740"/>
                  <a:pt x="624115" y="798286"/>
                </a:cubicBezTo>
                <a:cubicBezTo>
                  <a:pt x="630957" y="811970"/>
                  <a:pt x="631787" y="828145"/>
                  <a:pt x="638629" y="841829"/>
                </a:cubicBezTo>
                <a:cubicBezTo>
                  <a:pt x="646430" y="857431"/>
                  <a:pt x="659856" y="869770"/>
                  <a:pt x="667657" y="885372"/>
                </a:cubicBezTo>
                <a:cubicBezTo>
                  <a:pt x="674499" y="899056"/>
                  <a:pt x="675330" y="915231"/>
                  <a:pt x="682172" y="928915"/>
                </a:cubicBezTo>
                <a:cubicBezTo>
                  <a:pt x="689973" y="944517"/>
                  <a:pt x="704115" y="956517"/>
                  <a:pt x="711200" y="972457"/>
                </a:cubicBezTo>
                <a:cubicBezTo>
                  <a:pt x="723627" y="1000419"/>
                  <a:pt x="730553" y="1030514"/>
                  <a:pt x="740229" y="1059543"/>
                </a:cubicBezTo>
                <a:lnTo>
                  <a:pt x="754743" y="1103086"/>
                </a:lnTo>
                <a:cubicBezTo>
                  <a:pt x="761671" y="1165436"/>
                  <a:pt x="771935" y="1270211"/>
                  <a:pt x="783772" y="1335315"/>
                </a:cubicBezTo>
                <a:cubicBezTo>
                  <a:pt x="787340" y="1354941"/>
                  <a:pt x="794374" y="1373811"/>
                  <a:pt x="798286" y="1393372"/>
                </a:cubicBezTo>
                <a:cubicBezTo>
                  <a:pt x="804057" y="1422229"/>
                  <a:pt x="807536" y="1451503"/>
                  <a:pt x="812800" y="1480457"/>
                </a:cubicBezTo>
                <a:cubicBezTo>
                  <a:pt x="817213" y="1504729"/>
                  <a:pt x="822902" y="1528757"/>
                  <a:pt x="827315" y="1553029"/>
                </a:cubicBezTo>
                <a:cubicBezTo>
                  <a:pt x="842624" y="1637230"/>
                  <a:pt x="841829" y="1670803"/>
                  <a:pt x="841829" y="16256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787EFF-8763-4E86-9D7C-170500B82A33}"/>
              </a:ext>
            </a:extLst>
          </p:cNvPr>
          <p:cNvSpPr txBox="1"/>
          <p:nvPr/>
        </p:nvSpPr>
        <p:spPr>
          <a:xfrm>
            <a:off x="3417647" y="2263800"/>
            <a:ext cx="31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7" name="자유형: 도형 36">
            <a:extLst>
              <a:ext uri="{FF2B5EF4-FFF2-40B4-BE49-F238E27FC236}">
                <a16:creationId xmlns:a16="http://schemas.microsoft.com/office/drawing/2014/main" id="{6D3086FD-56D7-4A4A-B075-37F95C619CA9}"/>
              </a:ext>
            </a:extLst>
          </p:cNvPr>
          <p:cNvSpPr/>
          <p:nvPr/>
        </p:nvSpPr>
        <p:spPr>
          <a:xfrm>
            <a:off x="1480457" y="2459099"/>
            <a:ext cx="1059543" cy="80901"/>
          </a:xfrm>
          <a:custGeom>
            <a:avLst/>
            <a:gdLst>
              <a:gd name="connsiteX0" fmla="*/ 0 w 1059543"/>
              <a:gd name="connsiteY0" fmla="*/ 80901 h 80901"/>
              <a:gd name="connsiteX1" fmla="*/ 87086 w 1059543"/>
              <a:gd name="connsiteY1" fmla="*/ 66387 h 80901"/>
              <a:gd name="connsiteX2" fmla="*/ 130629 w 1059543"/>
              <a:gd name="connsiteY2" fmla="*/ 51872 h 80901"/>
              <a:gd name="connsiteX3" fmla="*/ 246743 w 1059543"/>
              <a:gd name="connsiteY3" fmla="*/ 37358 h 80901"/>
              <a:gd name="connsiteX4" fmla="*/ 812800 w 1059543"/>
              <a:gd name="connsiteY4" fmla="*/ 8330 h 80901"/>
              <a:gd name="connsiteX5" fmla="*/ 1059543 w 1059543"/>
              <a:gd name="connsiteY5" fmla="*/ 8330 h 80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9543" h="80901">
                <a:moveTo>
                  <a:pt x="0" y="80901"/>
                </a:moveTo>
                <a:cubicBezTo>
                  <a:pt x="29029" y="76063"/>
                  <a:pt x="58358" y="72771"/>
                  <a:pt x="87086" y="66387"/>
                </a:cubicBezTo>
                <a:cubicBezTo>
                  <a:pt x="102021" y="63068"/>
                  <a:pt x="115576" y="54609"/>
                  <a:pt x="130629" y="51872"/>
                </a:cubicBezTo>
                <a:cubicBezTo>
                  <a:pt x="169006" y="44894"/>
                  <a:pt x="208038" y="42196"/>
                  <a:pt x="246743" y="37358"/>
                </a:cubicBezTo>
                <a:cubicBezTo>
                  <a:pt x="454246" y="-31808"/>
                  <a:pt x="290230" y="18190"/>
                  <a:pt x="812800" y="8330"/>
                </a:cubicBezTo>
                <a:cubicBezTo>
                  <a:pt x="895033" y="6778"/>
                  <a:pt x="977295" y="8330"/>
                  <a:pt x="1059543" y="833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6FB035-C12D-4D6C-8AC6-5F1A3741E528}"/>
              </a:ext>
            </a:extLst>
          </p:cNvPr>
          <p:cNvSpPr txBox="1"/>
          <p:nvPr/>
        </p:nvSpPr>
        <p:spPr>
          <a:xfrm>
            <a:off x="3292096" y="2067279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F2880399-EC35-45FB-829A-2A777763BCC5}"/>
              </a:ext>
            </a:extLst>
          </p:cNvPr>
          <p:cNvCxnSpPr/>
          <p:nvPr/>
        </p:nvCxnSpPr>
        <p:spPr>
          <a:xfrm>
            <a:off x="2682774" y="537321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7BCFD4E2-FA47-4139-9FDE-FD08040D9EA3}"/>
              </a:ext>
            </a:extLst>
          </p:cNvPr>
          <p:cNvCxnSpPr/>
          <p:nvPr/>
        </p:nvCxnSpPr>
        <p:spPr>
          <a:xfrm>
            <a:off x="2698704" y="515719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1B8E26AF-DD4B-4CF1-84EA-A96E16B0444C}"/>
              </a:ext>
            </a:extLst>
          </p:cNvPr>
          <p:cNvCxnSpPr/>
          <p:nvPr/>
        </p:nvCxnSpPr>
        <p:spPr>
          <a:xfrm>
            <a:off x="2682774" y="479715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E6A55157-6D9A-419F-8E23-8641E0C730FE}"/>
              </a:ext>
            </a:extLst>
          </p:cNvPr>
          <p:cNvCxnSpPr/>
          <p:nvPr/>
        </p:nvCxnSpPr>
        <p:spPr>
          <a:xfrm>
            <a:off x="2698704" y="4581128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C2B91B3B-D70F-4191-AB8E-000F0A34097D}"/>
              </a:ext>
            </a:extLst>
          </p:cNvPr>
          <p:cNvCxnSpPr/>
          <p:nvPr/>
        </p:nvCxnSpPr>
        <p:spPr>
          <a:xfrm>
            <a:off x="5718426" y="5373216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DA88DAD5-7904-45F6-9B91-FBCA3AE74DA8}"/>
              </a:ext>
            </a:extLst>
          </p:cNvPr>
          <p:cNvCxnSpPr/>
          <p:nvPr/>
        </p:nvCxnSpPr>
        <p:spPr>
          <a:xfrm>
            <a:off x="5736883" y="5157192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B636156-F7D9-45AC-AD6A-B8712E298D40}"/>
              </a:ext>
            </a:extLst>
          </p:cNvPr>
          <p:cNvSpPr txBox="1"/>
          <p:nvPr/>
        </p:nvSpPr>
        <p:spPr>
          <a:xfrm>
            <a:off x="7891147" y="5094203"/>
            <a:ext cx="1051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/dev/tty</a:t>
            </a:r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80125770-5138-4F2C-9FFB-2C01DC04DA19}"/>
              </a:ext>
            </a:extLst>
          </p:cNvPr>
          <p:cNvCxnSpPr/>
          <p:nvPr/>
        </p:nvCxnSpPr>
        <p:spPr>
          <a:xfrm>
            <a:off x="3754797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AC3B0E24-A4E3-412E-BCBC-3F45F46ADBFD}"/>
              </a:ext>
            </a:extLst>
          </p:cNvPr>
          <p:cNvCxnSpPr/>
          <p:nvPr/>
        </p:nvCxnSpPr>
        <p:spPr>
          <a:xfrm>
            <a:off x="430321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7B43FCAC-E19F-4BDB-810E-7B798E31BD1A}"/>
              </a:ext>
            </a:extLst>
          </p:cNvPr>
          <p:cNvCxnSpPr/>
          <p:nvPr/>
        </p:nvCxnSpPr>
        <p:spPr>
          <a:xfrm>
            <a:off x="326925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9B7E79F5-2B11-4011-BBCC-2CA58415DB01}"/>
              </a:ext>
            </a:extLst>
          </p:cNvPr>
          <p:cNvCxnSpPr/>
          <p:nvPr/>
        </p:nvCxnSpPr>
        <p:spPr>
          <a:xfrm>
            <a:off x="32817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2829291B-F348-4F5F-9B53-A8968B635EA8}"/>
              </a:ext>
            </a:extLst>
          </p:cNvPr>
          <p:cNvCxnSpPr/>
          <p:nvPr/>
        </p:nvCxnSpPr>
        <p:spPr>
          <a:xfrm>
            <a:off x="3776282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C80D5DFC-F001-46E8-929B-89A7D6B8F913}"/>
              </a:ext>
            </a:extLst>
          </p:cNvPr>
          <p:cNvCxnSpPr/>
          <p:nvPr/>
        </p:nvCxnSpPr>
        <p:spPr>
          <a:xfrm>
            <a:off x="43032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자유형: 도형 55">
            <a:extLst>
              <a:ext uri="{FF2B5EF4-FFF2-40B4-BE49-F238E27FC236}">
                <a16:creationId xmlns:a16="http://schemas.microsoft.com/office/drawing/2014/main" id="{27DCC3B3-C409-457C-B2FB-DF1459E0D1E7}"/>
              </a:ext>
            </a:extLst>
          </p:cNvPr>
          <p:cNvSpPr/>
          <p:nvPr/>
        </p:nvSpPr>
        <p:spPr>
          <a:xfrm>
            <a:off x="4760686" y="5268686"/>
            <a:ext cx="870857" cy="14514"/>
          </a:xfrm>
          <a:custGeom>
            <a:avLst/>
            <a:gdLst>
              <a:gd name="connsiteX0" fmla="*/ 0 w 870857"/>
              <a:gd name="connsiteY0" fmla="*/ 14514 h 14514"/>
              <a:gd name="connsiteX1" fmla="*/ 72571 w 870857"/>
              <a:gd name="connsiteY1" fmla="*/ 0 h 14514"/>
              <a:gd name="connsiteX2" fmla="*/ 870857 w 870857"/>
              <a:gd name="connsiteY2" fmla="*/ 14514 h 1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57" h="14514">
                <a:moveTo>
                  <a:pt x="0" y="14514"/>
                </a:moveTo>
                <a:cubicBezTo>
                  <a:pt x="24190" y="9676"/>
                  <a:pt x="47902" y="0"/>
                  <a:pt x="72571" y="0"/>
                </a:cubicBezTo>
                <a:cubicBezTo>
                  <a:pt x="338710" y="0"/>
                  <a:pt x="604718" y="14514"/>
                  <a:pt x="870857" y="145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자유형: 도형 56">
            <a:extLst>
              <a:ext uri="{FF2B5EF4-FFF2-40B4-BE49-F238E27FC236}">
                <a16:creationId xmlns:a16="http://schemas.microsoft.com/office/drawing/2014/main" id="{B077B989-5D96-42B4-A1EE-CF46BBFDD918}"/>
              </a:ext>
            </a:extLst>
          </p:cNvPr>
          <p:cNvSpPr/>
          <p:nvPr/>
        </p:nvSpPr>
        <p:spPr>
          <a:xfrm>
            <a:off x="4789714" y="4702629"/>
            <a:ext cx="754743" cy="449942"/>
          </a:xfrm>
          <a:custGeom>
            <a:avLst/>
            <a:gdLst>
              <a:gd name="connsiteX0" fmla="*/ 0 w 754743"/>
              <a:gd name="connsiteY0" fmla="*/ 0 h 449942"/>
              <a:gd name="connsiteX1" fmla="*/ 130629 w 754743"/>
              <a:gd name="connsiteY1" fmla="*/ 29028 h 449942"/>
              <a:gd name="connsiteX2" fmla="*/ 217715 w 754743"/>
              <a:gd name="connsiteY2" fmla="*/ 101600 h 449942"/>
              <a:gd name="connsiteX3" fmla="*/ 304800 w 754743"/>
              <a:gd name="connsiteY3" fmla="*/ 145142 h 449942"/>
              <a:gd name="connsiteX4" fmla="*/ 348343 w 754743"/>
              <a:gd name="connsiteY4" fmla="*/ 188685 h 449942"/>
              <a:gd name="connsiteX5" fmla="*/ 435429 w 754743"/>
              <a:gd name="connsiteY5" fmla="*/ 246742 h 449942"/>
              <a:gd name="connsiteX6" fmla="*/ 478972 w 754743"/>
              <a:gd name="connsiteY6" fmla="*/ 275771 h 449942"/>
              <a:gd name="connsiteX7" fmla="*/ 566057 w 754743"/>
              <a:gd name="connsiteY7" fmla="*/ 333828 h 449942"/>
              <a:gd name="connsiteX8" fmla="*/ 609600 w 754743"/>
              <a:gd name="connsiteY8" fmla="*/ 348342 h 449942"/>
              <a:gd name="connsiteX9" fmla="*/ 638629 w 754743"/>
              <a:gd name="connsiteY9" fmla="*/ 391885 h 449942"/>
              <a:gd name="connsiteX10" fmla="*/ 682172 w 754743"/>
              <a:gd name="connsiteY10" fmla="*/ 406400 h 449942"/>
              <a:gd name="connsiteX11" fmla="*/ 725715 w 754743"/>
              <a:gd name="connsiteY11" fmla="*/ 435428 h 449942"/>
              <a:gd name="connsiteX12" fmla="*/ 754743 w 754743"/>
              <a:gd name="connsiteY12" fmla="*/ 449942 h 44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4743" h="449942">
                <a:moveTo>
                  <a:pt x="0" y="0"/>
                </a:moveTo>
                <a:cubicBezTo>
                  <a:pt x="33445" y="5574"/>
                  <a:pt x="94899" y="11163"/>
                  <a:pt x="130629" y="29028"/>
                </a:cubicBezTo>
                <a:cubicBezTo>
                  <a:pt x="184682" y="56054"/>
                  <a:pt x="169567" y="61476"/>
                  <a:pt x="217715" y="101600"/>
                </a:cubicBezTo>
                <a:cubicBezTo>
                  <a:pt x="255230" y="132862"/>
                  <a:pt x="261160" y="130596"/>
                  <a:pt x="304800" y="145142"/>
                </a:cubicBezTo>
                <a:cubicBezTo>
                  <a:pt x="319314" y="159656"/>
                  <a:pt x="332140" y="176083"/>
                  <a:pt x="348343" y="188685"/>
                </a:cubicBezTo>
                <a:cubicBezTo>
                  <a:pt x="375882" y="210104"/>
                  <a:pt x="406400" y="227390"/>
                  <a:pt x="435429" y="246742"/>
                </a:cubicBezTo>
                <a:lnTo>
                  <a:pt x="478972" y="275771"/>
                </a:lnTo>
                <a:lnTo>
                  <a:pt x="566057" y="333828"/>
                </a:lnTo>
                <a:lnTo>
                  <a:pt x="609600" y="348342"/>
                </a:lnTo>
                <a:cubicBezTo>
                  <a:pt x="619276" y="362856"/>
                  <a:pt x="625007" y="380988"/>
                  <a:pt x="638629" y="391885"/>
                </a:cubicBezTo>
                <a:cubicBezTo>
                  <a:pt x="650576" y="401443"/>
                  <a:pt x="668488" y="399558"/>
                  <a:pt x="682172" y="406400"/>
                </a:cubicBezTo>
                <a:cubicBezTo>
                  <a:pt x="697774" y="414201"/>
                  <a:pt x="710757" y="426453"/>
                  <a:pt x="725715" y="435428"/>
                </a:cubicBezTo>
                <a:cubicBezTo>
                  <a:pt x="734991" y="440994"/>
                  <a:pt x="745067" y="445104"/>
                  <a:pt x="754743" y="44994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자유형: 도형 59">
            <a:extLst>
              <a:ext uri="{FF2B5EF4-FFF2-40B4-BE49-F238E27FC236}">
                <a16:creationId xmlns:a16="http://schemas.microsoft.com/office/drawing/2014/main" id="{951F1470-D2F1-4D2D-A226-D209FCA9A7CA}"/>
              </a:ext>
            </a:extLst>
          </p:cNvPr>
          <p:cNvSpPr/>
          <p:nvPr/>
        </p:nvSpPr>
        <p:spPr>
          <a:xfrm>
            <a:off x="1494971" y="3120571"/>
            <a:ext cx="1148723" cy="1524039"/>
          </a:xfrm>
          <a:custGeom>
            <a:avLst/>
            <a:gdLst>
              <a:gd name="connsiteX0" fmla="*/ 0 w 1148723"/>
              <a:gd name="connsiteY0" fmla="*/ 0 h 1524039"/>
              <a:gd name="connsiteX1" fmla="*/ 130629 w 1148723"/>
              <a:gd name="connsiteY1" fmla="*/ 14515 h 1524039"/>
              <a:gd name="connsiteX2" fmla="*/ 217715 w 1148723"/>
              <a:gd name="connsiteY2" fmla="*/ 87086 h 1524039"/>
              <a:gd name="connsiteX3" fmla="*/ 246743 w 1148723"/>
              <a:gd name="connsiteY3" fmla="*/ 130629 h 1524039"/>
              <a:gd name="connsiteX4" fmla="*/ 290286 w 1148723"/>
              <a:gd name="connsiteY4" fmla="*/ 159658 h 1524039"/>
              <a:gd name="connsiteX5" fmla="*/ 377372 w 1148723"/>
              <a:gd name="connsiteY5" fmla="*/ 290286 h 1524039"/>
              <a:gd name="connsiteX6" fmla="*/ 406400 w 1148723"/>
              <a:gd name="connsiteY6" fmla="*/ 333829 h 1524039"/>
              <a:gd name="connsiteX7" fmla="*/ 420915 w 1148723"/>
              <a:gd name="connsiteY7" fmla="*/ 377372 h 1524039"/>
              <a:gd name="connsiteX8" fmla="*/ 478972 w 1148723"/>
              <a:gd name="connsiteY8" fmla="*/ 464458 h 1524039"/>
              <a:gd name="connsiteX9" fmla="*/ 522515 w 1148723"/>
              <a:gd name="connsiteY9" fmla="*/ 551543 h 1524039"/>
              <a:gd name="connsiteX10" fmla="*/ 551543 w 1148723"/>
              <a:gd name="connsiteY10" fmla="*/ 638629 h 1524039"/>
              <a:gd name="connsiteX11" fmla="*/ 566058 w 1148723"/>
              <a:gd name="connsiteY11" fmla="*/ 682172 h 1524039"/>
              <a:gd name="connsiteX12" fmla="*/ 580572 w 1148723"/>
              <a:gd name="connsiteY12" fmla="*/ 725715 h 1524039"/>
              <a:gd name="connsiteX13" fmla="*/ 595086 w 1148723"/>
              <a:gd name="connsiteY13" fmla="*/ 769258 h 1524039"/>
              <a:gd name="connsiteX14" fmla="*/ 609600 w 1148723"/>
              <a:gd name="connsiteY14" fmla="*/ 972458 h 1524039"/>
              <a:gd name="connsiteX15" fmla="*/ 653143 w 1148723"/>
              <a:gd name="connsiteY15" fmla="*/ 1146629 h 1524039"/>
              <a:gd name="connsiteX16" fmla="*/ 754743 w 1148723"/>
              <a:gd name="connsiteY16" fmla="*/ 1378858 h 1524039"/>
              <a:gd name="connsiteX17" fmla="*/ 885372 w 1148723"/>
              <a:gd name="connsiteY17" fmla="*/ 1480458 h 1524039"/>
              <a:gd name="connsiteX18" fmla="*/ 1103086 w 1148723"/>
              <a:gd name="connsiteY18" fmla="*/ 1509486 h 1524039"/>
              <a:gd name="connsiteX19" fmla="*/ 1132115 w 1148723"/>
              <a:gd name="connsiteY19" fmla="*/ 1524000 h 152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48723" h="1524039">
                <a:moveTo>
                  <a:pt x="0" y="0"/>
                </a:moveTo>
                <a:cubicBezTo>
                  <a:pt x="43543" y="4838"/>
                  <a:pt x="88126" y="3889"/>
                  <a:pt x="130629" y="14515"/>
                </a:cubicBezTo>
                <a:cubicBezTo>
                  <a:pt x="154666" y="20524"/>
                  <a:pt x="204887" y="71692"/>
                  <a:pt x="217715" y="87086"/>
                </a:cubicBezTo>
                <a:cubicBezTo>
                  <a:pt x="228882" y="100487"/>
                  <a:pt x="234408" y="118294"/>
                  <a:pt x="246743" y="130629"/>
                </a:cubicBezTo>
                <a:cubicBezTo>
                  <a:pt x="259078" y="142964"/>
                  <a:pt x="275772" y="149982"/>
                  <a:pt x="290286" y="159658"/>
                </a:cubicBezTo>
                <a:lnTo>
                  <a:pt x="377372" y="290286"/>
                </a:lnTo>
                <a:cubicBezTo>
                  <a:pt x="387048" y="304800"/>
                  <a:pt x="400884" y="317280"/>
                  <a:pt x="406400" y="333829"/>
                </a:cubicBezTo>
                <a:cubicBezTo>
                  <a:pt x="411238" y="348343"/>
                  <a:pt x="413485" y="363998"/>
                  <a:pt x="420915" y="377372"/>
                </a:cubicBezTo>
                <a:cubicBezTo>
                  <a:pt x="437858" y="407870"/>
                  <a:pt x="478972" y="464458"/>
                  <a:pt x="478972" y="464458"/>
                </a:cubicBezTo>
                <a:cubicBezTo>
                  <a:pt x="531907" y="623262"/>
                  <a:pt x="447482" y="382718"/>
                  <a:pt x="522515" y="551543"/>
                </a:cubicBezTo>
                <a:cubicBezTo>
                  <a:pt x="534942" y="579505"/>
                  <a:pt x="541867" y="609600"/>
                  <a:pt x="551543" y="638629"/>
                </a:cubicBezTo>
                <a:lnTo>
                  <a:pt x="566058" y="682172"/>
                </a:lnTo>
                <a:lnTo>
                  <a:pt x="580572" y="725715"/>
                </a:lnTo>
                <a:lnTo>
                  <a:pt x="595086" y="769258"/>
                </a:lnTo>
                <a:cubicBezTo>
                  <a:pt x="599924" y="836991"/>
                  <a:pt x="602843" y="904889"/>
                  <a:pt x="609600" y="972458"/>
                </a:cubicBezTo>
                <a:cubicBezTo>
                  <a:pt x="622258" y="1099033"/>
                  <a:pt x="621971" y="1021947"/>
                  <a:pt x="653143" y="1146629"/>
                </a:cubicBezTo>
                <a:cubicBezTo>
                  <a:pt x="673805" y="1229275"/>
                  <a:pt x="691535" y="1315652"/>
                  <a:pt x="754743" y="1378858"/>
                </a:cubicBezTo>
                <a:cubicBezTo>
                  <a:pt x="785017" y="1409131"/>
                  <a:pt x="845693" y="1475498"/>
                  <a:pt x="885372" y="1480458"/>
                </a:cubicBezTo>
                <a:cubicBezTo>
                  <a:pt x="1035432" y="1499215"/>
                  <a:pt x="962872" y="1489456"/>
                  <a:pt x="1103086" y="1509486"/>
                </a:cubicBezTo>
                <a:cubicBezTo>
                  <a:pt x="1151219" y="1525530"/>
                  <a:pt x="1161928" y="1524000"/>
                  <a:pt x="1132115" y="15240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자유형: 도형 60">
            <a:extLst>
              <a:ext uri="{FF2B5EF4-FFF2-40B4-BE49-F238E27FC236}">
                <a16:creationId xmlns:a16="http://schemas.microsoft.com/office/drawing/2014/main" id="{02B47698-FF4D-4890-B6F1-858C311F390F}"/>
              </a:ext>
            </a:extLst>
          </p:cNvPr>
          <p:cNvSpPr/>
          <p:nvPr/>
        </p:nvSpPr>
        <p:spPr>
          <a:xfrm>
            <a:off x="1480457" y="3294743"/>
            <a:ext cx="1001486" cy="1495089"/>
          </a:xfrm>
          <a:custGeom>
            <a:avLst/>
            <a:gdLst>
              <a:gd name="connsiteX0" fmla="*/ 0 w 1001486"/>
              <a:gd name="connsiteY0" fmla="*/ 0 h 1495089"/>
              <a:gd name="connsiteX1" fmla="*/ 58057 w 1001486"/>
              <a:gd name="connsiteY1" fmla="*/ 72571 h 1495089"/>
              <a:gd name="connsiteX2" fmla="*/ 101600 w 1001486"/>
              <a:gd name="connsiteY2" fmla="*/ 101600 h 1495089"/>
              <a:gd name="connsiteX3" fmla="*/ 159657 w 1001486"/>
              <a:gd name="connsiteY3" fmla="*/ 188686 h 1495089"/>
              <a:gd name="connsiteX4" fmla="*/ 217714 w 1001486"/>
              <a:gd name="connsiteY4" fmla="*/ 275771 h 1495089"/>
              <a:gd name="connsiteX5" fmla="*/ 246743 w 1001486"/>
              <a:gd name="connsiteY5" fmla="*/ 319314 h 1495089"/>
              <a:gd name="connsiteX6" fmla="*/ 261257 w 1001486"/>
              <a:gd name="connsiteY6" fmla="*/ 362857 h 1495089"/>
              <a:gd name="connsiteX7" fmla="*/ 304800 w 1001486"/>
              <a:gd name="connsiteY7" fmla="*/ 391886 h 1495089"/>
              <a:gd name="connsiteX8" fmla="*/ 333829 w 1001486"/>
              <a:gd name="connsiteY8" fmla="*/ 435428 h 1495089"/>
              <a:gd name="connsiteX9" fmla="*/ 406400 w 1001486"/>
              <a:gd name="connsiteY9" fmla="*/ 653143 h 1495089"/>
              <a:gd name="connsiteX10" fmla="*/ 420914 w 1001486"/>
              <a:gd name="connsiteY10" fmla="*/ 696686 h 1495089"/>
              <a:gd name="connsiteX11" fmla="*/ 435429 w 1001486"/>
              <a:gd name="connsiteY11" fmla="*/ 740228 h 1495089"/>
              <a:gd name="connsiteX12" fmla="*/ 493486 w 1001486"/>
              <a:gd name="connsiteY12" fmla="*/ 1030514 h 1495089"/>
              <a:gd name="connsiteX13" fmla="*/ 508000 w 1001486"/>
              <a:gd name="connsiteY13" fmla="*/ 1117600 h 1495089"/>
              <a:gd name="connsiteX14" fmla="*/ 537029 w 1001486"/>
              <a:gd name="connsiteY14" fmla="*/ 1262743 h 1495089"/>
              <a:gd name="connsiteX15" fmla="*/ 566057 w 1001486"/>
              <a:gd name="connsiteY15" fmla="*/ 1306286 h 1495089"/>
              <a:gd name="connsiteX16" fmla="*/ 580572 w 1001486"/>
              <a:gd name="connsiteY16" fmla="*/ 1349828 h 1495089"/>
              <a:gd name="connsiteX17" fmla="*/ 624114 w 1001486"/>
              <a:gd name="connsiteY17" fmla="*/ 1393371 h 1495089"/>
              <a:gd name="connsiteX18" fmla="*/ 696686 w 1001486"/>
              <a:gd name="connsiteY18" fmla="*/ 1465943 h 1495089"/>
              <a:gd name="connsiteX19" fmla="*/ 740229 w 1001486"/>
              <a:gd name="connsiteY19" fmla="*/ 1480457 h 1495089"/>
              <a:gd name="connsiteX20" fmla="*/ 1001486 w 1001486"/>
              <a:gd name="connsiteY20" fmla="*/ 1494971 h 14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01486" h="1495089">
                <a:moveTo>
                  <a:pt x="0" y="0"/>
                </a:moveTo>
                <a:cubicBezTo>
                  <a:pt x="19352" y="24190"/>
                  <a:pt x="36152" y="50666"/>
                  <a:pt x="58057" y="72571"/>
                </a:cubicBezTo>
                <a:cubicBezTo>
                  <a:pt x="70392" y="84906"/>
                  <a:pt x="90113" y="88472"/>
                  <a:pt x="101600" y="101600"/>
                </a:cubicBezTo>
                <a:cubicBezTo>
                  <a:pt x="124574" y="127856"/>
                  <a:pt x="140304" y="159657"/>
                  <a:pt x="159657" y="188686"/>
                </a:cubicBezTo>
                <a:lnTo>
                  <a:pt x="217714" y="275771"/>
                </a:lnTo>
                <a:lnTo>
                  <a:pt x="246743" y="319314"/>
                </a:lnTo>
                <a:cubicBezTo>
                  <a:pt x="251581" y="333828"/>
                  <a:pt x="251700" y="350910"/>
                  <a:pt x="261257" y="362857"/>
                </a:cubicBezTo>
                <a:cubicBezTo>
                  <a:pt x="272154" y="376479"/>
                  <a:pt x="292465" y="379551"/>
                  <a:pt x="304800" y="391886"/>
                </a:cubicBezTo>
                <a:cubicBezTo>
                  <a:pt x="317135" y="404221"/>
                  <a:pt x="324153" y="420914"/>
                  <a:pt x="333829" y="435428"/>
                </a:cubicBezTo>
                <a:lnTo>
                  <a:pt x="406400" y="653143"/>
                </a:lnTo>
                <a:lnTo>
                  <a:pt x="420914" y="696686"/>
                </a:lnTo>
                <a:cubicBezTo>
                  <a:pt x="425752" y="711200"/>
                  <a:pt x="431718" y="725386"/>
                  <a:pt x="435429" y="740228"/>
                </a:cubicBezTo>
                <a:cubicBezTo>
                  <a:pt x="478731" y="913440"/>
                  <a:pt x="457899" y="816995"/>
                  <a:pt x="493486" y="1030514"/>
                </a:cubicBezTo>
                <a:cubicBezTo>
                  <a:pt x="498324" y="1059543"/>
                  <a:pt x="503838" y="1088467"/>
                  <a:pt x="508000" y="1117600"/>
                </a:cubicBezTo>
                <a:cubicBezTo>
                  <a:pt x="513350" y="1155051"/>
                  <a:pt x="516761" y="1222207"/>
                  <a:pt x="537029" y="1262743"/>
                </a:cubicBezTo>
                <a:cubicBezTo>
                  <a:pt x="544830" y="1278345"/>
                  <a:pt x="558256" y="1290684"/>
                  <a:pt x="566057" y="1306286"/>
                </a:cubicBezTo>
                <a:cubicBezTo>
                  <a:pt x="572899" y="1319970"/>
                  <a:pt x="572085" y="1337098"/>
                  <a:pt x="580572" y="1349828"/>
                </a:cubicBezTo>
                <a:cubicBezTo>
                  <a:pt x="591958" y="1366907"/>
                  <a:pt x="610974" y="1377602"/>
                  <a:pt x="624114" y="1393371"/>
                </a:cubicBezTo>
                <a:cubicBezTo>
                  <a:pt x="665582" y="1443133"/>
                  <a:pt x="635866" y="1435533"/>
                  <a:pt x="696686" y="1465943"/>
                </a:cubicBezTo>
                <a:cubicBezTo>
                  <a:pt x="710370" y="1472785"/>
                  <a:pt x="725064" y="1478435"/>
                  <a:pt x="740229" y="1480457"/>
                </a:cubicBezTo>
                <a:cubicBezTo>
                  <a:pt x="867166" y="1497382"/>
                  <a:pt x="894092" y="1494971"/>
                  <a:pt x="1001486" y="1494971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자유형: 도형 71">
            <a:extLst>
              <a:ext uri="{FF2B5EF4-FFF2-40B4-BE49-F238E27FC236}">
                <a16:creationId xmlns:a16="http://schemas.microsoft.com/office/drawing/2014/main" id="{85669A50-44E1-4E40-9049-B56DC90490D2}"/>
              </a:ext>
            </a:extLst>
          </p:cNvPr>
          <p:cNvSpPr/>
          <p:nvPr/>
        </p:nvSpPr>
        <p:spPr>
          <a:xfrm>
            <a:off x="1364343" y="3512457"/>
            <a:ext cx="1204686" cy="1813794"/>
          </a:xfrm>
          <a:custGeom>
            <a:avLst/>
            <a:gdLst>
              <a:gd name="connsiteX0" fmla="*/ 0 w 1204686"/>
              <a:gd name="connsiteY0" fmla="*/ 0 h 1813794"/>
              <a:gd name="connsiteX1" fmla="*/ 72571 w 1204686"/>
              <a:gd name="connsiteY1" fmla="*/ 29029 h 1813794"/>
              <a:gd name="connsiteX2" fmla="*/ 130628 w 1204686"/>
              <a:gd name="connsiteY2" fmla="*/ 130629 h 1813794"/>
              <a:gd name="connsiteX3" fmla="*/ 203200 w 1204686"/>
              <a:gd name="connsiteY3" fmla="*/ 232229 h 1813794"/>
              <a:gd name="connsiteX4" fmla="*/ 261257 w 1204686"/>
              <a:gd name="connsiteY4" fmla="*/ 333829 h 1813794"/>
              <a:gd name="connsiteX5" fmla="*/ 304800 w 1204686"/>
              <a:gd name="connsiteY5" fmla="*/ 391886 h 1813794"/>
              <a:gd name="connsiteX6" fmla="*/ 319314 w 1204686"/>
              <a:gd name="connsiteY6" fmla="*/ 435429 h 1813794"/>
              <a:gd name="connsiteX7" fmla="*/ 333828 w 1204686"/>
              <a:gd name="connsiteY7" fmla="*/ 493486 h 1813794"/>
              <a:gd name="connsiteX8" fmla="*/ 362857 w 1204686"/>
              <a:gd name="connsiteY8" fmla="*/ 537029 h 1813794"/>
              <a:gd name="connsiteX9" fmla="*/ 391886 w 1204686"/>
              <a:gd name="connsiteY9" fmla="*/ 653143 h 1813794"/>
              <a:gd name="connsiteX10" fmla="*/ 435428 w 1204686"/>
              <a:gd name="connsiteY10" fmla="*/ 798286 h 1813794"/>
              <a:gd name="connsiteX11" fmla="*/ 449943 w 1204686"/>
              <a:gd name="connsiteY11" fmla="*/ 885372 h 1813794"/>
              <a:gd name="connsiteX12" fmla="*/ 464457 w 1204686"/>
              <a:gd name="connsiteY12" fmla="*/ 957943 h 1813794"/>
              <a:gd name="connsiteX13" fmla="*/ 478971 w 1204686"/>
              <a:gd name="connsiteY13" fmla="*/ 1059543 h 1813794"/>
              <a:gd name="connsiteX14" fmla="*/ 493486 w 1204686"/>
              <a:gd name="connsiteY14" fmla="*/ 1132114 h 1813794"/>
              <a:gd name="connsiteX15" fmla="*/ 522514 w 1204686"/>
              <a:gd name="connsiteY15" fmla="*/ 1277257 h 1813794"/>
              <a:gd name="connsiteX16" fmla="*/ 551543 w 1204686"/>
              <a:gd name="connsiteY16" fmla="*/ 1465943 h 1813794"/>
              <a:gd name="connsiteX17" fmla="*/ 580571 w 1204686"/>
              <a:gd name="connsiteY17" fmla="*/ 1553029 h 1813794"/>
              <a:gd name="connsiteX18" fmla="*/ 609600 w 1204686"/>
              <a:gd name="connsiteY18" fmla="*/ 1596572 h 1813794"/>
              <a:gd name="connsiteX19" fmla="*/ 638628 w 1204686"/>
              <a:gd name="connsiteY19" fmla="*/ 1683657 h 1813794"/>
              <a:gd name="connsiteX20" fmla="*/ 1204686 w 1204686"/>
              <a:gd name="connsiteY20" fmla="*/ 1770743 h 181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04686" h="1813794">
                <a:moveTo>
                  <a:pt x="0" y="0"/>
                </a:moveTo>
                <a:cubicBezTo>
                  <a:pt x="24190" y="9676"/>
                  <a:pt x="51370" y="13885"/>
                  <a:pt x="72571" y="29029"/>
                </a:cubicBezTo>
                <a:cubicBezTo>
                  <a:pt x="89644" y="41224"/>
                  <a:pt x="123515" y="118180"/>
                  <a:pt x="130628" y="130629"/>
                </a:cubicBezTo>
                <a:cubicBezTo>
                  <a:pt x="150173" y="164833"/>
                  <a:pt x="180950" y="201079"/>
                  <a:pt x="203200" y="232229"/>
                </a:cubicBezTo>
                <a:cubicBezTo>
                  <a:pt x="283098" y="344087"/>
                  <a:pt x="176216" y="197764"/>
                  <a:pt x="261257" y="333829"/>
                </a:cubicBezTo>
                <a:cubicBezTo>
                  <a:pt x="274078" y="354342"/>
                  <a:pt x="290286" y="372534"/>
                  <a:pt x="304800" y="391886"/>
                </a:cubicBezTo>
                <a:cubicBezTo>
                  <a:pt x="309638" y="406400"/>
                  <a:pt x="315111" y="420718"/>
                  <a:pt x="319314" y="435429"/>
                </a:cubicBezTo>
                <a:cubicBezTo>
                  <a:pt x="324794" y="454609"/>
                  <a:pt x="325970" y="475151"/>
                  <a:pt x="333828" y="493486"/>
                </a:cubicBezTo>
                <a:cubicBezTo>
                  <a:pt x="340700" y="509520"/>
                  <a:pt x="353181" y="522515"/>
                  <a:pt x="362857" y="537029"/>
                </a:cubicBezTo>
                <a:cubicBezTo>
                  <a:pt x="372533" y="575734"/>
                  <a:pt x="379270" y="615294"/>
                  <a:pt x="391886" y="653143"/>
                </a:cubicBezTo>
                <a:cubicBezTo>
                  <a:pt x="410400" y="708685"/>
                  <a:pt x="424460" y="743445"/>
                  <a:pt x="435428" y="798286"/>
                </a:cubicBezTo>
                <a:cubicBezTo>
                  <a:pt x="441200" y="827144"/>
                  <a:pt x="444678" y="856418"/>
                  <a:pt x="449943" y="885372"/>
                </a:cubicBezTo>
                <a:cubicBezTo>
                  <a:pt x="454356" y="909643"/>
                  <a:pt x="460401" y="933609"/>
                  <a:pt x="464457" y="957943"/>
                </a:cubicBezTo>
                <a:cubicBezTo>
                  <a:pt x="470081" y="991688"/>
                  <a:pt x="473347" y="1025798"/>
                  <a:pt x="478971" y="1059543"/>
                </a:cubicBezTo>
                <a:cubicBezTo>
                  <a:pt x="483027" y="1083877"/>
                  <a:pt x="489073" y="1107842"/>
                  <a:pt x="493486" y="1132114"/>
                </a:cubicBezTo>
                <a:cubicBezTo>
                  <a:pt x="517214" y="1262614"/>
                  <a:pt x="496840" y="1174559"/>
                  <a:pt x="522514" y="1277257"/>
                </a:cubicBezTo>
                <a:cubicBezTo>
                  <a:pt x="532737" y="1369266"/>
                  <a:pt x="529359" y="1391995"/>
                  <a:pt x="551543" y="1465943"/>
                </a:cubicBezTo>
                <a:cubicBezTo>
                  <a:pt x="560336" y="1495251"/>
                  <a:pt x="563598" y="1527569"/>
                  <a:pt x="580571" y="1553029"/>
                </a:cubicBezTo>
                <a:lnTo>
                  <a:pt x="609600" y="1596572"/>
                </a:lnTo>
                <a:cubicBezTo>
                  <a:pt x="619276" y="1625600"/>
                  <a:pt x="621655" y="1658198"/>
                  <a:pt x="638628" y="1683657"/>
                </a:cubicBezTo>
                <a:cubicBezTo>
                  <a:pt x="790616" y="1911636"/>
                  <a:pt x="661798" y="1770743"/>
                  <a:pt x="1204686" y="1770743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288839C9-F5BF-42D3-B92F-D19B123B8862}"/>
              </a:ext>
            </a:extLst>
          </p:cNvPr>
          <p:cNvCxnSpPr>
            <a:cxnSpLocks/>
          </p:cNvCxnSpPr>
          <p:nvPr/>
        </p:nvCxnSpPr>
        <p:spPr>
          <a:xfrm flipH="1">
            <a:off x="2123728" y="3120571"/>
            <a:ext cx="216024" cy="2018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5086F4B9-A329-4684-9E91-2AC66CF896B4}"/>
              </a:ext>
            </a:extLst>
          </p:cNvPr>
          <p:cNvCxnSpPr>
            <a:cxnSpLocks/>
          </p:cNvCxnSpPr>
          <p:nvPr/>
        </p:nvCxnSpPr>
        <p:spPr>
          <a:xfrm>
            <a:off x="2057354" y="3099528"/>
            <a:ext cx="281417" cy="2749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B6FAEA5-5B7B-4B0D-A1DE-4FDBDD34FF3C}"/>
              </a:ext>
            </a:extLst>
          </p:cNvPr>
          <p:cNvSpPr txBox="1"/>
          <p:nvPr/>
        </p:nvSpPr>
        <p:spPr>
          <a:xfrm>
            <a:off x="2866052" y="4538499"/>
            <a:ext cx="502780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30556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666658" y="3700549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p1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718426" y="1750110"/>
            <a:ext cx="2187057" cy="3866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21870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3281711" y="5664652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6170804" y="5640184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7D5D3F-1859-4050-BAAF-4978BDB0D0A4}"/>
              </a:ext>
            </a:extLst>
          </p:cNvPr>
          <p:cNvSpPr txBox="1"/>
          <p:nvPr/>
        </p:nvSpPr>
        <p:spPr>
          <a:xfrm>
            <a:off x="5736883" y="5863213"/>
            <a:ext cx="246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</a:t>
            </a:r>
            <a:r>
              <a:rPr lang="en-US" sz="1400"/>
              <a:t>actually a linked list </a:t>
            </a:r>
          </a:p>
          <a:p>
            <a:r>
              <a:rPr lang="en-US" sz="1400"/>
              <a:t>pointed to by inode_in_use</a:t>
            </a:r>
            <a:r>
              <a:rPr lang="en-US"/>
              <a:t>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28B3F1-B9AA-48D5-BD07-F0BD42D4B4D8}"/>
              </a:ext>
            </a:extLst>
          </p:cNvPr>
          <p:cNvSpPr txBox="1"/>
          <p:nvPr/>
        </p:nvSpPr>
        <p:spPr>
          <a:xfrm>
            <a:off x="2797683" y="5922052"/>
            <a:ext cx="22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(actually a linked list </a:t>
            </a:r>
          </a:p>
          <a:p>
            <a:r>
              <a:rPr lang="en-US" sz="1600"/>
              <a:t>of file{} )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B4C35BE-E018-47F7-939E-C0E1DA9BFE0F}"/>
              </a:ext>
            </a:extLst>
          </p:cNvPr>
          <p:cNvCxnSpPr/>
          <p:nvPr/>
        </p:nvCxnSpPr>
        <p:spPr>
          <a:xfrm>
            <a:off x="5736883" y="21225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6B55BF8-2F89-46E6-B327-D5070D6DD17A}"/>
              </a:ext>
            </a:extLst>
          </p:cNvPr>
          <p:cNvCxnSpPr/>
          <p:nvPr/>
        </p:nvCxnSpPr>
        <p:spPr>
          <a:xfrm>
            <a:off x="5736883" y="2328310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903BC8-C6E5-42D8-B97E-193BAED0A16A}"/>
              </a:ext>
            </a:extLst>
          </p:cNvPr>
          <p:cNvCxnSpPr/>
          <p:nvPr/>
        </p:nvCxnSpPr>
        <p:spPr>
          <a:xfrm>
            <a:off x="5718426" y="266856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7B2854AA-0129-48BC-8455-1B20064661B8}"/>
              </a:ext>
            </a:extLst>
          </p:cNvPr>
          <p:cNvCxnSpPr/>
          <p:nvPr/>
        </p:nvCxnSpPr>
        <p:spPr>
          <a:xfrm>
            <a:off x="5736883" y="2889282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A9A3B68-879B-4D4E-804A-01C15074637C}"/>
              </a:ext>
            </a:extLst>
          </p:cNvPr>
          <p:cNvCxnSpPr>
            <a:stCxn id="22" idx="1"/>
            <a:endCxn id="22" idx="3"/>
          </p:cNvCxnSpPr>
          <p:nvPr/>
        </p:nvCxnSpPr>
        <p:spPr>
          <a:xfrm>
            <a:off x="2687749" y="387781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A948E533-8FCE-4D77-B697-5C921E7B842E}"/>
              </a:ext>
            </a:extLst>
          </p:cNvPr>
          <p:cNvCxnSpPr/>
          <p:nvPr/>
        </p:nvCxnSpPr>
        <p:spPr>
          <a:xfrm>
            <a:off x="2687749" y="3585397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4E149BAB-728F-4D68-A18B-E6DBDFDFE553}"/>
              </a:ext>
            </a:extLst>
          </p:cNvPr>
          <p:cNvCxnSpPr/>
          <p:nvPr/>
        </p:nvCxnSpPr>
        <p:spPr>
          <a:xfrm>
            <a:off x="2661289" y="230787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CD04876-B3BA-4DAA-96AD-93FA2562B808}"/>
              </a:ext>
            </a:extLst>
          </p:cNvPr>
          <p:cNvCxnSpPr/>
          <p:nvPr/>
        </p:nvCxnSpPr>
        <p:spPr>
          <a:xfrm>
            <a:off x="2682774" y="254716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F7AC6B74-BE89-4645-BBAD-8D62F41CE655}"/>
              </a:ext>
            </a:extLst>
          </p:cNvPr>
          <p:cNvCxnSpPr/>
          <p:nvPr/>
        </p:nvCxnSpPr>
        <p:spPr>
          <a:xfrm>
            <a:off x="3779912" y="3585397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1D02D42-FE2F-41D8-9714-89A41BA6A6D5}"/>
              </a:ext>
            </a:extLst>
          </p:cNvPr>
          <p:cNvCxnSpPr/>
          <p:nvPr/>
        </p:nvCxnSpPr>
        <p:spPr>
          <a:xfrm>
            <a:off x="4246844" y="3569982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3DA1BA47-9CA4-4E63-B078-AA56285B203E}"/>
              </a:ext>
            </a:extLst>
          </p:cNvPr>
          <p:cNvCxnSpPr/>
          <p:nvPr/>
        </p:nvCxnSpPr>
        <p:spPr>
          <a:xfrm>
            <a:off x="3281711" y="3585397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53E5E21-A732-441C-B177-8B82C8CDFDCD}"/>
              </a:ext>
            </a:extLst>
          </p:cNvPr>
          <p:cNvSpPr txBox="1"/>
          <p:nvPr/>
        </p:nvSpPr>
        <p:spPr>
          <a:xfrm>
            <a:off x="2661715" y="33006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0568617-AA0A-4A35-92CC-2F3FD5995C79}"/>
              </a:ext>
            </a:extLst>
          </p:cNvPr>
          <p:cNvSpPr txBox="1"/>
          <p:nvPr/>
        </p:nvSpPr>
        <p:spPr>
          <a:xfrm>
            <a:off x="4188597" y="333869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f_dentry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974707C-639B-4628-B99D-7F4DB2A1D8D1}"/>
              </a:ext>
            </a:extLst>
          </p:cNvPr>
          <p:cNvSpPr txBox="1"/>
          <p:nvPr/>
        </p:nvSpPr>
        <p:spPr>
          <a:xfrm>
            <a:off x="3776283" y="332693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376577-C315-41CE-BE26-224DC1D31CAC}"/>
              </a:ext>
            </a:extLst>
          </p:cNvPr>
          <p:cNvSpPr txBox="1"/>
          <p:nvPr/>
        </p:nvSpPr>
        <p:spPr>
          <a:xfrm>
            <a:off x="3269251" y="3322393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E45947-A241-4F45-ACF0-9F04B37FB9CC}"/>
              </a:ext>
            </a:extLst>
          </p:cNvPr>
          <p:cNvSpPr txBox="1"/>
          <p:nvPr/>
        </p:nvSpPr>
        <p:spPr>
          <a:xfrm>
            <a:off x="7962045" y="2021355"/>
            <a:ext cx="48942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F78AD45-B6EF-4755-BA83-B522946BC0D5}"/>
              </a:ext>
            </a:extLst>
          </p:cNvPr>
          <p:cNvSpPr txBox="1"/>
          <p:nvPr/>
        </p:nvSpPr>
        <p:spPr>
          <a:xfrm>
            <a:off x="7887026" y="2645325"/>
            <a:ext cx="1067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/root/d1</a:t>
            </a:r>
          </a:p>
        </p:txBody>
      </p:sp>
      <p:sp>
        <p:nvSpPr>
          <p:cNvPr id="118" name="자유형: 도형 117">
            <a:extLst>
              <a:ext uri="{FF2B5EF4-FFF2-40B4-BE49-F238E27FC236}">
                <a16:creationId xmlns:a16="http://schemas.microsoft.com/office/drawing/2014/main" id="{63F4D5C2-B81E-4D37-A490-AE7138B30D90}"/>
              </a:ext>
            </a:extLst>
          </p:cNvPr>
          <p:cNvSpPr/>
          <p:nvPr/>
        </p:nvSpPr>
        <p:spPr>
          <a:xfrm>
            <a:off x="1556422" y="2772417"/>
            <a:ext cx="1027122" cy="1030529"/>
          </a:xfrm>
          <a:custGeom>
            <a:avLst/>
            <a:gdLst>
              <a:gd name="connsiteX0" fmla="*/ 0 w 1146629"/>
              <a:gd name="connsiteY0" fmla="*/ 0 h 885576"/>
              <a:gd name="connsiteX1" fmla="*/ 159657 w 1146629"/>
              <a:gd name="connsiteY1" fmla="*/ 14515 h 885576"/>
              <a:gd name="connsiteX2" fmla="*/ 203200 w 1146629"/>
              <a:gd name="connsiteY2" fmla="*/ 29029 h 885576"/>
              <a:gd name="connsiteX3" fmla="*/ 420915 w 1146629"/>
              <a:gd name="connsiteY3" fmla="*/ 72572 h 885576"/>
              <a:gd name="connsiteX4" fmla="*/ 551543 w 1146629"/>
              <a:gd name="connsiteY4" fmla="*/ 145143 h 885576"/>
              <a:gd name="connsiteX5" fmla="*/ 653143 w 1146629"/>
              <a:gd name="connsiteY5" fmla="*/ 261258 h 885576"/>
              <a:gd name="connsiteX6" fmla="*/ 740229 w 1146629"/>
              <a:gd name="connsiteY6" fmla="*/ 348343 h 885576"/>
              <a:gd name="connsiteX7" fmla="*/ 812800 w 1146629"/>
              <a:gd name="connsiteY7" fmla="*/ 478972 h 885576"/>
              <a:gd name="connsiteX8" fmla="*/ 841829 w 1146629"/>
              <a:gd name="connsiteY8" fmla="*/ 522515 h 885576"/>
              <a:gd name="connsiteX9" fmla="*/ 885372 w 1146629"/>
              <a:gd name="connsiteY9" fmla="*/ 653143 h 885576"/>
              <a:gd name="connsiteX10" fmla="*/ 899886 w 1146629"/>
              <a:gd name="connsiteY10" fmla="*/ 696686 h 885576"/>
              <a:gd name="connsiteX11" fmla="*/ 914400 w 1146629"/>
              <a:gd name="connsiteY11" fmla="*/ 754743 h 885576"/>
              <a:gd name="connsiteX12" fmla="*/ 986972 w 1146629"/>
              <a:gd name="connsiteY12" fmla="*/ 841829 h 885576"/>
              <a:gd name="connsiteX13" fmla="*/ 1074057 w 1146629"/>
              <a:gd name="connsiteY13" fmla="*/ 870858 h 885576"/>
              <a:gd name="connsiteX14" fmla="*/ 1146629 w 1146629"/>
              <a:gd name="connsiteY14" fmla="*/ 885372 h 88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6629" h="885576">
                <a:moveTo>
                  <a:pt x="0" y="0"/>
                </a:moveTo>
                <a:cubicBezTo>
                  <a:pt x="53219" y="4838"/>
                  <a:pt x="106756" y="6958"/>
                  <a:pt x="159657" y="14515"/>
                </a:cubicBezTo>
                <a:cubicBezTo>
                  <a:pt x="174803" y="16679"/>
                  <a:pt x="188198" y="26029"/>
                  <a:pt x="203200" y="29029"/>
                </a:cubicBezTo>
                <a:cubicBezTo>
                  <a:pt x="439779" y="76345"/>
                  <a:pt x="309235" y="35346"/>
                  <a:pt x="420915" y="72572"/>
                </a:cubicBezTo>
                <a:cubicBezTo>
                  <a:pt x="520730" y="139116"/>
                  <a:pt x="474902" y="119597"/>
                  <a:pt x="551543" y="145143"/>
                </a:cubicBezTo>
                <a:cubicBezTo>
                  <a:pt x="674920" y="227395"/>
                  <a:pt x="483800" y="91917"/>
                  <a:pt x="653143" y="261258"/>
                </a:cubicBezTo>
                <a:lnTo>
                  <a:pt x="740229" y="348343"/>
                </a:lnTo>
                <a:cubicBezTo>
                  <a:pt x="765775" y="424983"/>
                  <a:pt x="746257" y="379157"/>
                  <a:pt x="812800" y="478972"/>
                </a:cubicBezTo>
                <a:lnTo>
                  <a:pt x="841829" y="522515"/>
                </a:lnTo>
                <a:lnTo>
                  <a:pt x="885372" y="653143"/>
                </a:lnTo>
                <a:cubicBezTo>
                  <a:pt x="890210" y="667657"/>
                  <a:pt x="896175" y="681843"/>
                  <a:pt x="899886" y="696686"/>
                </a:cubicBezTo>
                <a:cubicBezTo>
                  <a:pt x="904724" y="716038"/>
                  <a:pt x="906542" y="736408"/>
                  <a:pt x="914400" y="754743"/>
                </a:cubicBezTo>
                <a:cubicBezTo>
                  <a:pt x="923998" y="777139"/>
                  <a:pt x="967356" y="830931"/>
                  <a:pt x="986972" y="841829"/>
                </a:cubicBezTo>
                <a:cubicBezTo>
                  <a:pt x="1013720" y="856689"/>
                  <a:pt x="1045029" y="861182"/>
                  <a:pt x="1074057" y="870858"/>
                </a:cubicBezTo>
                <a:cubicBezTo>
                  <a:pt x="1126778" y="888432"/>
                  <a:pt x="1102302" y="885372"/>
                  <a:pt x="1146629" y="885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42DED3A1-5CBB-4CB1-AC64-5E2D080FC1B4}"/>
              </a:ext>
            </a:extLst>
          </p:cNvPr>
          <p:cNvCxnSpPr/>
          <p:nvPr/>
        </p:nvCxnSpPr>
        <p:spPr>
          <a:xfrm>
            <a:off x="5718426" y="4137290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A7BA6F1-E5F6-4643-9A6F-FA136ED34EA3}"/>
              </a:ext>
            </a:extLst>
          </p:cNvPr>
          <p:cNvCxnSpPr/>
          <p:nvPr/>
        </p:nvCxnSpPr>
        <p:spPr>
          <a:xfrm>
            <a:off x="5736883" y="4403579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A6F55-3C8D-4D68-BDC9-5283FF2E6818}"/>
              </a:ext>
            </a:extLst>
          </p:cNvPr>
          <p:cNvSpPr txBox="1"/>
          <p:nvPr/>
        </p:nvSpPr>
        <p:spPr>
          <a:xfrm>
            <a:off x="7905483" y="4135602"/>
            <a:ext cx="9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/aa/bb</a:t>
            </a:r>
          </a:p>
        </p:txBody>
      </p:sp>
      <p:sp>
        <p:nvSpPr>
          <p:cNvPr id="124" name="자유형: 도형 123">
            <a:extLst>
              <a:ext uri="{FF2B5EF4-FFF2-40B4-BE49-F238E27FC236}">
                <a16:creationId xmlns:a16="http://schemas.microsoft.com/office/drawing/2014/main" id="{2DA6AD02-DECE-4C15-B8C1-02F3EF22B2AD}"/>
              </a:ext>
            </a:extLst>
          </p:cNvPr>
          <p:cNvSpPr/>
          <p:nvPr/>
        </p:nvSpPr>
        <p:spPr>
          <a:xfrm>
            <a:off x="4673600" y="3730171"/>
            <a:ext cx="1001486" cy="624115"/>
          </a:xfrm>
          <a:custGeom>
            <a:avLst/>
            <a:gdLst>
              <a:gd name="connsiteX0" fmla="*/ 0 w 1001486"/>
              <a:gd name="connsiteY0" fmla="*/ 0 h 624115"/>
              <a:gd name="connsiteX1" fmla="*/ 130629 w 1001486"/>
              <a:gd name="connsiteY1" fmla="*/ 14515 h 624115"/>
              <a:gd name="connsiteX2" fmla="*/ 246743 w 1001486"/>
              <a:gd name="connsiteY2" fmla="*/ 43543 h 624115"/>
              <a:gd name="connsiteX3" fmla="*/ 319314 w 1001486"/>
              <a:gd name="connsiteY3" fmla="*/ 58058 h 624115"/>
              <a:gd name="connsiteX4" fmla="*/ 493486 w 1001486"/>
              <a:gd name="connsiteY4" fmla="*/ 174172 h 624115"/>
              <a:gd name="connsiteX5" fmla="*/ 580571 w 1001486"/>
              <a:gd name="connsiteY5" fmla="*/ 232229 h 624115"/>
              <a:gd name="connsiteX6" fmla="*/ 609600 w 1001486"/>
              <a:gd name="connsiteY6" fmla="*/ 275772 h 624115"/>
              <a:gd name="connsiteX7" fmla="*/ 653143 w 1001486"/>
              <a:gd name="connsiteY7" fmla="*/ 304800 h 624115"/>
              <a:gd name="connsiteX8" fmla="*/ 667657 w 1001486"/>
              <a:gd name="connsiteY8" fmla="*/ 348343 h 624115"/>
              <a:gd name="connsiteX9" fmla="*/ 769257 w 1001486"/>
              <a:gd name="connsiteY9" fmla="*/ 464458 h 624115"/>
              <a:gd name="connsiteX10" fmla="*/ 798286 w 1001486"/>
              <a:gd name="connsiteY10" fmla="*/ 508000 h 624115"/>
              <a:gd name="connsiteX11" fmla="*/ 885371 w 1001486"/>
              <a:gd name="connsiteY11" fmla="*/ 551543 h 624115"/>
              <a:gd name="connsiteX12" fmla="*/ 1001486 w 1001486"/>
              <a:gd name="connsiteY12" fmla="*/ 624115 h 6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486" h="624115">
                <a:moveTo>
                  <a:pt x="0" y="0"/>
                </a:moveTo>
                <a:cubicBezTo>
                  <a:pt x="43543" y="4838"/>
                  <a:pt x="87485" y="6901"/>
                  <a:pt x="130629" y="14515"/>
                </a:cubicBezTo>
                <a:cubicBezTo>
                  <a:pt x="169918" y="21448"/>
                  <a:pt x="207622" y="35718"/>
                  <a:pt x="246743" y="43543"/>
                </a:cubicBezTo>
                <a:lnTo>
                  <a:pt x="319314" y="58058"/>
                </a:lnTo>
                <a:cubicBezTo>
                  <a:pt x="450474" y="123637"/>
                  <a:pt x="293359" y="40754"/>
                  <a:pt x="493486" y="174172"/>
                </a:cubicBezTo>
                <a:lnTo>
                  <a:pt x="580571" y="232229"/>
                </a:lnTo>
                <a:cubicBezTo>
                  <a:pt x="590247" y="246743"/>
                  <a:pt x="597265" y="263437"/>
                  <a:pt x="609600" y="275772"/>
                </a:cubicBezTo>
                <a:cubicBezTo>
                  <a:pt x="621935" y="288107"/>
                  <a:pt x="642246" y="291179"/>
                  <a:pt x="653143" y="304800"/>
                </a:cubicBezTo>
                <a:cubicBezTo>
                  <a:pt x="662700" y="316747"/>
                  <a:pt x="660227" y="334969"/>
                  <a:pt x="667657" y="348343"/>
                </a:cubicBezTo>
                <a:cubicBezTo>
                  <a:pt x="717461" y="437990"/>
                  <a:pt x="705650" y="422053"/>
                  <a:pt x="769257" y="464458"/>
                </a:cubicBezTo>
                <a:cubicBezTo>
                  <a:pt x="778933" y="478972"/>
                  <a:pt x="785951" y="495665"/>
                  <a:pt x="798286" y="508000"/>
                </a:cubicBezTo>
                <a:cubicBezTo>
                  <a:pt x="826424" y="536137"/>
                  <a:pt x="849955" y="539738"/>
                  <a:pt x="885371" y="551543"/>
                </a:cubicBezTo>
                <a:cubicBezTo>
                  <a:pt x="981459" y="615601"/>
                  <a:pt x="941252" y="593997"/>
                  <a:pt x="1001486" y="62411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2B291-4098-4977-95CF-99C1A02664D3}"/>
              </a:ext>
            </a:extLst>
          </p:cNvPr>
          <p:cNvSpPr txBox="1"/>
          <p:nvPr/>
        </p:nvSpPr>
        <p:spPr>
          <a:xfrm>
            <a:off x="3374209" y="3593104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F01AD0-F931-49D0-8712-55F813727682}"/>
              </a:ext>
            </a:extLst>
          </p:cNvPr>
          <p:cNvSpPr txBox="1"/>
          <p:nvPr/>
        </p:nvSpPr>
        <p:spPr>
          <a:xfrm>
            <a:off x="2424827" y="208404"/>
            <a:ext cx="4294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lseek(x, 20, 0); // assume x=4</a:t>
            </a:r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C48F1FD7-C1A8-4B9B-BAE0-E136C433F9D2}"/>
              </a:ext>
            </a:extLst>
          </p:cNvPr>
          <p:cNvCxnSpPr/>
          <p:nvPr/>
        </p:nvCxnSpPr>
        <p:spPr>
          <a:xfrm>
            <a:off x="3776283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059D110-2B15-4B2C-A863-4809DB93CF60}"/>
              </a:ext>
            </a:extLst>
          </p:cNvPr>
          <p:cNvCxnSpPr/>
          <p:nvPr/>
        </p:nvCxnSpPr>
        <p:spPr>
          <a:xfrm>
            <a:off x="4246844" y="2307871"/>
            <a:ext cx="0" cy="224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922D1C38-B2BC-4265-8B55-9BB4515B5195}"/>
              </a:ext>
            </a:extLst>
          </p:cNvPr>
          <p:cNvCxnSpPr/>
          <p:nvPr/>
        </p:nvCxnSpPr>
        <p:spPr>
          <a:xfrm>
            <a:off x="3269251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자유형: 도형 34">
            <a:extLst>
              <a:ext uri="{FF2B5EF4-FFF2-40B4-BE49-F238E27FC236}">
                <a16:creationId xmlns:a16="http://schemas.microsoft.com/office/drawing/2014/main" id="{5B8BCE2B-0B62-4510-9FC0-4D7EDC5DED4E}"/>
              </a:ext>
            </a:extLst>
          </p:cNvPr>
          <p:cNvSpPr/>
          <p:nvPr/>
        </p:nvSpPr>
        <p:spPr>
          <a:xfrm>
            <a:off x="4789714" y="2452914"/>
            <a:ext cx="841836" cy="1645775"/>
          </a:xfrm>
          <a:custGeom>
            <a:avLst/>
            <a:gdLst>
              <a:gd name="connsiteX0" fmla="*/ 0 w 841836"/>
              <a:gd name="connsiteY0" fmla="*/ 0 h 1645775"/>
              <a:gd name="connsiteX1" fmla="*/ 145143 w 841836"/>
              <a:gd name="connsiteY1" fmla="*/ 159657 h 1645775"/>
              <a:gd name="connsiteX2" fmla="*/ 217715 w 841836"/>
              <a:gd name="connsiteY2" fmla="*/ 232229 h 1645775"/>
              <a:gd name="connsiteX3" fmla="*/ 290286 w 841836"/>
              <a:gd name="connsiteY3" fmla="*/ 319315 h 1645775"/>
              <a:gd name="connsiteX4" fmla="*/ 319315 w 841836"/>
              <a:gd name="connsiteY4" fmla="*/ 362857 h 1645775"/>
              <a:gd name="connsiteX5" fmla="*/ 406400 w 841836"/>
              <a:gd name="connsiteY5" fmla="*/ 449943 h 1645775"/>
              <a:gd name="connsiteX6" fmla="*/ 449943 w 841836"/>
              <a:gd name="connsiteY6" fmla="*/ 493486 h 1645775"/>
              <a:gd name="connsiteX7" fmla="*/ 522515 w 841836"/>
              <a:gd name="connsiteY7" fmla="*/ 624115 h 1645775"/>
              <a:gd name="connsiteX8" fmla="*/ 580572 w 841836"/>
              <a:gd name="connsiteY8" fmla="*/ 711200 h 1645775"/>
              <a:gd name="connsiteX9" fmla="*/ 624115 w 841836"/>
              <a:gd name="connsiteY9" fmla="*/ 798286 h 1645775"/>
              <a:gd name="connsiteX10" fmla="*/ 638629 w 841836"/>
              <a:gd name="connsiteY10" fmla="*/ 841829 h 1645775"/>
              <a:gd name="connsiteX11" fmla="*/ 667657 w 841836"/>
              <a:gd name="connsiteY11" fmla="*/ 885372 h 1645775"/>
              <a:gd name="connsiteX12" fmla="*/ 682172 w 841836"/>
              <a:gd name="connsiteY12" fmla="*/ 928915 h 1645775"/>
              <a:gd name="connsiteX13" fmla="*/ 711200 w 841836"/>
              <a:gd name="connsiteY13" fmla="*/ 972457 h 1645775"/>
              <a:gd name="connsiteX14" fmla="*/ 740229 w 841836"/>
              <a:gd name="connsiteY14" fmla="*/ 1059543 h 1645775"/>
              <a:gd name="connsiteX15" fmla="*/ 754743 w 841836"/>
              <a:gd name="connsiteY15" fmla="*/ 1103086 h 1645775"/>
              <a:gd name="connsiteX16" fmla="*/ 783772 w 841836"/>
              <a:gd name="connsiteY16" fmla="*/ 1335315 h 1645775"/>
              <a:gd name="connsiteX17" fmla="*/ 798286 w 841836"/>
              <a:gd name="connsiteY17" fmla="*/ 1393372 h 1645775"/>
              <a:gd name="connsiteX18" fmla="*/ 812800 w 841836"/>
              <a:gd name="connsiteY18" fmla="*/ 1480457 h 1645775"/>
              <a:gd name="connsiteX19" fmla="*/ 827315 w 841836"/>
              <a:gd name="connsiteY19" fmla="*/ 1553029 h 1645775"/>
              <a:gd name="connsiteX20" fmla="*/ 841829 w 841836"/>
              <a:gd name="connsiteY20" fmla="*/ 1625600 h 164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41836" h="1645775">
                <a:moveTo>
                  <a:pt x="0" y="0"/>
                </a:moveTo>
                <a:cubicBezTo>
                  <a:pt x="161158" y="225620"/>
                  <a:pt x="-12463" y="2051"/>
                  <a:pt x="145143" y="159657"/>
                </a:cubicBezTo>
                <a:cubicBezTo>
                  <a:pt x="241906" y="256420"/>
                  <a:pt x="101600" y="154818"/>
                  <a:pt x="217715" y="232229"/>
                </a:cubicBezTo>
                <a:cubicBezTo>
                  <a:pt x="289778" y="340326"/>
                  <a:pt x="197167" y="207574"/>
                  <a:pt x="290286" y="319315"/>
                </a:cubicBezTo>
                <a:cubicBezTo>
                  <a:pt x="301453" y="332716"/>
                  <a:pt x="307726" y="349819"/>
                  <a:pt x="319315" y="362857"/>
                </a:cubicBezTo>
                <a:cubicBezTo>
                  <a:pt x="346589" y="393540"/>
                  <a:pt x="377372" y="420914"/>
                  <a:pt x="406400" y="449943"/>
                </a:cubicBezTo>
                <a:lnTo>
                  <a:pt x="449943" y="493486"/>
                </a:lnTo>
                <a:cubicBezTo>
                  <a:pt x="501657" y="648626"/>
                  <a:pt x="446472" y="526346"/>
                  <a:pt x="522515" y="624115"/>
                </a:cubicBezTo>
                <a:cubicBezTo>
                  <a:pt x="543934" y="651654"/>
                  <a:pt x="580572" y="711200"/>
                  <a:pt x="580572" y="711200"/>
                </a:cubicBezTo>
                <a:cubicBezTo>
                  <a:pt x="617053" y="820646"/>
                  <a:pt x="567842" y="685740"/>
                  <a:pt x="624115" y="798286"/>
                </a:cubicBezTo>
                <a:cubicBezTo>
                  <a:pt x="630957" y="811970"/>
                  <a:pt x="631787" y="828145"/>
                  <a:pt x="638629" y="841829"/>
                </a:cubicBezTo>
                <a:cubicBezTo>
                  <a:pt x="646430" y="857431"/>
                  <a:pt x="659856" y="869770"/>
                  <a:pt x="667657" y="885372"/>
                </a:cubicBezTo>
                <a:cubicBezTo>
                  <a:pt x="674499" y="899056"/>
                  <a:pt x="675330" y="915231"/>
                  <a:pt x="682172" y="928915"/>
                </a:cubicBezTo>
                <a:cubicBezTo>
                  <a:pt x="689973" y="944517"/>
                  <a:pt x="704115" y="956517"/>
                  <a:pt x="711200" y="972457"/>
                </a:cubicBezTo>
                <a:cubicBezTo>
                  <a:pt x="723627" y="1000419"/>
                  <a:pt x="730553" y="1030514"/>
                  <a:pt x="740229" y="1059543"/>
                </a:cubicBezTo>
                <a:lnTo>
                  <a:pt x="754743" y="1103086"/>
                </a:lnTo>
                <a:cubicBezTo>
                  <a:pt x="761671" y="1165436"/>
                  <a:pt x="771935" y="1270211"/>
                  <a:pt x="783772" y="1335315"/>
                </a:cubicBezTo>
                <a:cubicBezTo>
                  <a:pt x="787340" y="1354941"/>
                  <a:pt x="794374" y="1373811"/>
                  <a:pt x="798286" y="1393372"/>
                </a:cubicBezTo>
                <a:cubicBezTo>
                  <a:pt x="804057" y="1422229"/>
                  <a:pt x="807536" y="1451503"/>
                  <a:pt x="812800" y="1480457"/>
                </a:cubicBezTo>
                <a:cubicBezTo>
                  <a:pt x="817213" y="1504729"/>
                  <a:pt x="822902" y="1528757"/>
                  <a:pt x="827315" y="1553029"/>
                </a:cubicBezTo>
                <a:cubicBezTo>
                  <a:pt x="842624" y="1637230"/>
                  <a:pt x="841829" y="1670803"/>
                  <a:pt x="841829" y="16256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787EFF-8763-4E86-9D7C-170500B82A33}"/>
              </a:ext>
            </a:extLst>
          </p:cNvPr>
          <p:cNvSpPr txBox="1"/>
          <p:nvPr/>
        </p:nvSpPr>
        <p:spPr>
          <a:xfrm>
            <a:off x="3417647" y="2263800"/>
            <a:ext cx="31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7" name="자유형: 도형 36">
            <a:extLst>
              <a:ext uri="{FF2B5EF4-FFF2-40B4-BE49-F238E27FC236}">
                <a16:creationId xmlns:a16="http://schemas.microsoft.com/office/drawing/2014/main" id="{6D3086FD-56D7-4A4A-B075-37F95C619CA9}"/>
              </a:ext>
            </a:extLst>
          </p:cNvPr>
          <p:cNvSpPr/>
          <p:nvPr/>
        </p:nvSpPr>
        <p:spPr>
          <a:xfrm>
            <a:off x="1480457" y="2459099"/>
            <a:ext cx="1059543" cy="80901"/>
          </a:xfrm>
          <a:custGeom>
            <a:avLst/>
            <a:gdLst>
              <a:gd name="connsiteX0" fmla="*/ 0 w 1059543"/>
              <a:gd name="connsiteY0" fmla="*/ 80901 h 80901"/>
              <a:gd name="connsiteX1" fmla="*/ 87086 w 1059543"/>
              <a:gd name="connsiteY1" fmla="*/ 66387 h 80901"/>
              <a:gd name="connsiteX2" fmla="*/ 130629 w 1059543"/>
              <a:gd name="connsiteY2" fmla="*/ 51872 h 80901"/>
              <a:gd name="connsiteX3" fmla="*/ 246743 w 1059543"/>
              <a:gd name="connsiteY3" fmla="*/ 37358 h 80901"/>
              <a:gd name="connsiteX4" fmla="*/ 812800 w 1059543"/>
              <a:gd name="connsiteY4" fmla="*/ 8330 h 80901"/>
              <a:gd name="connsiteX5" fmla="*/ 1059543 w 1059543"/>
              <a:gd name="connsiteY5" fmla="*/ 8330 h 80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9543" h="80901">
                <a:moveTo>
                  <a:pt x="0" y="80901"/>
                </a:moveTo>
                <a:cubicBezTo>
                  <a:pt x="29029" y="76063"/>
                  <a:pt x="58358" y="72771"/>
                  <a:pt x="87086" y="66387"/>
                </a:cubicBezTo>
                <a:cubicBezTo>
                  <a:pt x="102021" y="63068"/>
                  <a:pt x="115576" y="54609"/>
                  <a:pt x="130629" y="51872"/>
                </a:cubicBezTo>
                <a:cubicBezTo>
                  <a:pt x="169006" y="44894"/>
                  <a:pt x="208038" y="42196"/>
                  <a:pt x="246743" y="37358"/>
                </a:cubicBezTo>
                <a:cubicBezTo>
                  <a:pt x="454246" y="-31808"/>
                  <a:pt x="290230" y="18190"/>
                  <a:pt x="812800" y="8330"/>
                </a:cubicBezTo>
                <a:cubicBezTo>
                  <a:pt x="895033" y="6778"/>
                  <a:pt x="977295" y="8330"/>
                  <a:pt x="1059543" y="833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6FB035-C12D-4D6C-8AC6-5F1A3741E528}"/>
              </a:ext>
            </a:extLst>
          </p:cNvPr>
          <p:cNvSpPr txBox="1"/>
          <p:nvPr/>
        </p:nvSpPr>
        <p:spPr>
          <a:xfrm>
            <a:off x="3292096" y="2067279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F2880399-EC35-45FB-829A-2A777763BCC5}"/>
              </a:ext>
            </a:extLst>
          </p:cNvPr>
          <p:cNvCxnSpPr/>
          <p:nvPr/>
        </p:nvCxnSpPr>
        <p:spPr>
          <a:xfrm>
            <a:off x="2682774" y="537321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7BCFD4E2-FA47-4139-9FDE-FD08040D9EA3}"/>
              </a:ext>
            </a:extLst>
          </p:cNvPr>
          <p:cNvCxnSpPr/>
          <p:nvPr/>
        </p:nvCxnSpPr>
        <p:spPr>
          <a:xfrm>
            <a:off x="2698704" y="515719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1B8E26AF-DD4B-4CF1-84EA-A96E16B0444C}"/>
              </a:ext>
            </a:extLst>
          </p:cNvPr>
          <p:cNvCxnSpPr/>
          <p:nvPr/>
        </p:nvCxnSpPr>
        <p:spPr>
          <a:xfrm>
            <a:off x="2682774" y="479715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E6A55157-6D9A-419F-8E23-8641E0C730FE}"/>
              </a:ext>
            </a:extLst>
          </p:cNvPr>
          <p:cNvCxnSpPr/>
          <p:nvPr/>
        </p:nvCxnSpPr>
        <p:spPr>
          <a:xfrm>
            <a:off x="2698704" y="4581128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C2B91B3B-D70F-4191-AB8E-000F0A34097D}"/>
              </a:ext>
            </a:extLst>
          </p:cNvPr>
          <p:cNvCxnSpPr/>
          <p:nvPr/>
        </p:nvCxnSpPr>
        <p:spPr>
          <a:xfrm>
            <a:off x="5718426" y="5373216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DA88DAD5-7904-45F6-9B91-FBCA3AE74DA8}"/>
              </a:ext>
            </a:extLst>
          </p:cNvPr>
          <p:cNvCxnSpPr/>
          <p:nvPr/>
        </p:nvCxnSpPr>
        <p:spPr>
          <a:xfrm>
            <a:off x="5736883" y="5157192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B636156-F7D9-45AC-AD6A-B8712E298D40}"/>
              </a:ext>
            </a:extLst>
          </p:cNvPr>
          <p:cNvSpPr txBox="1"/>
          <p:nvPr/>
        </p:nvSpPr>
        <p:spPr>
          <a:xfrm>
            <a:off x="7891147" y="5094203"/>
            <a:ext cx="1051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/dev/tty</a:t>
            </a:r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80125770-5138-4F2C-9FFB-2C01DC04DA19}"/>
              </a:ext>
            </a:extLst>
          </p:cNvPr>
          <p:cNvCxnSpPr/>
          <p:nvPr/>
        </p:nvCxnSpPr>
        <p:spPr>
          <a:xfrm>
            <a:off x="3754797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AC3B0E24-A4E3-412E-BCBC-3F45F46ADBFD}"/>
              </a:ext>
            </a:extLst>
          </p:cNvPr>
          <p:cNvCxnSpPr/>
          <p:nvPr/>
        </p:nvCxnSpPr>
        <p:spPr>
          <a:xfrm>
            <a:off x="430321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7B43FCAC-E19F-4BDB-810E-7B798E31BD1A}"/>
              </a:ext>
            </a:extLst>
          </p:cNvPr>
          <p:cNvCxnSpPr/>
          <p:nvPr/>
        </p:nvCxnSpPr>
        <p:spPr>
          <a:xfrm>
            <a:off x="326925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9B7E79F5-2B11-4011-BBCC-2CA58415DB01}"/>
              </a:ext>
            </a:extLst>
          </p:cNvPr>
          <p:cNvCxnSpPr/>
          <p:nvPr/>
        </p:nvCxnSpPr>
        <p:spPr>
          <a:xfrm>
            <a:off x="32817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2829291B-F348-4F5F-9B53-A8968B635EA8}"/>
              </a:ext>
            </a:extLst>
          </p:cNvPr>
          <p:cNvCxnSpPr/>
          <p:nvPr/>
        </p:nvCxnSpPr>
        <p:spPr>
          <a:xfrm>
            <a:off x="3776282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C80D5DFC-F001-46E8-929B-89A7D6B8F913}"/>
              </a:ext>
            </a:extLst>
          </p:cNvPr>
          <p:cNvCxnSpPr/>
          <p:nvPr/>
        </p:nvCxnSpPr>
        <p:spPr>
          <a:xfrm>
            <a:off x="43032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자유형: 도형 55">
            <a:extLst>
              <a:ext uri="{FF2B5EF4-FFF2-40B4-BE49-F238E27FC236}">
                <a16:creationId xmlns:a16="http://schemas.microsoft.com/office/drawing/2014/main" id="{27DCC3B3-C409-457C-B2FB-DF1459E0D1E7}"/>
              </a:ext>
            </a:extLst>
          </p:cNvPr>
          <p:cNvSpPr/>
          <p:nvPr/>
        </p:nvSpPr>
        <p:spPr>
          <a:xfrm>
            <a:off x="4760686" y="5268686"/>
            <a:ext cx="870857" cy="14514"/>
          </a:xfrm>
          <a:custGeom>
            <a:avLst/>
            <a:gdLst>
              <a:gd name="connsiteX0" fmla="*/ 0 w 870857"/>
              <a:gd name="connsiteY0" fmla="*/ 14514 h 14514"/>
              <a:gd name="connsiteX1" fmla="*/ 72571 w 870857"/>
              <a:gd name="connsiteY1" fmla="*/ 0 h 14514"/>
              <a:gd name="connsiteX2" fmla="*/ 870857 w 870857"/>
              <a:gd name="connsiteY2" fmla="*/ 14514 h 1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57" h="14514">
                <a:moveTo>
                  <a:pt x="0" y="14514"/>
                </a:moveTo>
                <a:cubicBezTo>
                  <a:pt x="24190" y="9676"/>
                  <a:pt x="47902" y="0"/>
                  <a:pt x="72571" y="0"/>
                </a:cubicBezTo>
                <a:cubicBezTo>
                  <a:pt x="338710" y="0"/>
                  <a:pt x="604718" y="14514"/>
                  <a:pt x="870857" y="145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자유형: 도형 56">
            <a:extLst>
              <a:ext uri="{FF2B5EF4-FFF2-40B4-BE49-F238E27FC236}">
                <a16:creationId xmlns:a16="http://schemas.microsoft.com/office/drawing/2014/main" id="{B077B989-5D96-42B4-A1EE-CF46BBFDD918}"/>
              </a:ext>
            </a:extLst>
          </p:cNvPr>
          <p:cNvSpPr/>
          <p:nvPr/>
        </p:nvSpPr>
        <p:spPr>
          <a:xfrm>
            <a:off x="4789714" y="4702629"/>
            <a:ext cx="754743" cy="449942"/>
          </a:xfrm>
          <a:custGeom>
            <a:avLst/>
            <a:gdLst>
              <a:gd name="connsiteX0" fmla="*/ 0 w 754743"/>
              <a:gd name="connsiteY0" fmla="*/ 0 h 449942"/>
              <a:gd name="connsiteX1" fmla="*/ 130629 w 754743"/>
              <a:gd name="connsiteY1" fmla="*/ 29028 h 449942"/>
              <a:gd name="connsiteX2" fmla="*/ 217715 w 754743"/>
              <a:gd name="connsiteY2" fmla="*/ 101600 h 449942"/>
              <a:gd name="connsiteX3" fmla="*/ 304800 w 754743"/>
              <a:gd name="connsiteY3" fmla="*/ 145142 h 449942"/>
              <a:gd name="connsiteX4" fmla="*/ 348343 w 754743"/>
              <a:gd name="connsiteY4" fmla="*/ 188685 h 449942"/>
              <a:gd name="connsiteX5" fmla="*/ 435429 w 754743"/>
              <a:gd name="connsiteY5" fmla="*/ 246742 h 449942"/>
              <a:gd name="connsiteX6" fmla="*/ 478972 w 754743"/>
              <a:gd name="connsiteY6" fmla="*/ 275771 h 449942"/>
              <a:gd name="connsiteX7" fmla="*/ 566057 w 754743"/>
              <a:gd name="connsiteY7" fmla="*/ 333828 h 449942"/>
              <a:gd name="connsiteX8" fmla="*/ 609600 w 754743"/>
              <a:gd name="connsiteY8" fmla="*/ 348342 h 449942"/>
              <a:gd name="connsiteX9" fmla="*/ 638629 w 754743"/>
              <a:gd name="connsiteY9" fmla="*/ 391885 h 449942"/>
              <a:gd name="connsiteX10" fmla="*/ 682172 w 754743"/>
              <a:gd name="connsiteY10" fmla="*/ 406400 h 449942"/>
              <a:gd name="connsiteX11" fmla="*/ 725715 w 754743"/>
              <a:gd name="connsiteY11" fmla="*/ 435428 h 449942"/>
              <a:gd name="connsiteX12" fmla="*/ 754743 w 754743"/>
              <a:gd name="connsiteY12" fmla="*/ 449942 h 44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4743" h="449942">
                <a:moveTo>
                  <a:pt x="0" y="0"/>
                </a:moveTo>
                <a:cubicBezTo>
                  <a:pt x="33445" y="5574"/>
                  <a:pt x="94899" y="11163"/>
                  <a:pt x="130629" y="29028"/>
                </a:cubicBezTo>
                <a:cubicBezTo>
                  <a:pt x="184682" y="56054"/>
                  <a:pt x="169567" y="61476"/>
                  <a:pt x="217715" y="101600"/>
                </a:cubicBezTo>
                <a:cubicBezTo>
                  <a:pt x="255230" y="132862"/>
                  <a:pt x="261160" y="130596"/>
                  <a:pt x="304800" y="145142"/>
                </a:cubicBezTo>
                <a:cubicBezTo>
                  <a:pt x="319314" y="159656"/>
                  <a:pt x="332140" y="176083"/>
                  <a:pt x="348343" y="188685"/>
                </a:cubicBezTo>
                <a:cubicBezTo>
                  <a:pt x="375882" y="210104"/>
                  <a:pt x="406400" y="227390"/>
                  <a:pt x="435429" y="246742"/>
                </a:cubicBezTo>
                <a:lnTo>
                  <a:pt x="478972" y="275771"/>
                </a:lnTo>
                <a:lnTo>
                  <a:pt x="566057" y="333828"/>
                </a:lnTo>
                <a:lnTo>
                  <a:pt x="609600" y="348342"/>
                </a:lnTo>
                <a:cubicBezTo>
                  <a:pt x="619276" y="362856"/>
                  <a:pt x="625007" y="380988"/>
                  <a:pt x="638629" y="391885"/>
                </a:cubicBezTo>
                <a:cubicBezTo>
                  <a:pt x="650576" y="401443"/>
                  <a:pt x="668488" y="399558"/>
                  <a:pt x="682172" y="406400"/>
                </a:cubicBezTo>
                <a:cubicBezTo>
                  <a:pt x="697774" y="414201"/>
                  <a:pt x="710757" y="426453"/>
                  <a:pt x="725715" y="435428"/>
                </a:cubicBezTo>
                <a:cubicBezTo>
                  <a:pt x="734991" y="440994"/>
                  <a:pt x="745067" y="445104"/>
                  <a:pt x="754743" y="44994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자유형: 도형 59">
            <a:extLst>
              <a:ext uri="{FF2B5EF4-FFF2-40B4-BE49-F238E27FC236}">
                <a16:creationId xmlns:a16="http://schemas.microsoft.com/office/drawing/2014/main" id="{951F1470-D2F1-4D2D-A226-D209FCA9A7CA}"/>
              </a:ext>
            </a:extLst>
          </p:cNvPr>
          <p:cNvSpPr/>
          <p:nvPr/>
        </p:nvSpPr>
        <p:spPr>
          <a:xfrm>
            <a:off x="1494971" y="3120571"/>
            <a:ext cx="1148723" cy="1524039"/>
          </a:xfrm>
          <a:custGeom>
            <a:avLst/>
            <a:gdLst>
              <a:gd name="connsiteX0" fmla="*/ 0 w 1148723"/>
              <a:gd name="connsiteY0" fmla="*/ 0 h 1524039"/>
              <a:gd name="connsiteX1" fmla="*/ 130629 w 1148723"/>
              <a:gd name="connsiteY1" fmla="*/ 14515 h 1524039"/>
              <a:gd name="connsiteX2" fmla="*/ 217715 w 1148723"/>
              <a:gd name="connsiteY2" fmla="*/ 87086 h 1524039"/>
              <a:gd name="connsiteX3" fmla="*/ 246743 w 1148723"/>
              <a:gd name="connsiteY3" fmla="*/ 130629 h 1524039"/>
              <a:gd name="connsiteX4" fmla="*/ 290286 w 1148723"/>
              <a:gd name="connsiteY4" fmla="*/ 159658 h 1524039"/>
              <a:gd name="connsiteX5" fmla="*/ 377372 w 1148723"/>
              <a:gd name="connsiteY5" fmla="*/ 290286 h 1524039"/>
              <a:gd name="connsiteX6" fmla="*/ 406400 w 1148723"/>
              <a:gd name="connsiteY6" fmla="*/ 333829 h 1524039"/>
              <a:gd name="connsiteX7" fmla="*/ 420915 w 1148723"/>
              <a:gd name="connsiteY7" fmla="*/ 377372 h 1524039"/>
              <a:gd name="connsiteX8" fmla="*/ 478972 w 1148723"/>
              <a:gd name="connsiteY8" fmla="*/ 464458 h 1524039"/>
              <a:gd name="connsiteX9" fmla="*/ 522515 w 1148723"/>
              <a:gd name="connsiteY9" fmla="*/ 551543 h 1524039"/>
              <a:gd name="connsiteX10" fmla="*/ 551543 w 1148723"/>
              <a:gd name="connsiteY10" fmla="*/ 638629 h 1524039"/>
              <a:gd name="connsiteX11" fmla="*/ 566058 w 1148723"/>
              <a:gd name="connsiteY11" fmla="*/ 682172 h 1524039"/>
              <a:gd name="connsiteX12" fmla="*/ 580572 w 1148723"/>
              <a:gd name="connsiteY12" fmla="*/ 725715 h 1524039"/>
              <a:gd name="connsiteX13" fmla="*/ 595086 w 1148723"/>
              <a:gd name="connsiteY13" fmla="*/ 769258 h 1524039"/>
              <a:gd name="connsiteX14" fmla="*/ 609600 w 1148723"/>
              <a:gd name="connsiteY14" fmla="*/ 972458 h 1524039"/>
              <a:gd name="connsiteX15" fmla="*/ 653143 w 1148723"/>
              <a:gd name="connsiteY15" fmla="*/ 1146629 h 1524039"/>
              <a:gd name="connsiteX16" fmla="*/ 754743 w 1148723"/>
              <a:gd name="connsiteY16" fmla="*/ 1378858 h 1524039"/>
              <a:gd name="connsiteX17" fmla="*/ 885372 w 1148723"/>
              <a:gd name="connsiteY17" fmla="*/ 1480458 h 1524039"/>
              <a:gd name="connsiteX18" fmla="*/ 1103086 w 1148723"/>
              <a:gd name="connsiteY18" fmla="*/ 1509486 h 1524039"/>
              <a:gd name="connsiteX19" fmla="*/ 1132115 w 1148723"/>
              <a:gd name="connsiteY19" fmla="*/ 1524000 h 152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48723" h="1524039">
                <a:moveTo>
                  <a:pt x="0" y="0"/>
                </a:moveTo>
                <a:cubicBezTo>
                  <a:pt x="43543" y="4838"/>
                  <a:pt x="88126" y="3889"/>
                  <a:pt x="130629" y="14515"/>
                </a:cubicBezTo>
                <a:cubicBezTo>
                  <a:pt x="154666" y="20524"/>
                  <a:pt x="204887" y="71692"/>
                  <a:pt x="217715" y="87086"/>
                </a:cubicBezTo>
                <a:cubicBezTo>
                  <a:pt x="228882" y="100487"/>
                  <a:pt x="234408" y="118294"/>
                  <a:pt x="246743" y="130629"/>
                </a:cubicBezTo>
                <a:cubicBezTo>
                  <a:pt x="259078" y="142964"/>
                  <a:pt x="275772" y="149982"/>
                  <a:pt x="290286" y="159658"/>
                </a:cubicBezTo>
                <a:lnTo>
                  <a:pt x="377372" y="290286"/>
                </a:lnTo>
                <a:cubicBezTo>
                  <a:pt x="387048" y="304800"/>
                  <a:pt x="400884" y="317280"/>
                  <a:pt x="406400" y="333829"/>
                </a:cubicBezTo>
                <a:cubicBezTo>
                  <a:pt x="411238" y="348343"/>
                  <a:pt x="413485" y="363998"/>
                  <a:pt x="420915" y="377372"/>
                </a:cubicBezTo>
                <a:cubicBezTo>
                  <a:pt x="437858" y="407870"/>
                  <a:pt x="478972" y="464458"/>
                  <a:pt x="478972" y="464458"/>
                </a:cubicBezTo>
                <a:cubicBezTo>
                  <a:pt x="531907" y="623262"/>
                  <a:pt x="447482" y="382718"/>
                  <a:pt x="522515" y="551543"/>
                </a:cubicBezTo>
                <a:cubicBezTo>
                  <a:pt x="534942" y="579505"/>
                  <a:pt x="541867" y="609600"/>
                  <a:pt x="551543" y="638629"/>
                </a:cubicBezTo>
                <a:lnTo>
                  <a:pt x="566058" y="682172"/>
                </a:lnTo>
                <a:lnTo>
                  <a:pt x="580572" y="725715"/>
                </a:lnTo>
                <a:lnTo>
                  <a:pt x="595086" y="769258"/>
                </a:lnTo>
                <a:cubicBezTo>
                  <a:pt x="599924" y="836991"/>
                  <a:pt x="602843" y="904889"/>
                  <a:pt x="609600" y="972458"/>
                </a:cubicBezTo>
                <a:cubicBezTo>
                  <a:pt x="622258" y="1099033"/>
                  <a:pt x="621971" y="1021947"/>
                  <a:pt x="653143" y="1146629"/>
                </a:cubicBezTo>
                <a:cubicBezTo>
                  <a:pt x="673805" y="1229275"/>
                  <a:pt x="691535" y="1315652"/>
                  <a:pt x="754743" y="1378858"/>
                </a:cubicBezTo>
                <a:cubicBezTo>
                  <a:pt x="785017" y="1409131"/>
                  <a:pt x="845693" y="1475498"/>
                  <a:pt x="885372" y="1480458"/>
                </a:cubicBezTo>
                <a:cubicBezTo>
                  <a:pt x="1035432" y="1499215"/>
                  <a:pt x="962872" y="1489456"/>
                  <a:pt x="1103086" y="1509486"/>
                </a:cubicBezTo>
                <a:cubicBezTo>
                  <a:pt x="1151219" y="1525530"/>
                  <a:pt x="1161928" y="1524000"/>
                  <a:pt x="1132115" y="15240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자유형: 도형 60">
            <a:extLst>
              <a:ext uri="{FF2B5EF4-FFF2-40B4-BE49-F238E27FC236}">
                <a16:creationId xmlns:a16="http://schemas.microsoft.com/office/drawing/2014/main" id="{02B47698-FF4D-4890-B6F1-858C311F390F}"/>
              </a:ext>
            </a:extLst>
          </p:cNvPr>
          <p:cNvSpPr/>
          <p:nvPr/>
        </p:nvSpPr>
        <p:spPr>
          <a:xfrm>
            <a:off x="1480457" y="3294743"/>
            <a:ext cx="1001486" cy="1495089"/>
          </a:xfrm>
          <a:custGeom>
            <a:avLst/>
            <a:gdLst>
              <a:gd name="connsiteX0" fmla="*/ 0 w 1001486"/>
              <a:gd name="connsiteY0" fmla="*/ 0 h 1495089"/>
              <a:gd name="connsiteX1" fmla="*/ 58057 w 1001486"/>
              <a:gd name="connsiteY1" fmla="*/ 72571 h 1495089"/>
              <a:gd name="connsiteX2" fmla="*/ 101600 w 1001486"/>
              <a:gd name="connsiteY2" fmla="*/ 101600 h 1495089"/>
              <a:gd name="connsiteX3" fmla="*/ 159657 w 1001486"/>
              <a:gd name="connsiteY3" fmla="*/ 188686 h 1495089"/>
              <a:gd name="connsiteX4" fmla="*/ 217714 w 1001486"/>
              <a:gd name="connsiteY4" fmla="*/ 275771 h 1495089"/>
              <a:gd name="connsiteX5" fmla="*/ 246743 w 1001486"/>
              <a:gd name="connsiteY5" fmla="*/ 319314 h 1495089"/>
              <a:gd name="connsiteX6" fmla="*/ 261257 w 1001486"/>
              <a:gd name="connsiteY6" fmla="*/ 362857 h 1495089"/>
              <a:gd name="connsiteX7" fmla="*/ 304800 w 1001486"/>
              <a:gd name="connsiteY7" fmla="*/ 391886 h 1495089"/>
              <a:gd name="connsiteX8" fmla="*/ 333829 w 1001486"/>
              <a:gd name="connsiteY8" fmla="*/ 435428 h 1495089"/>
              <a:gd name="connsiteX9" fmla="*/ 406400 w 1001486"/>
              <a:gd name="connsiteY9" fmla="*/ 653143 h 1495089"/>
              <a:gd name="connsiteX10" fmla="*/ 420914 w 1001486"/>
              <a:gd name="connsiteY10" fmla="*/ 696686 h 1495089"/>
              <a:gd name="connsiteX11" fmla="*/ 435429 w 1001486"/>
              <a:gd name="connsiteY11" fmla="*/ 740228 h 1495089"/>
              <a:gd name="connsiteX12" fmla="*/ 493486 w 1001486"/>
              <a:gd name="connsiteY12" fmla="*/ 1030514 h 1495089"/>
              <a:gd name="connsiteX13" fmla="*/ 508000 w 1001486"/>
              <a:gd name="connsiteY13" fmla="*/ 1117600 h 1495089"/>
              <a:gd name="connsiteX14" fmla="*/ 537029 w 1001486"/>
              <a:gd name="connsiteY14" fmla="*/ 1262743 h 1495089"/>
              <a:gd name="connsiteX15" fmla="*/ 566057 w 1001486"/>
              <a:gd name="connsiteY15" fmla="*/ 1306286 h 1495089"/>
              <a:gd name="connsiteX16" fmla="*/ 580572 w 1001486"/>
              <a:gd name="connsiteY16" fmla="*/ 1349828 h 1495089"/>
              <a:gd name="connsiteX17" fmla="*/ 624114 w 1001486"/>
              <a:gd name="connsiteY17" fmla="*/ 1393371 h 1495089"/>
              <a:gd name="connsiteX18" fmla="*/ 696686 w 1001486"/>
              <a:gd name="connsiteY18" fmla="*/ 1465943 h 1495089"/>
              <a:gd name="connsiteX19" fmla="*/ 740229 w 1001486"/>
              <a:gd name="connsiteY19" fmla="*/ 1480457 h 1495089"/>
              <a:gd name="connsiteX20" fmla="*/ 1001486 w 1001486"/>
              <a:gd name="connsiteY20" fmla="*/ 1494971 h 14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01486" h="1495089">
                <a:moveTo>
                  <a:pt x="0" y="0"/>
                </a:moveTo>
                <a:cubicBezTo>
                  <a:pt x="19352" y="24190"/>
                  <a:pt x="36152" y="50666"/>
                  <a:pt x="58057" y="72571"/>
                </a:cubicBezTo>
                <a:cubicBezTo>
                  <a:pt x="70392" y="84906"/>
                  <a:pt x="90113" y="88472"/>
                  <a:pt x="101600" y="101600"/>
                </a:cubicBezTo>
                <a:cubicBezTo>
                  <a:pt x="124574" y="127856"/>
                  <a:pt x="140304" y="159657"/>
                  <a:pt x="159657" y="188686"/>
                </a:cubicBezTo>
                <a:lnTo>
                  <a:pt x="217714" y="275771"/>
                </a:lnTo>
                <a:lnTo>
                  <a:pt x="246743" y="319314"/>
                </a:lnTo>
                <a:cubicBezTo>
                  <a:pt x="251581" y="333828"/>
                  <a:pt x="251700" y="350910"/>
                  <a:pt x="261257" y="362857"/>
                </a:cubicBezTo>
                <a:cubicBezTo>
                  <a:pt x="272154" y="376479"/>
                  <a:pt x="292465" y="379551"/>
                  <a:pt x="304800" y="391886"/>
                </a:cubicBezTo>
                <a:cubicBezTo>
                  <a:pt x="317135" y="404221"/>
                  <a:pt x="324153" y="420914"/>
                  <a:pt x="333829" y="435428"/>
                </a:cubicBezTo>
                <a:lnTo>
                  <a:pt x="406400" y="653143"/>
                </a:lnTo>
                <a:lnTo>
                  <a:pt x="420914" y="696686"/>
                </a:lnTo>
                <a:cubicBezTo>
                  <a:pt x="425752" y="711200"/>
                  <a:pt x="431718" y="725386"/>
                  <a:pt x="435429" y="740228"/>
                </a:cubicBezTo>
                <a:cubicBezTo>
                  <a:pt x="478731" y="913440"/>
                  <a:pt x="457899" y="816995"/>
                  <a:pt x="493486" y="1030514"/>
                </a:cubicBezTo>
                <a:cubicBezTo>
                  <a:pt x="498324" y="1059543"/>
                  <a:pt x="503838" y="1088467"/>
                  <a:pt x="508000" y="1117600"/>
                </a:cubicBezTo>
                <a:cubicBezTo>
                  <a:pt x="513350" y="1155051"/>
                  <a:pt x="516761" y="1222207"/>
                  <a:pt x="537029" y="1262743"/>
                </a:cubicBezTo>
                <a:cubicBezTo>
                  <a:pt x="544830" y="1278345"/>
                  <a:pt x="558256" y="1290684"/>
                  <a:pt x="566057" y="1306286"/>
                </a:cubicBezTo>
                <a:cubicBezTo>
                  <a:pt x="572899" y="1319970"/>
                  <a:pt x="572085" y="1337098"/>
                  <a:pt x="580572" y="1349828"/>
                </a:cubicBezTo>
                <a:cubicBezTo>
                  <a:pt x="591958" y="1366907"/>
                  <a:pt x="610974" y="1377602"/>
                  <a:pt x="624114" y="1393371"/>
                </a:cubicBezTo>
                <a:cubicBezTo>
                  <a:pt x="665582" y="1443133"/>
                  <a:pt x="635866" y="1435533"/>
                  <a:pt x="696686" y="1465943"/>
                </a:cubicBezTo>
                <a:cubicBezTo>
                  <a:pt x="710370" y="1472785"/>
                  <a:pt x="725064" y="1478435"/>
                  <a:pt x="740229" y="1480457"/>
                </a:cubicBezTo>
                <a:cubicBezTo>
                  <a:pt x="867166" y="1497382"/>
                  <a:pt x="894092" y="1494971"/>
                  <a:pt x="1001486" y="1494971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자유형: 도형 71">
            <a:extLst>
              <a:ext uri="{FF2B5EF4-FFF2-40B4-BE49-F238E27FC236}">
                <a16:creationId xmlns:a16="http://schemas.microsoft.com/office/drawing/2014/main" id="{85669A50-44E1-4E40-9049-B56DC90490D2}"/>
              </a:ext>
            </a:extLst>
          </p:cNvPr>
          <p:cNvSpPr/>
          <p:nvPr/>
        </p:nvSpPr>
        <p:spPr>
          <a:xfrm>
            <a:off x="1364343" y="3512457"/>
            <a:ext cx="1204686" cy="1813794"/>
          </a:xfrm>
          <a:custGeom>
            <a:avLst/>
            <a:gdLst>
              <a:gd name="connsiteX0" fmla="*/ 0 w 1204686"/>
              <a:gd name="connsiteY0" fmla="*/ 0 h 1813794"/>
              <a:gd name="connsiteX1" fmla="*/ 72571 w 1204686"/>
              <a:gd name="connsiteY1" fmla="*/ 29029 h 1813794"/>
              <a:gd name="connsiteX2" fmla="*/ 130628 w 1204686"/>
              <a:gd name="connsiteY2" fmla="*/ 130629 h 1813794"/>
              <a:gd name="connsiteX3" fmla="*/ 203200 w 1204686"/>
              <a:gd name="connsiteY3" fmla="*/ 232229 h 1813794"/>
              <a:gd name="connsiteX4" fmla="*/ 261257 w 1204686"/>
              <a:gd name="connsiteY4" fmla="*/ 333829 h 1813794"/>
              <a:gd name="connsiteX5" fmla="*/ 304800 w 1204686"/>
              <a:gd name="connsiteY5" fmla="*/ 391886 h 1813794"/>
              <a:gd name="connsiteX6" fmla="*/ 319314 w 1204686"/>
              <a:gd name="connsiteY6" fmla="*/ 435429 h 1813794"/>
              <a:gd name="connsiteX7" fmla="*/ 333828 w 1204686"/>
              <a:gd name="connsiteY7" fmla="*/ 493486 h 1813794"/>
              <a:gd name="connsiteX8" fmla="*/ 362857 w 1204686"/>
              <a:gd name="connsiteY8" fmla="*/ 537029 h 1813794"/>
              <a:gd name="connsiteX9" fmla="*/ 391886 w 1204686"/>
              <a:gd name="connsiteY9" fmla="*/ 653143 h 1813794"/>
              <a:gd name="connsiteX10" fmla="*/ 435428 w 1204686"/>
              <a:gd name="connsiteY10" fmla="*/ 798286 h 1813794"/>
              <a:gd name="connsiteX11" fmla="*/ 449943 w 1204686"/>
              <a:gd name="connsiteY11" fmla="*/ 885372 h 1813794"/>
              <a:gd name="connsiteX12" fmla="*/ 464457 w 1204686"/>
              <a:gd name="connsiteY12" fmla="*/ 957943 h 1813794"/>
              <a:gd name="connsiteX13" fmla="*/ 478971 w 1204686"/>
              <a:gd name="connsiteY13" fmla="*/ 1059543 h 1813794"/>
              <a:gd name="connsiteX14" fmla="*/ 493486 w 1204686"/>
              <a:gd name="connsiteY14" fmla="*/ 1132114 h 1813794"/>
              <a:gd name="connsiteX15" fmla="*/ 522514 w 1204686"/>
              <a:gd name="connsiteY15" fmla="*/ 1277257 h 1813794"/>
              <a:gd name="connsiteX16" fmla="*/ 551543 w 1204686"/>
              <a:gd name="connsiteY16" fmla="*/ 1465943 h 1813794"/>
              <a:gd name="connsiteX17" fmla="*/ 580571 w 1204686"/>
              <a:gd name="connsiteY17" fmla="*/ 1553029 h 1813794"/>
              <a:gd name="connsiteX18" fmla="*/ 609600 w 1204686"/>
              <a:gd name="connsiteY18" fmla="*/ 1596572 h 1813794"/>
              <a:gd name="connsiteX19" fmla="*/ 638628 w 1204686"/>
              <a:gd name="connsiteY19" fmla="*/ 1683657 h 1813794"/>
              <a:gd name="connsiteX20" fmla="*/ 1204686 w 1204686"/>
              <a:gd name="connsiteY20" fmla="*/ 1770743 h 181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04686" h="1813794">
                <a:moveTo>
                  <a:pt x="0" y="0"/>
                </a:moveTo>
                <a:cubicBezTo>
                  <a:pt x="24190" y="9676"/>
                  <a:pt x="51370" y="13885"/>
                  <a:pt x="72571" y="29029"/>
                </a:cubicBezTo>
                <a:cubicBezTo>
                  <a:pt x="89644" y="41224"/>
                  <a:pt x="123515" y="118180"/>
                  <a:pt x="130628" y="130629"/>
                </a:cubicBezTo>
                <a:cubicBezTo>
                  <a:pt x="150173" y="164833"/>
                  <a:pt x="180950" y="201079"/>
                  <a:pt x="203200" y="232229"/>
                </a:cubicBezTo>
                <a:cubicBezTo>
                  <a:pt x="283098" y="344087"/>
                  <a:pt x="176216" y="197764"/>
                  <a:pt x="261257" y="333829"/>
                </a:cubicBezTo>
                <a:cubicBezTo>
                  <a:pt x="274078" y="354342"/>
                  <a:pt x="290286" y="372534"/>
                  <a:pt x="304800" y="391886"/>
                </a:cubicBezTo>
                <a:cubicBezTo>
                  <a:pt x="309638" y="406400"/>
                  <a:pt x="315111" y="420718"/>
                  <a:pt x="319314" y="435429"/>
                </a:cubicBezTo>
                <a:cubicBezTo>
                  <a:pt x="324794" y="454609"/>
                  <a:pt x="325970" y="475151"/>
                  <a:pt x="333828" y="493486"/>
                </a:cubicBezTo>
                <a:cubicBezTo>
                  <a:pt x="340700" y="509520"/>
                  <a:pt x="353181" y="522515"/>
                  <a:pt x="362857" y="537029"/>
                </a:cubicBezTo>
                <a:cubicBezTo>
                  <a:pt x="372533" y="575734"/>
                  <a:pt x="379270" y="615294"/>
                  <a:pt x="391886" y="653143"/>
                </a:cubicBezTo>
                <a:cubicBezTo>
                  <a:pt x="410400" y="708685"/>
                  <a:pt x="424460" y="743445"/>
                  <a:pt x="435428" y="798286"/>
                </a:cubicBezTo>
                <a:cubicBezTo>
                  <a:pt x="441200" y="827144"/>
                  <a:pt x="444678" y="856418"/>
                  <a:pt x="449943" y="885372"/>
                </a:cubicBezTo>
                <a:cubicBezTo>
                  <a:pt x="454356" y="909643"/>
                  <a:pt x="460401" y="933609"/>
                  <a:pt x="464457" y="957943"/>
                </a:cubicBezTo>
                <a:cubicBezTo>
                  <a:pt x="470081" y="991688"/>
                  <a:pt x="473347" y="1025798"/>
                  <a:pt x="478971" y="1059543"/>
                </a:cubicBezTo>
                <a:cubicBezTo>
                  <a:pt x="483027" y="1083877"/>
                  <a:pt x="489073" y="1107842"/>
                  <a:pt x="493486" y="1132114"/>
                </a:cubicBezTo>
                <a:cubicBezTo>
                  <a:pt x="517214" y="1262614"/>
                  <a:pt x="496840" y="1174559"/>
                  <a:pt x="522514" y="1277257"/>
                </a:cubicBezTo>
                <a:cubicBezTo>
                  <a:pt x="532737" y="1369266"/>
                  <a:pt x="529359" y="1391995"/>
                  <a:pt x="551543" y="1465943"/>
                </a:cubicBezTo>
                <a:cubicBezTo>
                  <a:pt x="560336" y="1495251"/>
                  <a:pt x="563598" y="1527569"/>
                  <a:pt x="580571" y="1553029"/>
                </a:cubicBezTo>
                <a:lnTo>
                  <a:pt x="609600" y="1596572"/>
                </a:lnTo>
                <a:cubicBezTo>
                  <a:pt x="619276" y="1625600"/>
                  <a:pt x="621655" y="1658198"/>
                  <a:pt x="638628" y="1683657"/>
                </a:cubicBezTo>
                <a:cubicBezTo>
                  <a:pt x="790616" y="1911636"/>
                  <a:pt x="661798" y="1770743"/>
                  <a:pt x="1204686" y="1770743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82F893B8-E01B-40E9-9696-D23CE0D7751D}"/>
              </a:ext>
            </a:extLst>
          </p:cNvPr>
          <p:cNvCxnSpPr/>
          <p:nvPr/>
        </p:nvCxnSpPr>
        <p:spPr>
          <a:xfrm flipH="1">
            <a:off x="3374209" y="3569982"/>
            <a:ext cx="358636" cy="392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DE36C66-4613-4F88-9DD3-CF2FD3E20588}"/>
              </a:ext>
            </a:extLst>
          </p:cNvPr>
          <p:cNvSpPr txBox="1"/>
          <p:nvPr/>
        </p:nvSpPr>
        <p:spPr>
          <a:xfrm>
            <a:off x="3435090" y="3758920"/>
            <a:ext cx="759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2223E3-0473-486C-B8D5-87955577007E}"/>
              </a:ext>
            </a:extLst>
          </p:cNvPr>
          <p:cNvSpPr txBox="1"/>
          <p:nvPr/>
        </p:nvSpPr>
        <p:spPr>
          <a:xfrm>
            <a:off x="2822361" y="4528003"/>
            <a:ext cx="502780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6140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666658" y="3700549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p1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718426" y="1750110"/>
            <a:ext cx="2187057" cy="3866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21870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3281711" y="5664652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6170804" y="5640184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7D5D3F-1859-4050-BAAF-4978BDB0D0A4}"/>
              </a:ext>
            </a:extLst>
          </p:cNvPr>
          <p:cNvSpPr txBox="1"/>
          <p:nvPr/>
        </p:nvSpPr>
        <p:spPr>
          <a:xfrm>
            <a:off x="5736883" y="5863213"/>
            <a:ext cx="246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</a:t>
            </a:r>
            <a:r>
              <a:rPr lang="en-US" sz="1400"/>
              <a:t>actually a linked list </a:t>
            </a:r>
          </a:p>
          <a:p>
            <a:r>
              <a:rPr lang="en-US" sz="1400"/>
              <a:t>pointed to by inode_in_use</a:t>
            </a:r>
            <a:r>
              <a:rPr lang="en-US"/>
              <a:t>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28B3F1-B9AA-48D5-BD07-F0BD42D4B4D8}"/>
              </a:ext>
            </a:extLst>
          </p:cNvPr>
          <p:cNvSpPr txBox="1"/>
          <p:nvPr/>
        </p:nvSpPr>
        <p:spPr>
          <a:xfrm>
            <a:off x="2797683" y="5922052"/>
            <a:ext cx="22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(actually a linked list </a:t>
            </a:r>
          </a:p>
          <a:p>
            <a:r>
              <a:rPr lang="en-US" sz="1600"/>
              <a:t>of file{} )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B4C35BE-E018-47F7-939E-C0E1DA9BFE0F}"/>
              </a:ext>
            </a:extLst>
          </p:cNvPr>
          <p:cNvCxnSpPr/>
          <p:nvPr/>
        </p:nvCxnSpPr>
        <p:spPr>
          <a:xfrm>
            <a:off x="5736883" y="21225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6B55BF8-2F89-46E6-B327-D5070D6DD17A}"/>
              </a:ext>
            </a:extLst>
          </p:cNvPr>
          <p:cNvCxnSpPr/>
          <p:nvPr/>
        </p:nvCxnSpPr>
        <p:spPr>
          <a:xfrm>
            <a:off x="5736883" y="2328310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903BC8-C6E5-42D8-B97E-193BAED0A16A}"/>
              </a:ext>
            </a:extLst>
          </p:cNvPr>
          <p:cNvCxnSpPr/>
          <p:nvPr/>
        </p:nvCxnSpPr>
        <p:spPr>
          <a:xfrm>
            <a:off x="5718426" y="266856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7B2854AA-0129-48BC-8455-1B20064661B8}"/>
              </a:ext>
            </a:extLst>
          </p:cNvPr>
          <p:cNvCxnSpPr/>
          <p:nvPr/>
        </p:nvCxnSpPr>
        <p:spPr>
          <a:xfrm>
            <a:off x="5736883" y="2889282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A9A3B68-879B-4D4E-804A-01C15074637C}"/>
              </a:ext>
            </a:extLst>
          </p:cNvPr>
          <p:cNvCxnSpPr>
            <a:stCxn id="22" idx="1"/>
            <a:endCxn id="22" idx="3"/>
          </p:cNvCxnSpPr>
          <p:nvPr/>
        </p:nvCxnSpPr>
        <p:spPr>
          <a:xfrm>
            <a:off x="2687749" y="387781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A948E533-8FCE-4D77-B697-5C921E7B842E}"/>
              </a:ext>
            </a:extLst>
          </p:cNvPr>
          <p:cNvCxnSpPr/>
          <p:nvPr/>
        </p:nvCxnSpPr>
        <p:spPr>
          <a:xfrm>
            <a:off x="2687749" y="3585397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4E149BAB-728F-4D68-A18B-E6DBDFDFE553}"/>
              </a:ext>
            </a:extLst>
          </p:cNvPr>
          <p:cNvCxnSpPr/>
          <p:nvPr/>
        </p:nvCxnSpPr>
        <p:spPr>
          <a:xfrm>
            <a:off x="2661289" y="230787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CD04876-B3BA-4DAA-96AD-93FA2562B808}"/>
              </a:ext>
            </a:extLst>
          </p:cNvPr>
          <p:cNvCxnSpPr/>
          <p:nvPr/>
        </p:nvCxnSpPr>
        <p:spPr>
          <a:xfrm>
            <a:off x="2682774" y="254716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F7AC6B74-BE89-4645-BBAD-8D62F41CE655}"/>
              </a:ext>
            </a:extLst>
          </p:cNvPr>
          <p:cNvCxnSpPr/>
          <p:nvPr/>
        </p:nvCxnSpPr>
        <p:spPr>
          <a:xfrm>
            <a:off x="3779912" y="3585397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1D02D42-FE2F-41D8-9714-89A41BA6A6D5}"/>
              </a:ext>
            </a:extLst>
          </p:cNvPr>
          <p:cNvCxnSpPr/>
          <p:nvPr/>
        </p:nvCxnSpPr>
        <p:spPr>
          <a:xfrm>
            <a:off x="4246844" y="3569982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3DA1BA47-9CA4-4E63-B078-AA56285B203E}"/>
              </a:ext>
            </a:extLst>
          </p:cNvPr>
          <p:cNvCxnSpPr/>
          <p:nvPr/>
        </p:nvCxnSpPr>
        <p:spPr>
          <a:xfrm>
            <a:off x="3281711" y="3585397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53E5E21-A732-441C-B177-8B82C8CDFDCD}"/>
              </a:ext>
            </a:extLst>
          </p:cNvPr>
          <p:cNvSpPr txBox="1"/>
          <p:nvPr/>
        </p:nvSpPr>
        <p:spPr>
          <a:xfrm>
            <a:off x="2661715" y="33006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0568617-AA0A-4A35-92CC-2F3FD5995C79}"/>
              </a:ext>
            </a:extLst>
          </p:cNvPr>
          <p:cNvSpPr txBox="1"/>
          <p:nvPr/>
        </p:nvSpPr>
        <p:spPr>
          <a:xfrm>
            <a:off x="4188597" y="333869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f_dentry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974707C-639B-4628-B99D-7F4DB2A1D8D1}"/>
              </a:ext>
            </a:extLst>
          </p:cNvPr>
          <p:cNvSpPr txBox="1"/>
          <p:nvPr/>
        </p:nvSpPr>
        <p:spPr>
          <a:xfrm>
            <a:off x="3776283" y="332693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376577-C315-41CE-BE26-224DC1D31CAC}"/>
              </a:ext>
            </a:extLst>
          </p:cNvPr>
          <p:cNvSpPr txBox="1"/>
          <p:nvPr/>
        </p:nvSpPr>
        <p:spPr>
          <a:xfrm>
            <a:off x="3269251" y="3322393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E45947-A241-4F45-ACF0-9F04B37FB9CC}"/>
              </a:ext>
            </a:extLst>
          </p:cNvPr>
          <p:cNvSpPr txBox="1"/>
          <p:nvPr/>
        </p:nvSpPr>
        <p:spPr>
          <a:xfrm>
            <a:off x="7962045" y="2021355"/>
            <a:ext cx="48942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F78AD45-B6EF-4755-BA83-B522946BC0D5}"/>
              </a:ext>
            </a:extLst>
          </p:cNvPr>
          <p:cNvSpPr txBox="1"/>
          <p:nvPr/>
        </p:nvSpPr>
        <p:spPr>
          <a:xfrm>
            <a:off x="7887026" y="2645325"/>
            <a:ext cx="1067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/root/d1</a:t>
            </a:r>
          </a:p>
        </p:txBody>
      </p:sp>
      <p:sp>
        <p:nvSpPr>
          <p:cNvPr id="118" name="자유형: 도형 117">
            <a:extLst>
              <a:ext uri="{FF2B5EF4-FFF2-40B4-BE49-F238E27FC236}">
                <a16:creationId xmlns:a16="http://schemas.microsoft.com/office/drawing/2014/main" id="{63F4D5C2-B81E-4D37-A490-AE7138B30D90}"/>
              </a:ext>
            </a:extLst>
          </p:cNvPr>
          <p:cNvSpPr/>
          <p:nvPr/>
        </p:nvSpPr>
        <p:spPr>
          <a:xfrm>
            <a:off x="1556422" y="2772417"/>
            <a:ext cx="1027122" cy="1030529"/>
          </a:xfrm>
          <a:custGeom>
            <a:avLst/>
            <a:gdLst>
              <a:gd name="connsiteX0" fmla="*/ 0 w 1146629"/>
              <a:gd name="connsiteY0" fmla="*/ 0 h 885576"/>
              <a:gd name="connsiteX1" fmla="*/ 159657 w 1146629"/>
              <a:gd name="connsiteY1" fmla="*/ 14515 h 885576"/>
              <a:gd name="connsiteX2" fmla="*/ 203200 w 1146629"/>
              <a:gd name="connsiteY2" fmla="*/ 29029 h 885576"/>
              <a:gd name="connsiteX3" fmla="*/ 420915 w 1146629"/>
              <a:gd name="connsiteY3" fmla="*/ 72572 h 885576"/>
              <a:gd name="connsiteX4" fmla="*/ 551543 w 1146629"/>
              <a:gd name="connsiteY4" fmla="*/ 145143 h 885576"/>
              <a:gd name="connsiteX5" fmla="*/ 653143 w 1146629"/>
              <a:gd name="connsiteY5" fmla="*/ 261258 h 885576"/>
              <a:gd name="connsiteX6" fmla="*/ 740229 w 1146629"/>
              <a:gd name="connsiteY6" fmla="*/ 348343 h 885576"/>
              <a:gd name="connsiteX7" fmla="*/ 812800 w 1146629"/>
              <a:gd name="connsiteY7" fmla="*/ 478972 h 885576"/>
              <a:gd name="connsiteX8" fmla="*/ 841829 w 1146629"/>
              <a:gd name="connsiteY8" fmla="*/ 522515 h 885576"/>
              <a:gd name="connsiteX9" fmla="*/ 885372 w 1146629"/>
              <a:gd name="connsiteY9" fmla="*/ 653143 h 885576"/>
              <a:gd name="connsiteX10" fmla="*/ 899886 w 1146629"/>
              <a:gd name="connsiteY10" fmla="*/ 696686 h 885576"/>
              <a:gd name="connsiteX11" fmla="*/ 914400 w 1146629"/>
              <a:gd name="connsiteY11" fmla="*/ 754743 h 885576"/>
              <a:gd name="connsiteX12" fmla="*/ 986972 w 1146629"/>
              <a:gd name="connsiteY12" fmla="*/ 841829 h 885576"/>
              <a:gd name="connsiteX13" fmla="*/ 1074057 w 1146629"/>
              <a:gd name="connsiteY13" fmla="*/ 870858 h 885576"/>
              <a:gd name="connsiteX14" fmla="*/ 1146629 w 1146629"/>
              <a:gd name="connsiteY14" fmla="*/ 885372 h 88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6629" h="885576">
                <a:moveTo>
                  <a:pt x="0" y="0"/>
                </a:moveTo>
                <a:cubicBezTo>
                  <a:pt x="53219" y="4838"/>
                  <a:pt x="106756" y="6958"/>
                  <a:pt x="159657" y="14515"/>
                </a:cubicBezTo>
                <a:cubicBezTo>
                  <a:pt x="174803" y="16679"/>
                  <a:pt x="188198" y="26029"/>
                  <a:pt x="203200" y="29029"/>
                </a:cubicBezTo>
                <a:cubicBezTo>
                  <a:pt x="439779" y="76345"/>
                  <a:pt x="309235" y="35346"/>
                  <a:pt x="420915" y="72572"/>
                </a:cubicBezTo>
                <a:cubicBezTo>
                  <a:pt x="520730" y="139116"/>
                  <a:pt x="474902" y="119597"/>
                  <a:pt x="551543" y="145143"/>
                </a:cubicBezTo>
                <a:cubicBezTo>
                  <a:pt x="674920" y="227395"/>
                  <a:pt x="483800" y="91917"/>
                  <a:pt x="653143" y="261258"/>
                </a:cubicBezTo>
                <a:lnTo>
                  <a:pt x="740229" y="348343"/>
                </a:lnTo>
                <a:cubicBezTo>
                  <a:pt x="765775" y="424983"/>
                  <a:pt x="746257" y="379157"/>
                  <a:pt x="812800" y="478972"/>
                </a:cubicBezTo>
                <a:lnTo>
                  <a:pt x="841829" y="522515"/>
                </a:lnTo>
                <a:lnTo>
                  <a:pt x="885372" y="653143"/>
                </a:lnTo>
                <a:cubicBezTo>
                  <a:pt x="890210" y="667657"/>
                  <a:pt x="896175" y="681843"/>
                  <a:pt x="899886" y="696686"/>
                </a:cubicBezTo>
                <a:cubicBezTo>
                  <a:pt x="904724" y="716038"/>
                  <a:pt x="906542" y="736408"/>
                  <a:pt x="914400" y="754743"/>
                </a:cubicBezTo>
                <a:cubicBezTo>
                  <a:pt x="923998" y="777139"/>
                  <a:pt x="967356" y="830931"/>
                  <a:pt x="986972" y="841829"/>
                </a:cubicBezTo>
                <a:cubicBezTo>
                  <a:pt x="1013720" y="856689"/>
                  <a:pt x="1045029" y="861182"/>
                  <a:pt x="1074057" y="870858"/>
                </a:cubicBezTo>
                <a:cubicBezTo>
                  <a:pt x="1126778" y="888432"/>
                  <a:pt x="1102302" y="885372"/>
                  <a:pt x="1146629" y="885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42DED3A1-5CBB-4CB1-AC64-5E2D080FC1B4}"/>
              </a:ext>
            </a:extLst>
          </p:cNvPr>
          <p:cNvCxnSpPr/>
          <p:nvPr/>
        </p:nvCxnSpPr>
        <p:spPr>
          <a:xfrm>
            <a:off x="5718426" y="4137290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A7BA6F1-E5F6-4643-9A6F-FA136ED34EA3}"/>
              </a:ext>
            </a:extLst>
          </p:cNvPr>
          <p:cNvCxnSpPr/>
          <p:nvPr/>
        </p:nvCxnSpPr>
        <p:spPr>
          <a:xfrm>
            <a:off x="5736883" y="4403579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A6F55-3C8D-4D68-BDC9-5283FF2E6818}"/>
              </a:ext>
            </a:extLst>
          </p:cNvPr>
          <p:cNvSpPr txBox="1"/>
          <p:nvPr/>
        </p:nvSpPr>
        <p:spPr>
          <a:xfrm>
            <a:off x="7905483" y="4135602"/>
            <a:ext cx="9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/aa/bb</a:t>
            </a:r>
          </a:p>
        </p:txBody>
      </p:sp>
      <p:sp>
        <p:nvSpPr>
          <p:cNvPr id="124" name="자유형: 도형 123">
            <a:extLst>
              <a:ext uri="{FF2B5EF4-FFF2-40B4-BE49-F238E27FC236}">
                <a16:creationId xmlns:a16="http://schemas.microsoft.com/office/drawing/2014/main" id="{2DA6AD02-DECE-4C15-B8C1-02F3EF22B2AD}"/>
              </a:ext>
            </a:extLst>
          </p:cNvPr>
          <p:cNvSpPr/>
          <p:nvPr/>
        </p:nvSpPr>
        <p:spPr>
          <a:xfrm>
            <a:off x="4673600" y="3730171"/>
            <a:ext cx="1001486" cy="624115"/>
          </a:xfrm>
          <a:custGeom>
            <a:avLst/>
            <a:gdLst>
              <a:gd name="connsiteX0" fmla="*/ 0 w 1001486"/>
              <a:gd name="connsiteY0" fmla="*/ 0 h 624115"/>
              <a:gd name="connsiteX1" fmla="*/ 130629 w 1001486"/>
              <a:gd name="connsiteY1" fmla="*/ 14515 h 624115"/>
              <a:gd name="connsiteX2" fmla="*/ 246743 w 1001486"/>
              <a:gd name="connsiteY2" fmla="*/ 43543 h 624115"/>
              <a:gd name="connsiteX3" fmla="*/ 319314 w 1001486"/>
              <a:gd name="connsiteY3" fmla="*/ 58058 h 624115"/>
              <a:gd name="connsiteX4" fmla="*/ 493486 w 1001486"/>
              <a:gd name="connsiteY4" fmla="*/ 174172 h 624115"/>
              <a:gd name="connsiteX5" fmla="*/ 580571 w 1001486"/>
              <a:gd name="connsiteY5" fmla="*/ 232229 h 624115"/>
              <a:gd name="connsiteX6" fmla="*/ 609600 w 1001486"/>
              <a:gd name="connsiteY6" fmla="*/ 275772 h 624115"/>
              <a:gd name="connsiteX7" fmla="*/ 653143 w 1001486"/>
              <a:gd name="connsiteY7" fmla="*/ 304800 h 624115"/>
              <a:gd name="connsiteX8" fmla="*/ 667657 w 1001486"/>
              <a:gd name="connsiteY8" fmla="*/ 348343 h 624115"/>
              <a:gd name="connsiteX9" fmla="*/ 769257 w 1001486"/>
              <a:gd name="connsiteY9" fmla="*/ 464458 h 624115"/>
              <a:gd name="connsiteX10" fmla="*/ 798286 w 1001486"/>
              <a:gd name="connsiteY10" fmla="*/ 508000 h 624115"/>
              <a:gd name="connsiteX11" fmla="*/ 885371 w 1001486"/>
              <a:gd name="connsiteY11" fmla="*/ 551543 h 624115"/>
              <a:gd name="connsiteX12" fmla="*/ 1001486 w 1001486"/>
              <a:gd name="connsiteY12" fmla="*/ 624115 h 6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486" h="624115">
                <a:moveTo>
                  <a:pt x="0" y="0"/>
                </a:moveTo>
                <a:cubicBezTo>
                  <a:pt x="43543" y="4838"/>
                  <a:pt x="87485" y="6901"/>
                  <a:pt x="130629" y="14515"/>
                </a:cubicBezTo>
                <a:cubicBezTo>
                  <a:pt x="169918" y="21448"/>
                  <a:pt x="207622" y="35718"/>
                  <a:pt x="246743" y="43543"/>
                </a:cubicBezTo>
                <a:lnTo>
                  <a:pt x="319314" y="58058"/>
                </a:lnTo>
                <a:cubicBezTo>
                  <a:pt x="450474" y="123637"/>
                  <a:pt x="293359" y="40754"/>
                  <a:pt x="493486" y="174172"/>
                </a:cubicBezTo>
                <a:lnTo>
                  <a:pt x="580571" y="232229"/>
                </a:lnTo>
                <a:cubicBezTo>
                  <a:pt x="590247" y="246743"/>
                  <a:pt x="597265" y="263437"/>
                  <a:pt x="609600" y="275772"/>
                </a:cubicBezTo>
                <a:cubicBezTo>
                  <a:pt x="621935" y="288107"/>
                  <a:pt x="642246" y="291179"/>
                  <a:pt x="653143" y="304800"/>
                </a:cubicBezTo>
                <a:cubicBezTo>
                  <a:pt x="662700" y="316747"/>
                  <a:pt x="660227" y="334969"/>
                  <a:pt x="667657" y="348343"/>
                </a:cubicBezTo>
                <a:cubicBezTo>
                  <a:pt x="717461" y="437990"/>
                  <a:pt x="705650" y="422053"/>
                  <a:pt x="769257" y="464458"/>
                </a:cubicBezTo>
                <a:cubicBezTo>
                  <a:pt x="778933" y="478972"/>
                  <a:pt x="785951" y="495665"/>
                  <a:pt x="798286" y="508000"/>
                </a:cubicBezTo>
                <a:cubicBezTo>
                  <a:pt x="826424" y="536137"/>
                  <a:pt x="849955" y="539738"/>
                  <a:pt x="885371" y="551543"/>
                </a:cubicBezTo>
                <a:cubicBezTo>
                  <a:pt x="981459" y="615601"/>
                  <a:pt x="941252" y="593997"/>
                  <a:pt x="1001486" y="62411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2B291-4098-4977-95CF-99C1A02664D3}"/>
              </a:ext>
            </a:extLst>
          </p:cNvPr>
          <p:cNvSpPr txBox="1"/>
          <p:nvPr/>
        </p:nvSpPr>
        <p:spPr>
          <a:xfrm>
            <a:off x="3374209" y="3593104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F01AD0-F931-49D0-8712-55F813727682}"/>
              </a:ext>
            </a:extLst>
          </p:cNvPr>
          <p:cNvSpPr txBox="1"/>
          <p:nvPr/>
        </p:nvSpPr>
        <p:spPr>
          <a:xfrm>
            <a:off x="2424827" y="208404"/>
            <a:ext cx="60266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y=dup(x);  // assume x = 4. also assume fd 3 is empty</a:t>
            </a:r>
          </a:p>
          <a:p>
            <a:r>
              <a:rPr lang="en-US"/>
              <a:t>- find first empty fd starting from fd 0</a:t>
            </a:r>
          </a:p>
          <a:p>
            <a:r>
              <a:rPr lang="en-US"/>
              <a:t>- copy fd x into that empty fd</a:t>
            </a:r>
          </a:p>
          <a:p>
            <a:r>
              <a:rPr lang="en-US"/>
              <a:t>- return that empty fd</a:t>
            </a:r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C48F1FD7-C1A8-4B9B-BAE0-E136C433F9D2}"/>
              </a:ext>
            </a:extLst>
          </p:cNvPr>
          <p:cNvCxnSpPr/>
          <p:nvPr/>
        </p:nvCxnSpPr>
        <p:spPr>
          <a:xfrm>
            <a:off x="3776283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059D110-2B15-4B2C-A863-4809DB93CF60}"/>
              </a:ext>
            </a:extLst>
          </p:cNvPr>
          <p:cNvCxnSpPr/>
          <p:nvPr/>
        </p:nvCxnSpPr>
        <p:spPr>
          <a:xfrm>
            <a:off x="4246844" y="2307871"/>
            <a:ext cx="0" cy="224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922D1C38-B2BC-4265-8B55-9BB4515B5195}"/>
              </a:ext>
            </a:extLst>
          </p:cNvPr>
          <p:cNvCxnSpPr/>
          <p:nvPr/>
        </p:nvCxnSpPr>
        <p:spPr>
          <a:xfrm>
            <a:off x="3269251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자유형: 도형 34">
            <a:extLst>
              <a:ext uri="{FF2B5EF4-FFF2-40B4-BE49-F238E27FC236}">
                <a16:creationId xmlns:a16="http://schemas.microsoft.com/office/drawing/2014/main" id="{5B8BCE2B-0B62-4510-9FC0-4D7EDC5DED4E}"/>
              </a:ext>
            </a:extLst>
          </p:cNvPr>
          <p:cNvSpPr/>
          <p:nvPr/>
        </p:nvSpPr>
        <p:spPr>
          <a:xfrm>
            <a:off x="4789714" y="2452914"/>
            <a:ext cx="841836" cy="1645775"/>
          </a:xfrm>
          <a:custGeom>
            <a:avLst/>
            <a:gdLst>
              <a:gd name="connsiteX0" fmla="*/ 0 w 841836"/>
              <a:gd name="connsiteY0" fmla="*/ 0 h 1645775"/>
              <a:gd name="connsiteX1" fmla="*/ 145143 w 841836"/>
              <a:gd name="connsiteY1" fmla="*/ 159657 h 1645775"/>
              <a:gd name="connsiteX2" fmla="*/ 217715 w 841836"/>
              <a:gd name="connsiteY2" fmla="*/ 232229 h 1645775"/>
              <a:gd name="connsiteX3" fmla="*/ 290286 w 841836"/>
              <a:gd name="connsiteY3" fmla="*/ 319315 h 1645775"/>
              <a:gd name="connsiteX4" fmla="*/ 319315 w 841836"/>
              <a:gd name="connsiteY4" fmla="*/ 362857 h 1645775"/>
              <a:gd name="connsiteX5" fmla="*/ 406400 w 841836"/>
              <a:gd name="connsiteY5" fmla="*/ 449943 h 1645775"/>
              <a:gd name="connsiteX6" fmla="*/ 449943 w 841836"/>
              <a:gd name="connsiteY6" fmla="*/ 493486 h 1645775"/>
              <a:gd name="connsiteX7" fmla="*/ 522515 w 841836"/>
              <a:gd name="connsiteY7" fmla="*/ 624115 h 1645775"/>
              <a:gd name="connsiteX8" fmla="*/ 580572 w 841836"/>
              <a:gd name="connsiteY8" fmla="*/ 711200 h 1645775"/>
              <a:gd name="connsiteX9" fmla="*/ 624115 w 841836"/>
              <a:gd name="connsiteY9" fmla="*/ 798286 h 1645775"/>
              <a:gd name="connsiteX10" fmla="*/ 638629 w 841836"/>
              <a:gd name="connsiteY10" fmla="*/ 841829 h 1645775"/>
              <a:gd name="connsiteX11" fmla="*/ 667657 w 841836"/>
              <a:gd name="connsiteY11" fmla="*/ 885372 h 1645775"/>
              <a:gd name="connsiteX12" fmla="*/ 682172 w 841836"/>
              <a:gd name="connsiteY12" fmla="*/ 928915 h 1645775"/>
              <a:gd name="connsiteX13" fmla="*/ 711200 w 841836"/>
              <a:gd name="connsiteY13" fmla="*/ 972457 h 1645775"/>
              <a:gd name="connsiteX14" fmla="*/ 740229 w 841836"/>
              <a:gd name="connsiteY14" fmla="*/ 1059543 h 1645775"/>
              <a:gd name="connsiteX15" fmla="*/ 754743 w 841836"/>
              <a:gd name="connsiteY15" fmla="*/ 1103086 h 1645775"/>
              <a:gd name="connsiteX16" fmla="*/ 783772 w 841836"/>
              <a:gd name="connsiteY16" fmla="*/ 1335315 h 1645775"/>
              <a:gd name="connsiteX17" fmla="*/ 798286 w 841836"/>
              <a:gd name="connsiteY17" fmla="*/ 1393372 h 1645775"/>
              <a:gd name="connsiteX18" fmla="*/ 812800 w 841836"/>
              <a:gd name="connsiteY18" fmla="*/ 1480457 h 1645775"/>
              <a:gd name="connsiteX19" fmla="*/ 827315 w 841836"/>
              <a:gd name="connsiteY19" fmla="*/ 1553029 h 1645775"/>
              <a:gd name="connsiteX20" fmla="*/ 841829 w 841836"/>
              <a:gd name="connsiteY20" fmla="*/ 1625600 h 164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41836" h="1645775">
                <a:moveTo>
                  <a:pt x="0" y="0"/>
                </a:moveTo>
                <a:cubicBezTo>
                  <a:pt x="161158" y="225620"/>
                  <a:pt x="-12463" y="2051"/>
                  <a:pt x="145143" y="159657"/>
                </a:cubicBezTo>
                <a:cubicBezTo>
                  <a:pt x="241906" y="256420"/>
                  <a:pt x="101600" y="154818"/>
                  <a:pt x="217715" y="232229"/>
                </a:cubicBezTo>
                <a:cubicBezTo>
                  <a:pt x="289778" y="340326"/>
                  <a:pt x="197167" y="207574"/>
                  <a:pt x="290286" y="319315"/>
                </a:cubicBezTo>
                <a:cubicBezTo>
                  <a:pt x="301453" y="332716"/>
                  <a:pt x="307726" y="349819"/>
                  <a:pt x="319315" y="362857"/>
                </a:cubicBezTo>
                <a:cubicBezTo>
                  <a:pt x="346589" y="393540"/>
                  <a:pt x="377372" y="420914"/>
                  <a:pt x="406400" y="449943"/>
                </a:cubicBezTo>
                <a:lnTo>
                  <a:pt x="449943" y="493486"/>
                </a:lnTo>
                <a:cubicBezTo>
                  <a:pt x="501657" y="648626"/>
                  <a:pt x="446472" y="526346"/>
                  <a:pt x="522515" y="624115"/>
                </a:cubicBezTo>
                <a:cubicBezTo>
                  <a:pt x="543934" y="651654"/>
                  <a:pt x="580572" y="711200"/>
                  <a:pt x="580572" y="711200"/>
                </a:cubicBezTo>
                <a:cubicBezTo>
                  <a:pt x="617053" y="820646"/>
                  <a:pt x="567842" y="685740"/>
                  <a:pt x="624115" y="798286"/>
                </a:cubicBezTo>
                <a:cubicBezTo>
                  <a:pt x="630957" y="811970"/>
                  <a:pt x="631787" y="828145"/>
                  <a:pt x="638629" y="841829"/>
                </a:cubicBezTo>
                <a:cubicBezTo>
                  <a:pt x="646430" y="857431"/>
                  <a:pt x="659856" y="869770"/>
                  <a:pt x="667657" y="885372"/>
                </a:cubicBezTo>
                <a:cubicBezTo>
                  <a:pt x="674499" y="899056"/>
                  <a:pt x="675330" y="915231"/>
                  <a:pt x="682172" y="928915"/>
                </a:cubicBezTo>
                <a:cubicBezTo>
                  <a:pt x="689973" y="944517"/>
                  <a:pt x="704115" y="956517"/>
                  <a:pt x="711200" y="972457"/>
                </a:cubicBezTo>
                <a:cubicBezTo>
                  <a:pt x="723627" y="1000419"/>
                  <a:pt x="730553" y="1030514"/>
                  <a:pt x="740229" y="1059543"/>
                </a:cubicBezTo>
                <a:lnTo>
                  <a:pt x="754743" y="1103086"/>
                </a:lnTo>
                <a:cubicBezTo>
                  <a:pt x="761671" y="1165436"/>
                  <a:pt x="771935" y="1270211"/>
                  <a:pt x="783772" y="1335315"/>
                </a:cubicBezTo>
                <a:cubicBezTo>
                  <a:pt x="787340" y="1354941"/>
                  <a:pt x="794374" y="1373811"/>
                  <a:pt x="798286" y="1393372"/>
                </a:cubicBezTo>
                <a:cubicBezTo>
                  <a:pt x="804057" y="1422229"/>
                  <a:pt x="807536" y="1451503"/>
                  <a:pt x="812800" y="1480457"/>
                </a:cubicBezTo>
                <a:cubicBezTo>
                  <a:pt x="817213" y="1504729"/>
                  <a:pt x="822902" y="1528757"/>
                  <a:pt x="827315" y="1553029"/>
                </a:cubicBezTo>
                <a:cubicBezTo>
                  <a:pt x="842624" y="1637230"/>
                  <a:pt x="841829" y="1670803"/>
                  <a:pt x="841829" y="16256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787EFF-8763-4E86-9D7C-170500B82A33}"/>
              </a:ext>
            </a:extLst>
          </p:cNvPr>
          <p:cNvSpPr txBox="1"/>
          <p:nvPr/>
        </p:nvSpPr>
        <p:spPr>
          <a:xfrm>
            <a:off x="3417647" y="2263800"/>
            <a:ext cx="31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7" name="자유형: 도형 36">
            <a:extLst>
              <a:ext uri="{FF2B5EF4-FFF2-40B4-BE49-F238E27FC236}">
                <a16:creationId xmlns:a16="http://schemas.microsoft.com/office/drawing/2014/main" id="{6D3086FD-56D7-4A4A-B075-37F95C619CA9}"/>
              </a:ext>
            </a:extLst>
          </p:cNvPr>
          <p:cNvSpPr/>
          <p:nvPr/>
        </p:nvSpPr>
        <p:spPr>
          <a:xfrm>
            <a:off x="1480457" y="2459099"/>
            <a:ext cx="1059543" cy="80901"/>
          </a:xfrm>
          <a:custGeom>
            <a:avLst/>
            <a:gdLst>
              <a:gd name="connsiteX0" fmla="*/ 0 w 1059543"/>
              <a:gd name="connsiteY0" fmla="*/ 80901 h 80901"/>
              <a:gd name="connsiteX1" fmla="*/ 87086 w 1059543"/>
              <a:gd name="connsiteY1" fmla="*/ 66387 h 80901"/>
              <a:gd name="connsiteX2" fmla="*/ 130629 w 1059543"/>
              <a:gd name="connsiteY2" fmla="*/ 51872 h 80901"/>
              <a:gd name="connsiteX3" fmla="*/ 246743 w 1059543"/>
              <a:gd name="connsiteY3" fmla="*/ 37358 h 80901"/>
              <a:gd name="connsiteX4" fmla="*/ 812800 w 1059543"/>
              <a:gd name="connsiteY4" fmla="*/ 8330 h 80901"/>
              <a:gd name="connsiteX5" fmla="*/ 1059543 w 1059543"/>
              <a:gd name="connsiteY5" fmla="*/ 8330 h 80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9543" h="80901">
                <a:moveTo>
                  <a:pt x="0" y="80901"/>
                </a:moveTo>
                <a:cubicBezTo>
                  <a:pt x="29029" y="76063"/>
                  <a:pt x="58358" y="72771"/>
                  <a:pt x="87086" y="66387"/>
                </a:cubicBezTo>
                <a:cubicBezTo>
                  <a:pt x="102021" y="63068"/>
                  <a:pt x="115576" y="54609"/>
                  <a:pt x="130629" y="51872"/>
                </a:cubicBezTo>
                <a:cubicBezTo>
                  <a:pt x="169006" y="44894"/>
                  <a:pt x="208038" y="42196"/>
                  <a:pt x="246743" y="37358"/>
                </a:cubicBezTo>
                <a:cubicBezTo>
                  <a:pt x="454246" y="-31808"/>
                  <a:pt x="290230" y="18190"/>
                  <a:pt x="812800" y="8330"/>
                </a:cubicBezTo>
                <a:cubicBezTo>
                  <a:pt x="895033" y="6778"/>
                  <a:pt x="977295" y="8330"/>
                  <a:pt x="1059543" y="833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6FB035-C12D-4D6C-8AC6-5F1A3741E528}"/>
              </a:ext>
            </a:extLst>
          </p:cNvPr>
          <p:cNvSpPr txBox="1"/>
          <p:nvPr/>
        </p:nvSpPr>
        <p:spPr>
          <a:xfrm>
            <a:off x="3292096" y="2067279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F2880399-EC35-45FB-829A-2A777763BCC5}"/>
              </a:ext>
            </a:extLst>
          </p:cNvPr>
          <p:cNvCxnSpPr/>
          <p:nvPr/>
        </p:nvCxnSpPr>
        <p:spPr>
          <a:xfrm>
            <a:off x="2682774" y="537321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7BCFD4E2-FA47-4139-9FDE-FD08040D9EA3}"/>
              </a:ext>
            </a:extLst>
          </p:cNvPr>
          <p:cNvCxnSpPr/>
          <p:nvPr/>
        </p:nvCxnSpPr>
        <p:spPr>
          <a:xfrm>
            <a:off x="2698704" y="515719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1B8E26AF-DD4B-4CF1-84EA-A96E16B0444C}"/>
              </a:ext>
            </a:extLst>
          </p:cNvPr>
          <p:cNvCxnSpPr/>
          <p:nvPr/>
        </p:nvCxnSpPr>
        <p:spPr>
          <a:xfrm>
            <a:off x="2682774" y="479715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E6A55157-6D9A-419F-8E23-8641E0C730FE}"/>
              </a:ext>
            </a:extLst>
          </p:cNvPr>
          <p:cNvCxnSpPr/>
          <p:nvPr/>
        </p:nvCxnSpPr>
        <p:spPr>
          <a:xfrm>
            <a:off x="2698704" y="4581128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C2B91B3B-D70F-4191-AB8E-000F0A34097D}"/>
              </a:ext>
            </a:extLst>
          </p:cNvPr>
          <p:cNvCxnSpPr/>
          <p:nvPr/>
        </p:nvCxnSpPr>
        <p:spPr>
          <a:xfrm>
            <a:off x="5718426" y="5373216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DA88DAD5-7904-45F6-9B91-FBCA3AE74DA8}"/>
              </a:ext>
            </a:extLst>
          </p:cNvPr>
          <p:cNvCxnSpPr/>
          <p:nvPr/>
        </p:nvCxnSpPr>
        <p:spPr>
          <a:xfrm>
            <a:off x="5736883" y="5157192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B636156-F7D9-45AC-AD6A-B8712E298D40}"/>
              </a:ext>
            </a:extLst>
          </p:cNvPr>
          <p:cNvSpPr txBox="1"/>
          <p:nvPr/>
        </p:nvSpPr>
        <p:spPr>
          <a:xfrm>
            <a:off x="7891147" y="5094203"/>
            <a:ext cx="1051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/dev/tty</a:t>
            </a:r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80125770-5138-4F2C-9FFB-2C01DC04DA19}"/>
              </a:ext>
            </a:extLst>
          </p:cNvPr>
          <p:cNvCxnSpPr/>
          <p:nvPr/>
        </p:nvCxnSpPr>
        <p:spPr>
          <a:xfrm>
            <a:off x="3754797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AC3B0E24-A4E3-412E-BCBC-3F45F46ADBFD}"/>
              </a:ext>
            </a:extLst>
          </p:cNvPr>
          <p:cNvCxnSpPr/>
          <p:nvPr/>
        </p:nvCxnSpPr>
        <p:spPr>
          <a:xfrm>
            <a:off x="430321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7B43FCAC-E19F-4BDB-810E-7B798E31BD1A}"/>
              </a:ext>
            </a:extLst>
          </p:cNvPr>
          <p:cNvCxnSpPr/>
          <p:nvPr/>
        </p:nvCxnSpPr>
        <p:spPr>
          <a:xfrm>
            <a:off x="326925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9B7E79F5-2B11-4011-BBCC-2CA58415DB01}"/>
              </a:ext>
            </a:extLst>
          </p:cNvPr>
          <p:cNvCxnSpPr/>
          <p:nvPr/>
        </p:nvCxnSpPr>
        <p:spPr>
          <a:xfrm>
            <a:off x="32817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2829291B-F348-4F5F-9B53-A8968B635EA8}"/>
              </a:ext>
            </a:extLst>
          </p:cNvPr>
          <p:cNvCxnSpPr/>
          <p:nvPr/>
        </p:nvCxnSpPr>
        <p:spPr>
          <a:xfrm>
            <a:off x="3776282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C80D5DFC-F001-46E8-929B-89A7D6B8F913}"/>
              </a:ext>
            </a:extLst>
          </p:cNvPr>
          <p:cNvCxnSpPr/>
          <p:nvPr/>
        </p:nvCxnSpPr>
        <p:spPr>
          <a:xfrm>
            <a:off x="43032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자유형: 도형 55">
            <a:extLst>
              <a:ext uri="{FF2B5EF4-FFF2-40B4-BE49-F238E27FC236}">
                <a16:creationId xmlns:a16="http://schemas.microsoft.com/office/drawing/2014/main" id="{27DCC3B3-C409-457C-B2FB-DF1459E0D1E7}"/>
              </a:ext>
            </a:extLst>
          </p:cNvPr>
          <p:cNvSpPr/>
          <p:nvPr/>
        </p:nvSpPr>
        <p:spPr>
          <a:xfrm>
            <a:off x="4760686" y="5268686"/>
            <a:ext cx="870857" cy="14514"/>
          </a:xfrm>
          <a:custGeom>
            <a:avLst/>
            <a:gdLst>
              <a:gd name="connsiteX0" fmla="*/ 0 w 870857"/>
              <a:gd name="connsiteY0" fmla="*/ 14514 h 14514"/>
              <a:gd name="connsiteX1" fmla="*/ 72571 w 870857"/>
              <a:gd name="connsiteY1" fmla="*/ 0 h 14514"/>
              <a:gd name="connsiteX2" fmla="*/ 870857 w 870857"/>
              <a:gd name="connsiteY2" fmla="*/ 14514 h 1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57" h="14514">
                <a:moveTo>
                  <a:pt x="0" y="14514"/>
                </a:moveTo>
                <a:cubicBezTo>
                  <a:pt x="24190" y="9676"/>
                  <a:pt x="47902" y="0"/>
                  <a:pt x="72571" y="0"/>
                </a:cubicBezTo>
                <a:cubicBezTo>
                  <a:pt x="338710" y="0"/>
                  <a:pt x="604718" y="14514"/>
                  <a:pt x="870857" y="145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자유형: 도형 56">
            <a:extLst>
              <a:ext uri="{FF2B5EF4-FFF2-40B4-BE49-F238E27FC236}">
                <a16:creationId xmlns:a16="http://schemas.microsoft.com/office/drawing/2014/main" id="{B077B989-5D96-42B4-A1EE-CF46BBFDD918}"/>
              </a:ext>
            </a:extLst>
          </p:cNvPr>
          <p:cNvSpPr/>
          <p:nvPr/>
        </p:nvSpPr>
        <p:spPr>
          <a:xfrm>
            <a:off x="4789714" y="4702629"/>
            <a:ext cx="754743" cy="449942"/>
          </a:xfrm>
          <a:custGeom>
            <a:avLst/>
            <a:gdLst>
              <a:gd name="connsiteX0" fmla="*/ 0 w 754743"/>
              <a:gd name="connsiteY0" fmla="*/ 0 h 449942"/>
              <a:gd name="connsiteX1" fmla="*/ 130629 w 754743"/>
              <a:gd name="connsiteY1" fmla="*/ 29028 h 449942"/>
              <a:gd name="connsiteX2" fmla="*/ 217715 w 754743"/>
              <a:gd name="connsiteY2" fmla="*/ 101600 h 449942"/>
              <a:gd name="connsiteX3" fmla="*/ 304800 w 754743"/>
              <a:gd name="connsiteY3" fmla="*/ 145142 h 449942"/>
              <a:gd name="connsiteX4" fmla="*/ 348343 w 754743"/>
              <a:gd name="connsiteY4" fmla="*/ 188685 h 449942"/>
              <a:gd name="connsiteX5" fmla="*/ 435429 w 754743"/>
              <a:gd name="connsiteY5" fmla="*/ 246742 h 449942"/>
              <a:gd name="connsiteX6" fmla="*/ 478972 w 754743"/>
              <a:gd name="connsiteY6" fmla="*/ 275771 h 449942"/>
              <a:gd name="connsiteX7" fmla="*/ 566057 w 754743"/>
              <a:gd name="connsiteY7" fmla="*/ 333828 h 449942"/>
              <a:gd name="connsiteX8" fmla="*/ 609600 w 754743"/>
              <a:gd name="connsiteY8" fmla="*/ 348342 h 449942"/>
              <a:gd name="connsiteX9" fmla="*/ 638629 w 754743"/>
              <a:gd name="connsiteY9" fmla="*/ 391885 h 449942"/>
              <a:gd name="connsiteX10" fmla="*/ 682172 w 754743"/>
              <a:gd name="connsiteY10" fmla="*/ 406400 h 449942"/>
              <a:gd name="connsiteX11" fmla="*/ 725715 w 754743"/>
              <a:gd name="connsiteY11" fmla="*/ 435428 h 449942"/>
              <a:gd name="connsiteX12" fmla="*/ 754743 w 754743"/>
              <a:gd name="connsiteY12" fmla="*/ 449942 h 44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4743" h="449942">
                <a:moveTo>
                  <a:pt x="0" y="0"/>
                </a:moveTo>
                <a:cubicBezTo>
                  <a:pt x="33445" y="5574"/>
                  <a:pt x="94899" y="11163"/>
                  <a:pt x="130629" y="29028"/>
                </a:cubicBezTo>
                <a:cubicBezTo>
                  <a:pt x="184682" y="56054"/>
                  <a:pt x="169567" y="61476"/>
                  <a:pt x="217715" y="101600"/>
                </a:cubicBezTo>
                <a:cubicBezTo>
                  <a:pt x="255230" y="132862"/>
                  <a:pt x="261160" y="130596"/>
                  <a:pt x="304800" y="145142"/>
                </a:cubicBezTo>
                <a:cubicBezTo>
                  <a:pt x="319314" y="159656"/>
                  <a:pt x="332140" y="176083"/>
                  <a:pt x="348343" y="188685"/>
                </a:cubicBezTo>
                <a:cubicBezTo>
                  <a:pt x="375882" y="210104"/>
                  <a:pt x="406400" y="227390"/>
                  <a:pt x="435429" y="246742"/>
                </a:cubicBezTo>
                <a:lnTo>
                  <a:pt x="478972" y="275771"/>
                </a:lnTo>
                <a:lnTo>
                  <a:pt x="566057" y="333828"/>
                </a:lnTo>
                <a:lnTo>
                  <a:pt x="609600" y="348342"/>
                </a:lnTo>
                <a:cubicBezTo>
                  <a:pt x="619276" y="362856"/>
                  <a:pt x="625007" y="380988"/>
                  <a:pt x="638629" y="391885"/>
                </a:cubicBezTo>
                <a:cubicBezTo>
                  <a:pt x="650576" y="401443"/>
                  <a:pt x="668488" y="399558"/>
                  <a:pt x="682172" y="406400"/>
                </a:cubicBezTo>
                <a:cubicBezTo>
                  <a:pt x="697774" y="414201"/>
                  <a:pt x="710757" y="426453"/>
                  <a:pt x="725715" y="435428"/>
                </a:cubicBezTo>
                <a:cubicBezTo>
                  <a:pt x="734991" y="440994"/>
                  <a:pt x="745067" y="445104"/>
                  <a:pt x="754743" y="44994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자유형: 도형 59">
            <a:extLst>
              <a:ext uri="{FF2B5EF4-FFF2-40B4-BE49-F238E27FC236}">
                <a16:creationId xmlns:a16="http://schemas.microsoft.com/office/drawing/2014/main" id="{951F1470-D2F1-4D2D-A226-D209FCA9A7CA}"/>
              </a:ext>
            </a:extLst>
          </p:cNvPr>
          <p:cNvSpPr/>
          <p:nvPr/>
        </p:nvSpPr>
        <p:spPr>
          <a:xfrm>
            <a:off x="1494971" y="3120571"/>
            <a:ext cx="1148723" cy="1524039"/>
          </a:xfrm>
          <a:custGeom>
            <a:avLst/>
            <a:gdLst>
              <a:gd name="connsiteX0" fmla="*/ 0 w 1148723"/>
              <a:gd name="connsiteY0" fmla="*/ 0 h 1524039"/>
              <a:gd name="connsiteX1" fmla="*/ 130629 w 1148723"/>
              <a:gd name="connsiteY1" fmla="*/ 14515 h 1524039"/>
              <a:gd name="connsiteX2" fmla="*/ 217715 w 1148723"/>
              <a:gd name="connsiteY2" fmla="*/ 87086 h 1524039"/>
              <a:gd name="connsiteX3" fmla="*/ 246743 w 1148723"/>
              <a:gd name="connsiteY3" fmla="*/ 130629 h 1524039"/>
              <a:gd name="connsiteX4" fmla="*/ 290286 w 1148723"/>
              <a:gd name="connsiteY4" fmla="*/ 159658 h 1524039"/>
              <a:gd name="connsiteX5" fmla="*/ 377372 w 1148723"/>
              <a:gd name="connsiteY5" fmla="*/ 290286 h 1524039"/>
              <a:gd name="connsiteX6" fmla="*/ 406400 w 1148723"/>
              <a:gd name="connsiteY6" fmla="*/ 333829 h 1524039"/>
              <a:gd name="connsiteX7" fmla="*/ 420915 w 1148723"/>
              <a:gd name="connsiteY7" fmla="*/ 377372 h 1524039"/>
              <a:gd name="connsiteX8" fmla="*/ 478972 w 1148723"/>
              <a:gd name="connsiteY8" fmla="*/ 464458 h 1524039"/>
              <a:gd name="connsiteX9" fmla="*/ 522515 w 1148723"/>
              <a:gd name="connsiteY9" fmla="*/ 551543 h 1524039"/>
              <a:gd name="connsiteX10" fmla="*/ 551543 w 1148723"/>
              <a:gd name="connsiteY10" fmla="*/ 638629 h 1524039"/>
              <a:gd name="connsiteX11" fmla="*/ 566058 w 1148723"/>
              <a:gd name="connsiteY11" fmla="*/ 682172 h 1524039"/>
              <a:gd name="connsiteX12" fmla="*/ 580572 w 1148723"/>
              <a:gd name="connsiteY12" fmla="*/ 725715 h 1524039"/>
              <a:gd name="connsiteX13" fmla="*/ 595086 w 1148723"/>
              <a:gd name="connsiteY13" fmla="*/ 769258 h 1524039"/>
              <a:gd name="connsiteX14" fmla="*/ 609600 w 1148723"/>
              <a:gd name="connsiteY14" fmla="*/ 972458 h 1524039"/>
              <a:gd name="connsiteX15" fmla="*/ 653143 w 1148723"/>
              <a:gd name="connsiteY15" fmla="*/ 1146629 h 1524039"/>
              <a:gd name="connsiteX16" fmla="*/ 754743 w 1148723"/>
              <a:gd name="connsiteY16" fmla="*/ 1378858 h 1524039"/>
              <a:gd name="connsiteX17" fmla="*/ 885372 w 1148723"/>
              <a:gd name="connsiteY17" fmla="*/ 1480458 h 1524039"/>
              <a:gd name="connsiteX18" fmla="*/ 1103086 w 1148723"/>
              <a:gd name="connsiteY18" fmla="*/ 1509486 h 1524039"/>
              <a:gd name="connsiteX19" fmla="*/ 1132115 w 1148723"/>
              <a:gd name="connsiteY19" fmla="*/ 1524000 h 152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48723" h="1524039">
                <a:moveTo>
                  <a:pt x="0" y="0"/>
                </a:moveTo>
                <a:cubicBezTo>
                  <a:pt x="43543" y="4838"/>
                  <a:pt x="88126" y="3889"/>
                  <a:pt x="130629" y="14515"/>
                </a:cubicBezTo>
                <a:cubicBezTo>
                  <a:pt x="154666" y="20524"/>
                  <a:pt x="204887" y="71692"/>
                  <a:pt x="217715" y="87086"/>
                </a:cubicBezTo>
                <a:cubicBezTo>
                  <a:pt x="228882" y="100487"/>
                  <a:pt x="234408" y="118294"/>
                  <a:pt x="246743" y="130629"/>
                </a:cubicBezTo>
                <a:cubicBezTo>
                  <a:pt x="259078" y="142964"/>
                  <a:pt x="275772" y="149982"/>
                  <a:pt x="290286" y="159658"/>
                </a:cubicBezTo>
                <a:lnTo>
                  <a:pt x="377372" y="290286"/>
                </a:lnTo>
                <a:cubicBezTo>
                  <a:pt x="387048" y="304800"/>
                  <a:pt x="400884" y="317280"/>
                  <a:pt x="406400" y="333829"/>
                </a:cubicBezTo>
                <a:cubicBezTo>
                  <a:pt x="411238" y="348343"/>
                  <a:pt x="413485" y="363998"/>
                  <a:pt x="420915" y="377372"/>
                </a:cubicBezTo>
                <a:cubicBezTo>
                  <a:pt x="437858" y="407870"/>
                  <a:pt x="478972" y="464458"/>
                  <a:pt x="478972" y="464458"/>
                </a:cubicBezTo>
                <a:cubicBezTo>
                  <a:pt x="531907" y="623262"/>
                  <a:pt x="447482" y="382718"/>
                  <a:pt x="522515" y="551543"/>
                </a:cubicBezTo>
                <a:cubicBezTo>
                  <a:pt x="534942" y="579505"/>
                  <a:pt x="541867" y="609600"/>
                  <a:pt x="551543" y="638629"/>
                </a:cubicBezTo>
                <a:lnTo>
                  <a:pt x="566058" y="682172"/>
                </a:lnTo>
                <a:lnTo>
                  <a:pt x="580572" y="725715"/>
                </a:lnTo>
                <a:lnTo>
                  <a:pt x="595086" y="769258"/>
                </a:lnTo>
                <a:cubicBezTo>
                  <a:pt x="599924" y="836991"/>
                  <a:pt x="602843" y="904889"/>
                  <a:pt x="609600" y="972458"/>
                </a:cubicBezTo>
                <a:cubicBezTo>
                  <a:pt x="622258" y="1099033"/>
                  <a:pt x="621971" y="1021947"/>
                  <a:pt x="653143" y="1146629"/>
                </a:cubicBezTo>
                <a:cubicBezTo>
                  <a:pt x="673805" y="1229275"/>
                  <a:pt x="691535" y="1315652"/>
                  <a:pt x="754743" y="1378858"/>
                </a:cubicBezTo>
                <a:cubicBezTo>
                  <a:pt x="785017" y="1409131"/>
                  <a:pt x="845693" y="1475498"/>
                  <a:pt x="885372" y="1480458"/>
                </a:cubicBezTo>
                <a:cubicBezTo>
                  <a:pt x="1035432" y="1499215"/>
                  <a:pt x="962872" y="1489456"/>
                  <a:pt x="1103086" y="1509486"/>
                </a:cubicBezTo>
                <a:cubicBezTo>
                  <a:pt x="1151219" y="1525530"/>
                  <a:pt x="1161928" y="1524000"/>
                  <a:pt x="1132115" y="15240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자유형: 도형 60">
            <a:extLst>
              <a:ext uri="{FF2B5EF4-FFF2-40B4-BE49-F238E27FC236}">
                <a16:creationId xmlns:a16="http://schemas.microsoft.com/office/drawing/2014/main" id="{02B47698-FF4D-4890-B6F1-858C311F390F}"/>
              </a:ext>
            </a:extLst>
          </p:cNvPr>
          <p:cNvSpPr/>
          <p:nvPr/>
        </p:nvSpPr>
        <p:spPr>
          <a:xfrm>
            <a:off x="1480457" y="3294743"/>
            <a:ext cx="1001486" cy="1495089"/>
          </a:xfrm>
          <a:custGeom>
            <a:avLst/>
            <a:gdLst>
              <a:gd name="connsiteX0" fmla="*/ 0 w 1001486"/>
              <a:gd name="connsiteY0" fmla="*/ 0 h 1495089"/>
              <a:gd name="connsiteX1" fmla="*/ 58057 w 1001486"/>
              <a:gd name="connsiteY1" fmla="*/ 72571 h 1495089"/>
              <a:gd name="connsiteX2" fmla="*/ 101600 w 1001486"/>
              <a:gd name="connsiteY2" fmla="*/ 101600 h 1495089"/>
              <a:gd name="connsiteX3" fmla="*/ 159657 w 1001486"/>
              <a:gd name="connsiteY3" fmla="*/ 188686 h 1495089"/>
              <a:gd name="connsiteX4" fmla="*/ 217714 w 1001486"/>
              <a:gd name="connsiteY4" fmla="*/ 275771 h 1495089"/>
              <a:gd name="connsiteX5" fmla="*/ 246743 w 1001486"/>
              <a:gd name="connsiteY5" fmla="*/ 319314 h 1495089"/>
              <a:gd name="connsiteX6" fmla="*/ 261257 w 1001486"/>
              <a:gd name="connsiteY6" fmla="*/ 362857 h 1495089"/>
              <a:gd name="connsiteX7" fmla="*/ 304800 w 1001486"/>
              <a:gd name="connsiteY7" fmla="*/ 391886 h 1495089"/>
              <a:gd name="connsiteX8" fmla="*/ 333829 w 1001486"/>
              <a:gd name="connsiteY8" fmla="*/ 435428 h 1495089"/>
              <a:gd name="connsiteX9" fmla="*/ 406400 w 1001486"/>
              <a:gd name="connsiteY9" fmla="*/ 653143 h 1495089"/>
              <a:gd name="connsiteX10" fmla="*/ 420914 w 1001486"/>
              <a:gd name="connsiteY10" fmla="*/ 696686 h 1495089"/>
              <a:gd name="connsiteX11" fmla="*/ 435429 w 1001486"/>
              <a:gd name="connsiteY11" fmla="*/ 740228 h 1495089"/>
              <a:gd name="connsiteX12" fmla="*/ 493486 w 1001486"/>
              <a:gd name="connsiteY12" fmla="*/ 1030514 h 1495089"/>
              <a:gd name="connsiteX13" fmla="*/ 508000 w 1001486"/>
              <a:gd name="connsiteY13" fmla="*/ 1117600 h 1495089"/>
              <a:gd name="connsiteX14" fmla="*/ 537029 w 1001486"/>
              <a:gd name="connsiteY14" fmla="*/ 1262743 h 1495089"/>
              <a:gd name="connsiteX15" fmla="*/ 566057 w 1001486"/>
              <a:gd name="connsiteY15" fmla="*/ 1306286 h 1495089"/>
              <a:gd name="connsiteX16" fmla="*/ 580572 w 1001486"/>
              <a:gd name="connsiteY16" fmla="*/ 1349828 h 1495089"/>
              <a:gd name="connsiteX17" fmla="*/ 624114 w 1001486"/>
              <a:gd name="connsiteY17" fmla="*/ 1393371 h 1495089"/>
              <a:gd name="connsiteX18" fmla="*/ 696686 w 1001486"/>
              <a:gd name="connsiteY18" fmla="*/ 1465943 h 1495089"/>
              <a:gd name="connsiteX19" fmla="*/ 740229 w 1001486"/>
              <a:gd name="connsiteY19" fmla="*/ 1480457 h 1495089"/>
              <a:gd name="connsiteX20" fmla="*/ 1001486 w 1001486"/>
              <a:gd name="connsiteY20" fmla="*/ 1494971 h 14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01486" h="1495089">
                <a:moveTo>
                  <a:pt x="0" y="0"/>
                </a:moveTo>
                <a:cubicBezTo>
                  <a:pt x="19352" y="24190"/>
                  <a:pt x="36152" y="50666"/>
                  <a:pt x="58057" y="72571"/>
                </a:cubicBezTo>
                <a:cubicBezTo>
                  <a:pt x="70392" y="84906"/>
                  <a:pt x="90113" y="88472"/>
                  <a:pt x="101600" y="101600"/>
                </a:cubicBezTo>
                <a:cubicBezTo>
                  <a:pt x="124574" y="127856"/>
                  <a:pt x="140304" y="159657"/>
                  <a:pt x="159657" y="188686"/>
                </a:cubicBezTo>
                <a:lnTo>
                  <a:pt x="217714" y="275771"/>
                </a:lnTo>
                <a:lnTo>
                  <a:pt x="246743" y="319314"/>
                </a:lnTo>
                <a:cubicBezTo>
                  <a:pt x="251581" y="333828"/>
                  <a:pt x="251700" y="350910"/>
                  <a:pt x="261257" y="362857"/>
                </a:cubicBezTo>
                <a:cubicBezTo>
                  <a:pt x="272154" y="376479"/>
                  <a:pt x="292465" y="379551"/>
                  <a:pt x="304800" y="391886"/>
                </a:cubicBezTo>
                <a:cubicBezTo>
                  <a:pt x="317135" y="404221"/>
                  <a:pt x="324153" y="420914"/>
                  <a:pt x="333829" y="435428"/>
                </a:cubicBezTo>
                <a:lnTo>
                  <a:pt x="406400" y="653143"/>
                </a:lnTo>
                <a:lnTo>
                  <a:pt x="420914" y="696686"/>
                </a:lnTo>
                <a:cubicBezTo>
                  <a:pt x="425752" y="711200"/>
                  <a:pt x="431718" y="725386"/>
                  <a:pt x="435429" y="740228"/>
                </a:cubicBezTo>
                <a:cubicBezTo>
                  <a:pt x="478731" y="913440"/>
                  <a:pt x="457899" y="816995"/>
                  <a:pt x="493486" y="1030514"/>
                </a:cubicBezTo>
                <a:cubicBezTo>
                  <a:pt x="498324" y="1059543"/>
                  <a:pt x="503838" y="1088467"/>
                  <a:pt x="508000" y="1117600"/>
                </a:cubicBezTo>
                <a:cubicBezTo>
                  <a:pt x="513350" y="1155051"/>
                  <a:pt x="516761" y="1222207"/>
                  <a:pt x="537029" y="1262743"/>
                </a:cubicBezTo>
                <a:cubicBezTo>
                  <a:pt x="544830" y="1278345"/>
                  <a:pt x="558256" y="1290684"/>
                  <a:pt x="566057" y="1306286"/>
                </a:cubicBezTo>
                <a:cubicBezTo>
                  <a:pt x="572899" y="1319970"/>
                  <a:pt x="572085" y="1337098"/>
                  <a:pt x="580572" y="1349828"/>
                </a:cubicBezTo>
                <a:cubicBezTo>
                  <a:pt x="591958" y="1366907"/>
                  <a:pt x="610974" y="1377602"/>
                  <a:pt x="624114" y="1393371"/>
                </a:cubicBezTo>
                <a:cubicBezTo>
                  <a:pt x="665582" y="1443133"/>
                  <a:pt x="635866" y="1435533"/>
                  <a:pt x="696686" y="1465943"/>
                </a:cubicBezTo>
                <a:cubicBezTo>
                  <a:pt x="710370" y="1472785"/>
                  <a:pt x="725064" y="1478435"/>
                  <a:pt x="740229" y="1480457"/>
                </a:cubicBezTo>
                <a:cubicBezTo>
                  <a:pt x="867166" y="1497382"/>
                  <a:pt x="894092" y="1494971"/>
                  <a:pt x="1001486" y="1494971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자유형: 도형 71">
            <a:extLst>
              <a:ext uri="{FF2B5EF4-FFF2-40B4-BE49-F238E27FC236}">
                <a16:creationId xmlns:a16="http://schemas.microsoft.com/office/drawing/2014/main" id="{85669A50-44E1-4E40-9049-B56DC90490D2}"/>
              </a:ext>
            </a:extLst>
          </p:cNvPr>
          <p:cNvSpPr/>
          <p:nvPr/>
        </p:nvSpPr>
        <p:spPr>
          <a:xfrm>
            <a:off x="1364343" y="3512457"/>
            <a:ext cx="1204686" cy="1813794"/>
          </a:xfrm>
          <a:custGeom>
            <a:avLst/>
            <a:gdLst>
              <a:gd name="connsiteX0" fmla="*/ 0 w 1204686"/>
              <a:gd name="connsiteY0" fmla="*/ 0 h 1813794"/>
              <a:gd name="connsiteX1" fmla="*/ 72571 w 1204686"/>
              <a:gd name="connsiteY1" fmla="*/ 29029 h 1813794"/>
              <a:gd name="connsiteX2" fmla="*/ 130628 w 1204686"/>
              <a:gd name="connsiteY2" fmla="*/ 130629 h 1813794"/>
              <a:gd name="connsiteX3" fmla="*/ 203200 w 1204686"/>
              <a:gd name="connsiteY3" fmla="*/ 232229 h 1813794"/>
              <a:gd name="connsiteX4" fmla="*/ 261257 w 1204686"/>
              <a:gd name="connsiteY4" fmla="*/ 333829 h 1813794"/>
              <a:gd name="connsiteX5" fmla="*/ 304800 w 1204686"/>
              <a:gd name="connsiteY5" fmla="*/ 391886 h 1813794"/>
              <a:gd name="connsiteX6" fmla="*/ 319314 w 1204686"/>
              <a:gd name="connsiteY6" fmla="*/ 435429 h 1813794"/>
              <a:gd name="connsiteX7" fmla="*/ 333828 w 1204686"/>
              <a:gd name="connsiteY7" fmla="*/ 493486 h 1813794"/>
              <a:gd name="connsiteX8" fmla="*/ 362857 w 1204686"/>
              <a:gd name="connsiteY8" fmla="*/ 537029 h 1813794"/>
              <a:gd name="connsiteX9" fmla="*/ 391886 w 1204686"/>
              <a:gd name="connsiteY9" fmla="*/ 653143 h 1813794"/>
              <a:gd name="connsiteX10" fmla="*/ 435428 w 1204686"/>
              <a:gd name="connsiteY10" fmla="*/ 798286 h 1813794"/>
              <a:gd name="connsiteX11" fmla="*/ 449943 w 1204686"/>
              <a:gd name="connsiteY11" fmla="*/ 885372 h 1813794"/>
              <a:gd name="connsiteX12" fmla="*/ 464457 w 1204686"/>
              <a:gd name="connsiteY12" fmla="*/ 957943 h 1813794"/>
              <a:gd name="connsiteX13" fmla="*/ 478971 w 1204686"/>
              <a:gd name="connsiteY13" fmla="*/ 1059543 h 1813794"/>
              <a:gd name="connsiteX14" fmla="*/ 493486 w 1204686"/>
              <a:gd name="connsiteY14" fmla="*/ 1132114 h 1813794"/>
              <a:gd name="connsiteX15" fmla="*/ 522514 w 1204686"/>
              <a:gd name="connsiteY15" fmla="*/ 1277257 h 1813794"/>
              <a:gd name="connsiteX16" fmla="*/ 551543 w 1204686"/>
              <a:gd name="connsiteY16" fmla="*/ 1465943 h 1813794"/>
              <a:gd name="connsiteX17" fmla="*/ 580571 w 1204686"/>
              <a:gd name="connsiteY17" fmla="*/ 1553029 h 1813794"/>
              <a:gd name="connsiteX18" fmla="*/ 609600 w 1204686"/>
              <a:gd name="connsiteY18" fmla="*/ 1596572 h 1813794"/>
              <a:gd name="connsiteX19" fmla="*/ 638628 w 1204686"/>
              <a:gd name="connsiteY19" fmla="*/ 1683657 h 1813794"/>
              <a:gd name="connsiteX20" fmla="*/ 1204686 w 1204686"/>
              <a:gd name="connsiteY20" fmla="*/ 1770743 h 181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04686" h="1813794">
                <a:moveTo>
                  <a:pt x="0" y="0"/>
                </a:moveTo>
                <a:cubicBezTo>
                  <a:pt x="24190" y="9676"/>
                  <a:pt x="51370" y="13885"/>
                  <a:pt x="72571" y="29029"/>
                </a:cubicBezTo>
                <a:cubicBezTo>
                  <a:pt x="89644" y="41224"/>
                  <a:pt x="123515" y="118180"/>
                  <a:pt x="130628" y="130629"/>
                </a:cubicBezTo>
                <a:cubicBezTo>
                  <a:pt x="150173" y="164833"/>
                  <a:pt x="180950" y="201079"/>
                  <a:pt x="203200" y="232229"/>
                </a:cubicBezTo>
                <a:cubicBezTo>
                  <a:pt x="283098" y="344087"/>
                  <a:pt x="176216" y="197764"/>
                  <a:pt x="261257" y="333829"/>
                </a:cubicBezTo>
                <a:cubicBezTo>
                  <a:pt x="274078" y="354342"/>
                  <a:pt x="290286" y="372534"/>
                  <a:pt x="304800" y="391886"/>
                </a:cubicBezTo>
                <a:cubicBezTo>
                  <a:pt x="309638" y="406400"/>
                  <a:pt x="315111" y="420718"/>
                  <a:pt x="319314" y="435429"/>
                </a:cubicBezTo>
                <a:cubicBezTo>
                  <a:pt x="324794" y="454609"/>
                  <a:pt x="325970" y="475151"/>
                  <a:pt x="333828" y="493486"/>
                </a:cubicBezTo>
                <a:cubicBezTo>
                  <a:pt x="340700" y="509520"/>
                  <a:pt x="353181" y="522515"/>
                  <a:pt x="362857" y="537029"/>
                </a:cubicBezTo>
                <a:cubicBezTo>
                  <a:pt x="372533" y="575734"/>
                  <a:pt x="379270" y="615294"/>
                  <a:pt x="391886" y="653143"/>
                </a:cubicBezTo>
                <a:cubicBezTo>
                  <a:pt x="410400" y="708685"/>
                  <a:pt x="424460" y="743445"/>
                  <a:pt x="435428" y="798286"/>
                </a:cubicBezTo>
                <a:cubicBezTo>
                  <a:pt x="441200" y="827144"/>
                  <a:pt x="444678" y="856418"/>
                  <a:pt x="449943" y="885372"/>
                </a:cubicBezTo>
                <a:cubicBezTo>
                  <a:pt x="454356" y="909643"/>
                  <a:pt x="460401" y="933609"/>
                  <a:pt x="464457" y="957943"/>
                </a:cubicBezTo>
                <a:cubicBezTo>
                  <a:pt x="470081" y="991688"/>
                  <a:pt x="473347" y="1025798"/>
                  <a:pt x="478971" y="1059543"/>
                </a:cubicBezTo>
                <a:cubicBezTo>
                  <a:pt x="483027" y="1083877"/>
                  <a:pt x="489073" y="1107842"/>
                  <a:pt x="493486" y="1132114"/>
                </a:cubicBezTo>
                <a:cubicBezTo>
                  <a:pt x="517214" y="1262614"/>
                  <a:pt x="496840" y="1174559"/>
                  <a:pt x="522514" y="1277257"/>
                </a:cubicBezTo>
                <a:cubicBezTo>
                  <a:pt x="532737" y="1369266"/>
                  <a:pt x="529359" y="1391995"/>
                  <a:pt x="551543" y="1465943"/>
                </a:cubicBezTo>
                <a:cubicBezTo>
                  <a:pt x="560336" y="1495251"/>
                  <a:pt x="563598" y="1527569"/>
                  <a:pt x="580571" y="1553029"/>
                </a:cubicBezTo>
                <a:lnTo>
                  <a:pt x="609600" y="1596572"/>
                </a:lnTo>
                <a:cubicBezTo>
                  <a:pt x="619276" y="1625600"/>
                  <a:pt x="621655" y="1658198"/>
                  <a:pt x="638628" y="1683657"/>
                </a:cubicBezTo>
                <a:cubicBezTo>
                  <a:pt x="790616" y="1911636"/>
                  <a:pt x="661798" y="1770743"/>
                  <a:pt x="1204686" y="1770743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자유형: 도형 1">
            <a:extLst>
              <a:ext uri="{FF2B5EF4-FFF2-40B4-BE49-F238E27FC236}">
                <a16:creationId xmlns:a16="http://schemas.microsoft.com/office/drawing/2014/main" id="{252112F3-29DC-4DA2-B456-EA0884DA130F}"/>
              </a:ext>
            </a:extLst>
          </p:cNvPr>
          <p:cNvSpPr/>
          <p:nvPr/>
        </p:nvSpPr>
        <p:spPr>
          <a:xfrm>
            <a:off x="1465943" y="2931886"/>
            <a:ext cx="870857" cy="871917"/>
          </a:xfrm>
          <a:custGeom>
            <a:avLst/>
            <a:gdLst>
              <a:gd name="connsiteX0" fmla="*/ 0 w 870857"/>
              <a:gd name="connsiteY0" fmla="*/ 29028 h 871917"/>
              <a:gd name="connsiteX1" fmla="*/ 72571 w 870857"/>
              <a:gd name="connsiteY1" fmla="*/ 14514 h 871917"/>
              <a:gd name="connsiteX2" fmla="*/ 116114 w 870857"/>
              <a:gd name="connsiteY2" fmla="*/ 0 h 871917"/>
              <a:gd name="connsiteX3" fmla="*/ 174171 w 870857"/>
              <a:gd name="connsiteY3" fmla="*/ 14514 h 871917"/>
              <a:gd name="connsiteX4" fmla="*/ 217714 w 870857"/>
              <a:gd name="connsiteY4" fmla="*/ 43543 h 871917"/>
              <a:gd name="connsiteX5" fmla="*/ 304800 w 870857"/>
              <a:gd name="connsiteY5" fmla="*/ 87085 h 871917"/>
              <a:gd name="connsiteX6" fmla="*/ 348343 w 870857"/>
              <a:gd name="connsiteY6" fmla="*/ 174171 h 871917"/>
              <a:gd name="connsiteX7" fmla="*/ 391886 w 870857"/>
              <a:gd name="connsiteY7" fmla="*/ 217714 h 871917"/>
              <a:gd name="connsiteX8" fmla="*/ 449943 w 870857"/>
              <a:gd name="connsiteY8" fmla="*/ 304800 h 871917"/>
              <a:gd name="connsiteX9" fmla="*/ 464457 w 870857"/>
              <a:gd name="connsiteY9" fmla="*/ 348343 h 871917"/>
              <a:gd name="connsiteX10" fmla="*/ 522514 w 870857"/>
              <a:gd name="connsiteY10" fmla="*/ 435428 h 871917"/>
              <a:gd name="connsiteX11" fmla="*/ 580571 w 870857"/>
              <a:gd name="connsiteY11" fmla="*/ 522514 h 871917"/>
              <a:gd name="connsiteX12" fmla="*/ 638628 w 870857"/>
              <a:gd name="connsiteY12" fmla="*/ 609600 h 871917"/>
              <a:gd name="connsiteX13" fmla="*/ 667657 w 870857"/>
              <a:gd name="connsiteY13" fmla="*/ 696685 h 871917"/>
              <a:gd name="connsiteX14" fmla="*/ 740228 w 870857"/>
              <a:gd name="connsiteY14" fmla="*/ 827314 h 871917"/>
              <a:gd name="connsiteX15" fmla="*/ 783771 w 870857"/>
              <a:gd name="connsiteY15" fmla="*/ 856343 h 871917"/>
              <a:gd name="connsiteX16" fmla="*/ 827314 w 870857"/>
              <a:gd name="connsiteY16" fmla="*/ 870857 h 871917"/>
              <a:gd name="connsiteX17" fmla="*/ 870857 w 870857"/>
              <a:gd name="connsiteY17" fmla="*/ 870857 h 87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70857" h="871917">
                <a:moveTo>
                  <a:pt x="0" y="29028"/>
                </a:moveTo>
                <a:cubicBezTo>
                  <a:pt x="24190" y="24190"/>
                  <a:pt x="48638" y="20497"/>
                  <a:pt x="72571" y="14514"/>
                </a:cubicBezTo>
                <a:cubicBezTo>
                  <a:pt x="87414" y="10803"/>
                  <a:pt x="100815" y="0"/>
                  <a:pt x="116114" y="0"/>
                </a:cubicBezTo>
                <a:cubicBezTo>
                  <a:pt x="136062" y="0"/>
                  <a:pt x="154819" y="9676"/>
                  <a:pt x="174171" y="14514"/>
                </a:cubicBezTo>
                <a:cubicBezTo>
                  <a:pt x="188685" y="24190"/>
                  <a:pt x="202112" y="35742"/>
                  <a:pt x="217714" y="43543"/>
                </a:cubicBezTo>
                <a:cubicBezTo>
                  <a:pt x="337906" y="103639"/>
                  <a:pt x="180003" y="3889"/>
                  <a:pt x="304800" y="87085"/>
                </a:cubicBezTo>
                <a:cubicBezTo>
                  <a:pt x="319347" y="130726"/>
                  <a:pt x="317079" y="136655"/>
                  <a:pt x="348343" y="174171"/>
                </a:cubicBezTo>
                <a:cubicBezTo>
                  <a:pt x="361484" y="189940"/>
                  <a:pt x="379284" y="201511"/>
                  <a:pt x="391886" y="217714"/>
                </a:cubicBezTo>
                <a:cubicBezTo>
                  <a:pt x="413305" y="245253"/>
                  <a:pt x="449943" y="304800"/>
                  <a:pt x="449943" y="304800"/>
                </a:cubicBezTo>
                <a:cubicBezTo>
                  <a:pt x="454781" y="319314"/>
                  <a:pt x="457027" y="334969"/>
                  <a:pt x="464457" y="348343"/>
                </a:cubicBezTo>
                <a:cubicBezTo>
                  <a:pt x="481400" y="378840"/>
                  <a:pt x="503162" y="406400"/>
                  <a:pt x="522514" y="435428"/>
                </a:cubicBezTo>
                <a:lnTo>
                  <a:pt x="580571" y="522514"/>
                </a:lnTo>
                <a:lnTo>
                  <a:pt x="638628" y="609600"/>
                </a:lnTo>
                <a:lnTo>
                  <a:pt x="667657" y="696685"/>
                </a:lnTo>
                <a:cubicBezTo>
                  <a:pt x="682782" y="742061"/>
                  <a:pt x="697448" y="798794"/>
                  <a:pt x="740228" y="827314"/>
                </a:cubicBezTo>
                <a:cubicBezTo>
                  <a:pt x="754742" y="836990"/>
                  <a:pt x="768169" y="848542"/>
                  <a:pt x="783771" y="856343"/>
                </a:cubicBezTo>
                <a:cubicBezTo>
                  <a:pt x="797455" y="863185"/>
                  <a:pt x="812223" y="868342"/>
                  <a:pt x="827314" y="870857"/>
                </a:cubicBezTo>
                <a:cubicBezTo>
                  <a:pt x="841631" y="873243"/>
                  <a:pt x="856343" y="870857"/>
                  <a:pt x="870857" y="87085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B9FE77-214D-4FD8-B290-CAB67BD3B9D6}"/>
              </a:ext>
            </a:extLst>
          </p:cNvPr>
          <p:cNvSpPr txBox="1"/>
          <p:nvPr/>
        </p:nvSpPr>
        <p:spPr>
          <a:xfrm>
            <a:off x="2838847" y="354693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42E963-DE1A-4B82-A504-B3D5145554D2}"/>
              </a:ext>
            </a:extLst>
          </p:cNvPr>
          <p:cNvSpPr txBox="1"/>
          <p:nvPr/>
        </p:nvSpPr>
        <p:spPr>
          <a:xfrm>
            <a:off x="1552680" y="208404"/>
            <a:ext cx="427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8" name="자유형: 도형 7">
            <a:extLst>
              <a:ext uri="{FF2B5EF4-FFF2-40B4-BE49-F238E27FC236}">
                <a16:creationId xmlns:a16="http://schemas.microsoft.com/office/drawing/2014/main" id="{5523A4DD-E275-4F3E-8586-98CCA802B672}"/>
              </a:ext>
            </a:extLst>
          </p:cNvPr>
          <p:cNvSpPr/>
          <p:nvPr/>
        </p:nvSpPr>
        <p:spPr>
          <a:xfrm flipV="1">
            <a:off x="1901371" y="404224"/>
            <a:ext cx="523456" cy="45719"/>
          </a:xfrm>
          <a:custGeom>
            <a:avLst/>
            <a:gdLst>
              <a:gd name="connsiteX0" fmla="*/ 0 w 580572"/>
              <a:gd name="connsiteY0" fmla="*/ 0 h 159657"/>
              <a:gd name="connsiteX1" fmla="*/ 72572 w 580572"/>
              <a:gd name="connsiteY1" fmla="*/ 101600 h 159657"/>
              <a:gd name="connsiteX2" fmla="*/ 159658 w 580572"/>
              <a:gd name="connsiteY2" fmla="*/ 130628 h 159657"/>
              <a:gd name="connsiteX3" fmla="*/ 319315 w 580572"/>
              <a:gd name="connsiteY3" fmla="*/ 159657 h 159657"/>
              <a:gd name="connsiteX4" fmla="*/ 537029 w 580572"/>
              <a:gd name="connsiteY4" fmla="*/ 145143 h 159657"/>
              <a:gd name="connsiteX5" fmla="*/ 580572 w 580572"/>
              <a:gd name="connsiteY5" fmla="*/ 130628 h 15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572" h="159657">
                <a:moveTo>
                  <a:pt x="0" y="0"/>
                </a:moveTo>
                <a:cubicBezTo>
                  <a:pt x="24191" y="33867"/>
                  <a:pt x="40361" y="75245"/>
                  <a:pt x="72572" y="101600"/>
                </a:cubicBezTo>
                <a:cubicBezTo>
                  <a:pt x="96254" y="120976"/>
                  <a:pt x="129973" y="123206"/>
                  <a:pt x="159658" y="130628"/>
                </a:cubicBezTo>
                <a:cubicBezTo>
                  <a:pt x="250904" y="153441"/>
                  <a:pt x="197967" y="142322"/>
                  <a:pt x="319315" y="159657"/>
                </a:cubicBezTo>
                <a:cubicBezTo>
                  <a:pt x="391886" y="154819"/>
                  <a:pt x="464741" y="153175"/>
                  <a:pt x="537029" y="145143"/>
                </a:cubicBezTo>
                <a:cubicBezTo>
                  <a:pt x="552235" y="143453"/>
                  <a:pt x="580572" y="130628"/>
                  <a:pt x="580572" y="130628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277D25-45CA-4A83-BB52-9AFEC7D49422}"/>
              </a:ext>
            </a:extLst>
          </p:cNvPr>
          <p:cNvSpPr txBox="1"/>
          <p:nvPr/>
        </p:nvSpPr>
        <p:spPr>
          <a:xfrm>
            <a:off x="2846552" y="4515243"/>
            <a:ext cx="502780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50128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5F01AD0-F931-49D0-8712-55F813727682}"/>
              </a:ext>
            </a:extLst>
          </p:cNvPr>
          <p:cNvSpPr txBox="1"/>
          <p:nvPr/>
        </p:nvSpPr>
        <p:spPr>
          <a:xfrm>
            <a:off x="827584" y="208404"/>
            <a:ext cx="76238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link("/aa/bb", "/aa/newbb");</a:t>
            </a:r>
          </a:p>
          <a:p>
            <a:r>
              <a:rPr lang="en-US"/>
              <a:t>- link does not change file system data structure such as fd table,</a:t>
            </a:r>
          </a:p>
          <a:p>
            <a:r>
              <a:rPr lang="en-US"/>
              <a:t>  file table, inode table , etc.</a:t>
            </a:r>
          </a:p>
          <a:p>
            <a:r>
              <a:rPr lang="en-US"/>
              <a:t>- link changes the target directory ("/aa" in this case) </a:t>
            </a:r>
          </a:p>
          <a:p>
            <a:r>
              <a:rPr lang="en-US"/>
              <a:t>        -- create "newbb" in "/aa"</a:t>
            </a:r>
          </a:p>
          <a:p>
            <a:r>
              <a:rPr lang="en-US"/>
              <a:t>        -- give "newbb" the same inode number as "bb"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B5526533-0A98-4ED4-B6BE-27F5801111E7}"/>
              </a:ext>
            </a:extLst>
          </p:cNvPr>
          <p:cNvSpPr/>
          <p:nvPr/>
        </p:nvSpPr>
        <p:spPr>
          <a:xfrm>
            <a:off x="827584" y="2852936"/>
            <a:ext cx="1800200" cy="2016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1E6E4554-F57E-4993-B646-C2BD4FF49BCE}"/>
              </a:ext>
            </a:extLst>
          </p:cNvPr>
          <p:cNvCxnSpPr/>
          <p:nvPr/>
        </p:nvCxnSpPr>
        <p:spPr>
          <a:xfrm>
            <a:off x="1403648" y="2852936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>
            <a:extLst>
              <a:ext uri="{FF2B5EF4-FFF2-40B4-BE49-F238E27FC236}">
                <a16:creationId xmlns:a16="http://schemas.microsoft.com/office/drawing/2014/main" id="{71C046FA-4F5F-4A25-ADA6-684134D394D1}"/>
              </a:ext>
            </a:extLst>
          </p:cNvPr>
          <p:cNvCxnSpPr/>
          <p:nvPr/>
        </p:nvCxnSpPr>
        <p:spPr>
          <a:xfrm>
            <a:off x="2051720" y="2852936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84AB584B-FE19-4252-A30C-058D92F8C384}"/>
              </a:ext>
            </a:extLst>
          </p:cNvPr>
          <p:cNvCxnSpPr/>
          <p:nvPr/>
        </p:nvCxnSpPr>
        <p:spPr>
          <a:xfrm>
            <a:off x="827584" y="3140968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85">
            <a:extLst>
              <a:ext uri="{FF2B5EF4-FFF2-40B4-BE49-F238E27FC236}">
                <a16:creationId xmlns:a16="http://schemas.microsoft.com/office/drawing/2014/main" id="{0036A92E-A1F1-42E7-9161-EA37BC4D8F94}"/>
              </a:ext>
            </a:extLst>
          </p:cNvPr>
          <p:cNvCxnSpPr/>
          <p:nvPr/>
        </p:nvCxnSpPr>
        <p:spPr>
          <a:xfrm>
            <a:off x="855824" y="342900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직선 연결선 86">
            <a:extLst>
              <a:ext uri="{FF2B5EF4-FFF2-40B4-BE49-F238E27FC236}">
                <a16:creationId xmlns:a16="http://schemas.microsoft.com/office/drawing/2014/main" id="{1D41B11B-E734-4694-8B55-D8C92D2B420F}"/>
              </a:ext>
            </a:extLst>
          </p:cNvPr>
          <p:cNvCxnSpPr/>
          <p:nvPr/>
        </p:nvCxnSpPr>
        <p:spPr>
          <a:xfrm>
            <a:off x="855824" y="3717032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4E3A84BA-4493-40C3-8C74-E67C93FFAC4E}"/>
              </a:ext>
            </a:extLst>
          </p:cNvPr>
          <p:cNvCxnSpPr/>
          <p:nvPr/>
        </p:nvCxnSpPr>
        <p:spPr>
          <a:xfrm>
            <a:off x="827584" y="4293096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6ED11220-DBD8-4404-B19C-040C120C750F}"/>
              </a:ext>
            </a:extLst>
          </p:cNvPr>
          <p:cNvCxnSpPr/>
          <p:nvPr/>
        </p:nvCxnSpPr>
        <p:spPr>
          <a:xfrm>
            <a:off x="827584" y="4581128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0776D13-E7A3-4A72-AF8C-36CF35852ED7}"/>
              </a:ext>
            </a:extLst>
          </p:cNvPr>
          <p:cNvSpPr txBox="1"/>
          <p:nvPr/>
        </p:nvSpPr>
        <p:spPr>
          <a:xfrm>
            <a:off x="719573" y="285293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iinode#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2F6313-B383-4C72-B564-B2A451B1D0F8}"/>
              </a:ext>
            </a:extLst>
          </p:cNvPr>
          <p:cNvSpPr txBox="1"/>
          <p:nvPr/>
        </p:nvSpPr>
        <p:spPr>
          <a:xfrm>
            <a:off x="2015717" y="2852935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fname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463DB4-0BE6-4974-8E0D-2B715BC4729E}"/>
              </a:ext>
            </a:extLst>
          </p:cNvPr>
          <p:cNvSpPr txBox="1"/>
          <p:nvPr/>
        </p:nvSpPr>
        <p:spPr>
          <a:xfrm>
            <a:off x="1369550" y="2246094"/>
            <a:ext cx="64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/aa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C746796-C0EA-4327-98F2-F1ABBAB9A1C3}"/>
              </a:ext>
            </a:extLst>
          </p:cNvPr>
          <p:cNvSpPr txBox="1"/>
          <p:nvPr/>
        </p:nvSpPr>
        <p:spPr>
          <a:xfrm>
            <a:off x="1369550" y="278821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972BF25-7173-44C4-9504-A079C1135AC4}"/>
              </a:ext>
            </a:extLst>
          </p:cNvPr>
          <p:cNvSpPr txBox="1"/>
          <p:nvPr/>
        </p:nvSpPr>
        <p:spPr>
          <a:xfrm>
            <a:off x="2221882" y="305649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217624-0FEB-467E-B853-B9A2FAEED0E8}"/>
              </a:ext>
            </a:extLst>
          </p:cNvPr>
          <p:cNvSpPr txBox="1"/>
          <p:nvPr/>
        </p:nvSpPr>
        <p:spPr>
          <a:xfrm>
            <a:off x="2204120" y="3348637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..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26155EE-7A01-4C73-A5D2-8E10911A8771}"/>
              </a:ext>
            </a:extLst>
          </p:cNvPr>
          <p:cNvSpPr txBox="1"/>
          <p:nvPr/>
        </p:nvSpPr>
        <p:spPr>
          <a:xfrm>
            <a:off x="1431889" y="368308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9F06218-87CD-4B39-9D0D-B64E33E85AEB}"/>
              </a:ext>
            </a:extLst>
          </p:cNvPr>
          <p:cNvSpPr txBox="1"/>
          <p:nvPr/>
        </p:nvSpPr>
        <p:spPr>
          <a:xfrm>
            <a:off x="2118799" y="4260022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bb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F59775-D81D-4DE1-B3C3-E8F1B3D5778D}"/>
              </a:ext>
            </a:extLst>
          </p:cNvPr>
          <p:cNvSpPr txBox="1"/>
          <p:nvPr/>
        </p:nvSpPr>
        <p:spPr>
          <a:xfrm>
            <a:off x="999841" y="42788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1A34785-3980-488C-8525-639628D328DE}"/>
              </a:ext>
            </a:extLst>
          </p:cNvPr>
          <p:cNvSpPr txBox="1"/>
          <p:nvPr/>
        </p:nvSpPr>
        <p:spPr>
          <a:xfrm>
            <a:off x="2104792" y="37166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35B7363-3983-4A75-BB46-435471831A5B}"/>
              </a:ext>
            </a:extLst>
          </p:cNvPr>
          <p:cNvSpPr txBox="1"/>
          <p:nvPr/>
        </p:nvSpPr>
        <p:spPr>
          <a:xfrm>
            <a:off x="807561" y="3698175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cxnSp>
        <p:nvCxnSpPr>
          <p:cNvPr id="73" name="직선 화살표 연결선 72">
            <a:extLst>
              <a:ext uri="{FF2B5EF4-FFF2-40B4-BE49-F238E27FC236}">
                <a16:creationId xmlns:a16="http://schemas.microsoft.com/office/drawing/2014/main" id="{599ECE4F-4A9A-40B9-9512-5FF8E528E8EC}"/>
              </a:ext>
            </a:extLst>
          </p:cNvPr>
          <p:cNvCxnSpPr>
            <a:cxnSpLocks/>
          </p:cNvCxnSpPr>
          <p:nvPr/>
        </p:nvCxnSpPr>
        <p:spPr>
          <a:xfrm>
            <a:off x="3112904" y="3683084"/>
            <a:ext cx="23952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직사각형 118">
            <a:extLst>
              <a:ext uri="{FF2B5EF4-FFF2-40B4-BE49-F238E27FC236}">
                <a16:creationId xmlns:a16="http://schemas.microsoft.com/office/drawing/2014/main" id="{EBB518AC-AC61-4536-806D-411B52810554}"/>
              </a:ext>
            </a:extLst>
          </p:cNvPr>
          <p:cNvSpPr/>
          <p:nvPr/>
        </p:nvSpPr>
        <p:spPr>
          <a:xfrm>
            <a:off x="6091932" y="2834066"/>
            <a:ext cx="1800200" cy="2016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70C2836D-6FA7-40E8-B706-F23FBE297EE3}"/>
              </a:ext>
            </a:extLst>
          </p:cNvPr>
          <p:cNvCxnSpPr/>
          <p:nvPr/>
        </p:nvCxnSpPr>
        <p:spPr>
          <a:xfrm>
            <a:off x="6667996" y="2834066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연결선 124">
            <a:extLst>
              <a:ext uri="{FF2B5EF4-FFF2-40B4-BE49-F238E27FC236}">
                <a16:creationId xmlns:a16="http://schemas.microsoft.com/office/drawing/2014/main" id="{7D16A58D-07A6-41D5-B07C-D1128F3CD382}"/>
              </a:ext>
            </a:extLst>
          </p:cNvPr>
          <p:cNvCxnSpPr/>
          <p:nvPr/>
        </p:nvCxnSpPr>
        <p:spPr>
          <a:xfrm>
            <a:off x="7316068" y="2834066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직선 연결선 125">
            <a:extLst>
              <a:ext uri="{FF2B5EF4-FFF2-40B4-BE49-F238E27FC236}">
                <a16:creationId xmlns:a16="http://schemas.microsoft.com/office/drawing/2014/main" id="{DA3E1788-5D52-4D91-A41C-AFDA17A733C4}"/>
              </a:ext>
            </a:extLst>
          </p:cNvPr>
          <p:cNvCxnSpPr/>
          <p:nvPr/>
        </p:nvCxnSpPr>
        <p:spPr>
          <a:xfrm>
            <a:off x="6091932" y="3122098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직선 연결선 126">
            <a:extLst>
              <a:ext uri="{FF2B5EF4-FFF2-40B4-BE49-F238E27FC236}">
                <a16:creationId xmlns:a16="http://schemas.microsoft.com/office/drawing/2014/main" id="{4BA0280A-0093-4E6F-9FFC-B9FCEF1DAD78}"/>
              </a:ext>
            </a:extLst>
          </p:cNvPr>
          <p:cNvCxnSpPr/>
          <p:nvPr/>
        </p:nvCxnSpPr>
        <p:spPr>
          <a:xfrm>
            <a:off x="6120172" y="341013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연결선 127">
            <a:extLst>
              <a:ext uri="{FF2B5EF4-FFF2-40B4-BE49-F238E27FC236}">
                <a16:creationId xmlns:a16="http://schemas.microsoft.com/office/drawing/2014/main" id="{0D98C75B-38CB-4B88-B4BF-F85A8527275B}"/>
              </a:ext>
            </a:extLst>
          </p:cNvPr>
          <p:cNvCxnSpPr/>
          <p:nvPr/>
        </p:nvCxnSpPr>
        <p:spPr>
          <a:xfrm>
            <a:off x="6120172" y="3698162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연결선 128">
            <a:extLst>
              <a:ext uri="{FF2B5EF4-FFF2-40B4-BE49-F238E27FC236}">
                <a16:creationId xmlns:a16="http://schemas.microsoft.com/office/drawing/2014/main" id="{1ECE2112-E76D-4451-81F7-952031362F36}"/>
              </a:ext>
            </a:extLst>
          </p:cNvPr>
          <p:cNvCxnSpPr/>
          <p:nvPr/>
        </p:nvCxnSpPr>
        <p:spPr>
          <a:xfrm>
            <a:off x="6091932" y="4274226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직선 연결선 129">
            <a:extLst>
              <a:ext uri="{FF2B5EF4-FFF2-40B4-BE49-F238E27FC236}">
                <a16:creationId xmlns:a16="http://schemas.microsoft.com/office/drawing/2014/main" id="{E66BD3BF-6D94-4BD5-A746-29BE050F2071}"/>
              </a:ext>
            </a:extLst>
          </p:cNvPr>
          <p:cNvCxnSpPr/>
          <p:nvPr/>
        </p:nvCxnSpPr>
        <p:spPr>
          <a:xfrm>
            <a:off x="6091932" y="4562258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8A04F43B-9089-4A10-A842-142B838FBB03}"/>
              </a:ext>
            </a:extLst>
          </p:cNvPr>
          <p:cNvSpPr txBox="1"/>
          <p:nvPr/>
        </p:nvSpPr>
        <p:spPr>
          <a:xfrm>
            <a:off x="5983921" y="283406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iinode#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23602DD-8351-4E5C-A300-E968CAAC09E9}"/>
              </a:ext>
            </a:extLst>
          </p:cNvPr>
          <p:cNvSpPr txBox="1"/>
          <p:nvPr/>
        </p:nvSpPr>
        <p:spPr>
          <a:xfrm>
            <a:off x="7280065" y="2834065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fname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8409B3A0-EC0B-4DF3-A8A3-5574073383CA}"/>
              </a:ext>
            </a:extLst>
          </p:cNvPr>
          <p:cNvSpPr txBox="1"/>
          <p:nvPr/>
        </p:nvSpPr>
        <p:spPr>
          <a:xfrm>
            <a:off x="6633898" y="2227224"/>
            <a:ext cx="64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/aa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644BDEA4-B333-44E3-AEB7-FEB1BF788DB2}"/>
              </a:ext>
            </a:extLst>
          </p:cNvPr>
          <p:cNvSpPr txBox="1"/>
          <p:nvPr/>
        </p:nvSpPr>
        <p:spPr>
          <a:xfrm>
            <a:off x="6633898" y="276934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8BFC65CD-BA4A-49A2-9F95-3E1679D29E5C}"/>
              </a:ext>
            </a:extLst>
          </p:cNvPr>
          <p:cNvSpPr txBox="1"/>
          <p:nvPr/>
        </p:nvSpPr>
        <p:spPr>
          <a:xfrm>
            <a:off x="7486230" y="303762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.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15D03AAE-DD6E-43C6-AA49-A66115CF940B}"/>
              </a:ext>
            </a:extLst>
          </p:cNvPr>
          <p:cNvSpPr txBox="1"/>
          <p:nvPr/>
        </p:nvSpPr>
        <p:spPr>
          <a:xfrm>
            <a:off x="7468468" y="3329767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..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581627BA-3871-45D4-9F1C-2D5928B6DA20}"/>
              </a:ext>
            </a:extLst>
          </p:cNvPr>
          <p:cNvSpPr txBox="1"/>
          <p:nvPr/>
        </p:nvSpPr>
        <p:spPr>
          <a:xfrm>
            <a:off x="6696237" y="366421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6C1913EB-9C44-40C8-9970-912E0E30F1D6}"/>
              </a:ext>
            </a:extLst>
          </p:cNvPr>
          <p:cNvSpPr txBox="1"/>
          <p:nvPr/>
        </p:nvSpPr>
        <p:spPr>
          <a:xfrm>
            <a:off x="6264189" y="426002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B28E5E74-E1BD-48D0-874A-8AA5B3DBF491}"/>
              </a:ext>
            </a:extLst>
          </p:cNvPr>
          <p:cNvSpPr txBox="1"/>
          <p:nvPr/>
        </p:nvSpPr>
        <p:spPr>
          <a:xfrm>
            <a:off x="7369140" y="369776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A5A501F3-C064-4086-AF67-F4ADF3482CCC}"/>
              </a:ext>
            </a:extLst>
          </p:cNvPr>
          <p:cNvSpPr txBox="1"/>
          <p:nvPr/>
        </p:nvSpPr>
        <p:spPr>
          <a:xfrm>
            <a:off x="6071909" y="3679305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DC5537B-17E4-45A6-84FB-F4E21F30FF2A}"/>
              </a:ext>
            </a:extLst>
          </p:cNvPr>
          <p:cNvSpPr txBox="1"/>
          <p:nvPr/>
        </p:nvSpPr>
        <p:spPr>
          <a:xfrm>
            <a:off x="2987824" y="3056498"/>
            <a:ext cx="2701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link("/aa/bb","/aa/newbb")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946B177-E91F-4686-B0AA-317CBB6C9154}"/>
              </a:ext>
            </a:extLst>
          </p:cNvPr>
          <p:cNvSpPr txBox="1"/>
          <p:nvPr/>
        </p:nvSpPr>
        <p:spPr>
          <a:xfrm>
            <a:off x="7381096" y="4240478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bb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762F13E-468C-4BCE-A0A5-621B1E952FB6}"/>
              </a:ext>
            </a:extLst>
          </p:cNvPr>
          <p:cNvSpPr txBox="1"/>
          <p:nvPr/>
        </p:nvSpPr>
        <p:spPr>
          <a:xfrm>
            <a:off x="7259902" y="4534447"/>
            <a:ext cx="1291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newbb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D3259CE-A692-4509-9394-205350DD14F9}"/>
              </a:ext>
            </a:extLst>
          </p:cNvPr>
          <p:cNvSpPr txBox="1"/>
          <p:nvPr/>
        </p:nvSpPr>
        <p:spPr>
          <a:xfrm>
            <a:off x="6278309" y="45622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033756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666658" y="3700549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/>
              <a:t>p1</a:t>
            </a:r>
            <a:r>
              <a:rPr lang="en-US" sz="1200"/>
              <a:t>'s 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718426" y="1750110"/>
            <a:ext cx="2187057" cy="3866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21870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3281711" y="5664652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6170804" y="5640184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table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B4C35BE-E018-47F7-939E-C0E1DA9BFE0F}"/>
              </a:ext>
            </a:extLst>
          </p:cNvPr>
          <p:cNvCxnSpPr/>
          <p:nvPr/>
        </p:nvCxnSpPr>
        <p:spPr>
          <a:xfrm>
            <a:off x="5736883" y="21225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6B55BF8-2F89-46E6-B327-D5070D6DD17A}"/>
              </a:ext>
            </a:extLst>
          </p:cNvPr>
          <p:cNvCxnSpPr/>
          <p:nvPr/>
        </p:nvCxnSpPr>
        <p:spPr>
          <a:xfrm>
            <a:off x="5736883" y="2328310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903BC8-C6E5-42D8-B97E-193BAED0A16A}"/>
              </a:ext>
            </a:extLst>
          </p:cNvPr>
          <p:cNvCxnSpPr/>
          <p:nvPr/>
        </p:nvCxnSpPr>
        <p:spPr>
          <a:xfrm>
            <a:off x="5718426" y="266856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7B2854AA-0129-48BC-8455-1B20064661B8}"/>
              </a:ext>
            </a:extLst>
          </p:cNvPr>
          <p:cNvCxnSpPr/>
          <p:nvPr/>
        </p:nvCxnSpPr>
        <p:spPr>
          <a:xfrm>
            <a:off x="5736883" y="2889282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A9A3B68-879B-4D4E-804A-01C15074637C}"/>
              </a:ext>
            </a:extLst>
          </p:cNvPr>
          <p:cNvCxnSpPr>
            <a:stCxn id="22" idx="1"/>
            <a:endCxn id="22" idx="3"/>
          </p:cNvCxnSpPr>
          <p:nvPr/>
        </p:nvCxnSpPr>
        <p:spPr>
          <a:xfrm>
            <a:off x="2687749" y="387781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A948E533-8FCE-4D77-B697-5C921E7B842E}"/>
              </a:ext>
            </a:extLst>
          </p:cNvPr>
          <p:cNvCxnSpPr/>
          <p:nvPr/>
        </p:nvCxnSpPr>
        <p:spPr>
          <a:xfrm>
            <a:off x="2687749" y="3585397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4E149BAB-728F-4D68-A18B-E6DBDFDFE553}"/>
              </a:ext>
            </a:extLst>
          </p:cNvPr>
          <p:cNvCxnSpPr/>
          <p:nvPr/>
        </p:nvCxnSpPr>
        <p:spPr>
          <a:xfrm>
            <a:off x="2661289" y="230787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CD04876-B3BA-4DAA-96AD-93FA2562B808}"/>
              </a:ext>
            </a:extLst>
          </p:cNvPr>
          <p:cNvCxnSpPr/>
          <p:nvPr/>
        </p:nvCxnSpPr>
        <p:spPr>
          <a:xfrm>
            <a:off x="2682774" y="254716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F7AC6B74-BE89-4645-BBAD-8D62F41CE655}"/>
              </a:ext>
            </a:extLst>
          </p:cNvPr>
          <p:cNvCxnSpPr/>
          <p:nvPr/>
        </p:nvCxnSpPr>
        <p:spPr>
          <a:xfrm>
            <a:off x="3779912" y="3585397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1D02D42-FE2F-41D8-9714-89A41BA6A6D5}"/>
              </a:ext>
            </a:extLst>
          </p:cNvPr>
          <p:cNvCxnSpPr/>
          <p:nvPr/>
        </p:nvCxnSpPr>
        <p:spPr>
          <a:xfrm>
            <a:off x="4246844" y="3569982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3DA1BA47-9CA4-4E63-B078-AA56285B203E}"/>
              </a:ext>
            </a:extLst>
          </p:cNvPr>
          <p:cNvCxnSpPr/>
          <p:nvPr/>
        </p:nvCxnSpPr>
        <p:spPr>
          <a:xfrm>
            <a:off x="3281711" y="3585397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53E5E21-A732-441C-B177-8B82C8CDFDCD}"/>
              </a:ext>
            </a:extLst>
          </p:cNvPr>
          <p:cNvSpPr txBox="1"/>
          <p:nvPr/>
        </p:nvSpPr>
        <p:spPr>
          <a:xfrm>
            <a:off x="2661715" y="33006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0568617-AA0A-4A35-92CC-2F3FD5995C79}"/>
              </a:ext>
            </a:extLst>
          </p:cNvPr>
          <p:cNvSpPr txBox="1"/>
          <p:nvPr/>
        </p:nvSpPr>
        <p:spPr>
          <a:xfrm>
            <a:off x="4188597" y="333869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f_dentry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974707C-639B-4628-B99D-7F4DB2A1D8D1}"/>
              </a:ext>
            </a:extLst>
          </p:cNvPr>
          <p:cNvSpPr txBox="1"/>
          <p:nvPr/>
        </p:nvSpPr>
        <p:spPr>
          <a:xfrm>
            <a:off x="3776283" y="332693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376577-C315-41CE-BE26-224DC1D31CAC}"/>
              </a:ext>
            </a:extLst>
          </p:cNvPr>
          <p:cNvSpPr txBox="1"/>
          <p:nvPr/>
        </p:nvSpPr>
        <p:spPr>
          <a:xfrm>
            <a:off x="3269251" y="3322393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E45947-A241-4F45-ACF0-9F04B37FB9CC}"/>
              </a:ext>
            </a:extLst>
          </p:cNvPr>
          <p:cNvSpPr txBox="1"/>
          <p:nvPr/>
        </p:nvSpPr>
        <p:spPr>
          <a:xfrm>
            <a:off x="7962045" y="2021355"/>
            <a:ext cx="48942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F78AD45-B6EF-4755-BA83-B522946BC0D5}"/>
              </a:ext>
            </a:extLst>
          </p:cNvPr>
          <p:cNvSpPr txBox="1"/>
          <p:nvPr/>
        </p:nvSpPr>
        <p:spPr>
          <a:xfrm>
            <a:off x="7887026" y="2645325"/>
            <a:ext cx="1067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/root/d1</a:t>
            </a:r>
          </a:p>
        </p:txBody>
      </p:sp>
      <p:sp>
        <p:nvSpPr>
          <p:cNvPr id="118" name="자유형: 도형 117">
            <a:extLst>
              <a:ext uri="{FF2B5EF4-FFF2-40B4-BE49-F238E27FC236}">
                <a16:creationId xmlns:a16="http://schemas.microsoft.com/office/drawing/2014/main" id="{63F4D5C2-B81E-4D37-A490-AE7138B30D90}"/>
              </a:ext>
            </a:extLst>
          </p:cNvPr>
          <p:cNvSpPr/>
          <p:nvPr/>
        </p:nvSpPr>
        <p:spPr>
          <a:xfrm>
            <a:off x="1556422" y="2772417"/>
            <a:ext cx="1027122" cy="1030529"/>
          </a:xfrm>
          <a:custGeom>
            <a:avLst/>
            <a:gdLst>
              <a:gd name="connsiteX0" fmla="*/ 0 w 1146629"/>
              <a:gd name="connsiteY0" fmla="*/ 0 h 885576"/>
              <a:gd name="connsiteX1" fmla="*/ 159657 w 1146629"/>
              <a:gd name="connsiteY1" fmla="*/ 14515 h 885576"/>
              <a:gd name="connsiteX2" fmla="*/ 203200 w 1146629"/>
              <a:gd name="connsiteY2" fmla="*/ 29029 h 885576"/>
              <a:gd name="connsiteX3" fmla="*/ 420915 w 1146629"/>
              <a:gd name="connsiteY3" fmla="*/ 72572 h 885576"/>
              <a:gd name="connsiteX4" fmla="*/ 551543 w 1146629"/>
              <a:gd name="connsiteY4" fmla="*/ 145143 h 885576"/>
              <a:gd name="connsiteX5" fmla="*/ 653143 w 1146629"/>
              <a:gd name="connsiteY5" fmla="*/ 261258 h 885576"/>
              <a:gd name="connsiteX6" fmla="*/ 740229 w 1146629"/>
              <a:gd name="connsiteY6" fmla="*/ 348343 h 885576"/>
              <a:gd name="connsiteX7" fmla="*/ 812800 w 1146629"/>
              <a:gd name="connsiteY7" fmla="*/ 478972 h 885576"/>
              <a:gd name="connsiteX8" fmla="*/ 841829 w 1146629"/>
              <a:gd name="connsiteY8" fmla="*/ 522515 h 885576"/>
              <a:gd name="connsiteX9" fmla="*/ 885372 w 1146629"/>
              <a:gd name="connsiteY9" fmla="*/ 653143 h 885576"/>
              <a:gd name="connsiteX10" fmla="*/ 899886 w 1146629"/>
              <a:gd name="connsiteY10" fmla="*/ 696686 h 885576"/>
              <a:gd name="connsiteX11" fmla="*/ 914400 w 1146629"/>
              <a:gd name="connsiteY11" fmla="*/ 754743 h 885576"/>
              <a:gd name="connsiteX12" fmla="*/ 986972 w 1146629"/>
              <a:gd name="connsiteY12" fmla="*/ 841829 h 885576"/>
              <a:gd name="connsiteX13" fmla="*/ 1074057 w 1146629"/>
              <a:gd name="connsiteY13" fmla="*/ 870858 h 885576"/>
              <a:gd name="connsiteX14" fmla="*/ 1146629 w 1146629"/>
              <a:gd name="connsiteY14" fmla="*/ 885372 h 88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6629" h="885576">
                <a:moveTo>
                  <a:pt x="0" y="0"/>
                </a:moveTo>
                <a:cubicBezTo>
                  <a:pt x="53219" y="4838"/>
                  <a:pt x="106756" y="6958"/>
                  <a:pt x="159657" y="14515"/>
                </a:cubicBezTo>
                <a:cubicBezTo>
                  <a:pt x="174803" y="16679"/>
                  <a:pt x="188198" y="26029"/>
                  <a:pt x="203200" y="29029"/>
                </a:cubicBezTo>
                <a:cubicBezTo>
                  <a:pt x="439779" y="76345"/>
                  <a:pt x="309235" y="35346"/>
                  <a:pt x="420915" y="72572"/>
                </a:cubicBezTo>
                <a:cubicBezTo>
                  <a:pt x="520730" y="139116"/>
                  <a:pt x="474902" y="119597"/>
                  <a:pt x="551543" y="145143"/>
                </a:cubicBezTo>
                <a:cubicBezTo>
                  <a:pt x="674920" y="227395"/>
                  <a:pt x="483800" y="91917"/>
                  <a:pt x="653143" y="261258"/>
                </a:cubicBezTo>
                <a:lnTo>
                  <a:pt x="740229" y="348343"/>
                </a:lnTo>
                <a:cubicBezTo>
                  <a:pt x="765775" y="424983"/>
                  <a:pt x="746257" y="379157"/>
                  <a:pt x="812800" y="478972"/>
                </a:cubicBezTo>
                <a:lnTo>
                  <a:pt x="841829" y="522515"/>
                </a:lnTo>
                <a:lnTo>
                  <a:pt x="885372" y="653143"/>
                </a:lnTo>
                <a:cubicBezTo>
                  <a:pt x="890210" y="667657"/>
                  <a:pt x="896175" y="681843"/>
                  <a:pt x="899886" y="696686"/>
                </a:cubicBezTo>
                <a:cubicBezTo>
                  <a:pt x="904724" y="716038"/>
                  <a:pt x="906542" y="736408"/>
                  <a:pt x="914400" y="754743"/>
                </a:cubicBezTo>
                <a:cubicBezTo>
                  <a:pt x="923998" y="777139"/>
                  <a:pt x="967356" y="830931"/>
                  <a:pt x="986972" y="841829"/>
                </a:cubicBezTo>
                <a:cubicBezTo>
                  <a:pt x="1013720" y="856689"/>
                  <a:pt x="1045029" y="861182"/>
                  <a:pt x="1074057" y="870858"/>
                </a:cubicBezTo>
                <a:cubicBezTo>
                  <a:pt x="1126778" y="888432"/>
                  <a:pt x="1102302" y="885372"/>
                  <a:pt x="1146629" y="885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42DED3A1-5CBB-4CB1-AC64-5E2D080FC1B4}"/>
              </a:ext>
            </a:extLst>
          </p:cNvPr>
          <p:cNvCxnSpPr/>
          <p:nvPr/>
        </p:nvCxnSpPr>
        <p:spPr>
          <a:xfrm>
            <a:off x="5718426" y="4137290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A7BA6F1-E5F6-4643-9A6F-FA136ED34EA3}"/>
              </a:ext>
            </a:extLst>
          </p:cNvPr>
          <p:cNvCxnSpPr/>
          <p:nvPr/>
        </p:nvCxnSpPr>
        <p:spPr>
          <a:xfrm>
            <a:off x="5736883" y="4403579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A6F55-3C8D-4D68-BDC9-5283FF2E6818}"/>
              </a:ext>
            </a:extLst>
          </p:cNvPr>
          <p:cNvSpPr txBox="1"/>
          <p:nvPr/>
        </p:nvSpPr>
        <p:spPr>
          <a:xfrm>
            <a:off x="7905483" y="4135602"/>
            <a:ext cx="9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/aa/bb</a:t>
            </a:r>
          </a:p>
        </p:txBody>
      </p:sp>
      <p:sp>
        <p:nvSpPr>
          <p:cNvPr id="124" name="자유형: 도형 123">
            <a:extLst>
              <a:ext uri="{FF2B5EF4-FFF2-40B4-BE49-F238E27FC236}">
                <a16:creationId xmlns:a16="http://schemas.microsoft.com/office/drawing/2014/main" id="{2DA6AD02-DECE-4C15-B8C1-02F3EF22B2AD}"/>
              </a:ext>
            </a:extLst>
          </p:cNvPr>
          <p:cNvSpPr/>
          <p:nvPr/>
        </p:nvSpPr>
        <p:spPr>
          <a:xfrm>
            <a:off x="4673600" y="3730171"/>
            <a:ext cx="1001486" cy="624115"/>
          </a:xfrm>
          <a:custGeom>
            <a:avLst/>
            <a:gdLst>
              <a:gd name="connsiteX0" fmla="*/ 0 w 1001486"/>
              <a:gd name="connsiteY0" fmla="*/ 0 h 624115"/>
              <a:gd name="connsiteX1" fmla="*/ 130629 w 1001486"/>
              <a:gd name="connsiteY1" fmla="*/ 14515 h 624115"/>
              <a:gd name="connsiteX2" fmla="*/ 246743 w 1001486"/>
              <a:gd name="connsiteY2" fmla="*/ 43543 h 624115"/>
              <a:gd name="connsiteX3" fmla="*/ 319314 w 1001486"/>
              <a:gd name="connsiteY3" fmla="*/ 58058 h 624115"/>
              <a:gd name="connsiteX4" fmla="*/ 493486 w 1001486"/>
              <a:gd name="connsiteY4" fmla="*/ 174172 h 624115"/>
              <a:gd name="connsiteX5" fmla="*/ 580571 w 1001486"/>
              <a:gd name="connsiteY5" fmla="*/ 232229 h 624115"/>
              <a:gd name="connsiteX6" fmla="*/ 609600 w 1001486"/>
              <a:gd name="connsiteY6" fmla="*/ 275772 h 624115"/>
              <a:gd name="connsiteX7" fmla="*/ 653143 w 1001486"/>
              <a:gd name="connsiteY7" fmla="*/ 304800 h 624115"/>
              <a:gd name="connsiteX8" fmla="*/ 667657 w 1001486"/>
              <a:gd name="connsiteY8" fmla="*/ 348343 h 624115"/>
              <a:gd name="connsiteX9" fmla="*/ 769257 w 1001486"/>
              <a:gd name="connsiteY9" fmla="*/ 464458 h 624115"/>
              <a:gd name="connsiteX10" fmla="*/ 798286 w 1001486"/>
              <a:gd name="connsiteY10" fmla="*/ 508000 h 624115"/>
              <a:gd name="connsiteX11" fmla="*/ 885371 w 1001486"/>
              <a:gd name="connsiteY11" fmla="*/ 551543 h 624115"/>
              <a:gd name="connsiteX12" fmla="*/ 1001486 w 1001486"/>
              <a:gd name="connsiteY12" fmla="*/ 624115 h 6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486" h="624115">
                <a:moveTo>
                  <a:pt x="0" y="0"/>
                </a:moveTo>
                <a:cubicBezTo>
                  <a:pt x="43543" y="4838"/>
                  <a:pt x="87485" y="6901"/>
                  <a:pt x="130629" y="14515"/>
                </a:cubicBezTo>
                <a:cubicBezTo>
                  <a:pt x="169918" y="21448"/>
                  <a:pt x="207622" y="35718"/>
                  <a:pt x="246743" y="43543"/>
                </a:cubicBezTo>
                <a:lnTo>
                  <a:pt x="319314" y="58058"/>
                </a:lnTo>
                <a:cubicBezTo>
                  <a:pt x="450474" y="123637"/>
                  <a:pt x="293359" y="40754"/>
                  <a:pt x="493486" y="174172"/>
                </a:cubicBezTo>
                <a:lnTo>
                  <a:pt x="580571" y="232229"/>
                </a:lnTo>
                <a:cubicBezTo>
                  <a:pt x="590247" y="246743"/>
                  <a:pt x="597265" y="263437"/>
                  <a:pt x="609600" y="275772"/>
                </a:cubicBezTo>
                <a:cubicBezTo>
                  <a:pt x="621935" y="288107"/>
                  <a:pt x="642246" y="291179"/>
                  <a:pt x="653143" y="304800"/>
                </a:cubicBezTo>
                <a:cubicBezTo>
                  <a:pt x="662700" y="316747"/>
                  <a:pt x="660227" y="334969"/>
                  <a:pt x="667657" y="348343"/>
                </a:cubicBezTo>
                <a:cubicBezTo>
                  <a:pt x="717461" y="437990"/>
                  <a:pt x="705650" y="422053"/>
                  <a:pt x="769257" y="464458"/>
                </a:cubicBezTo>
                <a:cubicBezTo>
                  <a:pt x="778933" y="478972"/>
                  <a:pt x="785951" y="495665"/>
                  <a:pt x="798286" y="508000"/>
                </a:cubicBezTo>
                <a:cubicBezTo>
                  <a:pt x="826424" y="536137"/>
                  <a:pt x="849955" y="539738"/>
                  <a:pt x="885371" y="551543"/>
                </a:cubicBezTo>
                <a:cubicBezTo>
                  <a:pt x="981459" y="615601"/>
                  <a:pt x="941252" y="593997"/>
                  <a:pt x="1001486" y="62411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2B291-4098-4977-95CF-99C1A02664D3}"/>
              </a:ext>
            </a:extLst>
          </p:cNvPr>
          <p:cNvSpPr txBox="1"/>
          <p:nvPr/>
        </p:nvSpPr>
        <p:spPr>
          <a:xfrm>
            <a:off x="3374209" y="3593104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F01AD0-F931-49D0-8712-55F813727682}"/>
              </a:ext>
            </a:extLst>
          </p:cNvPr>
          <p:cNvSpPr txBox="1"/>
          <p:nvPr/>
        </p:nvSpPr>
        <p:spPr>
          <a:xfrm>
            <a:off x="1870917" y="208404"/>
            <a:ext cx="6091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x2=fork();</a:t>
            </a:r>
          </a:p>
          <a:p>
            <a:r>
              <a:rPr lang="en-US"/>
              <a:t>- fork copies the parent's root, pwd, fdtable to the child</a:t>
            </a:r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C48F1FD7-C1A8-4B9B-BAE0-E136C433F9D2}"/>
              </a:ext>
            </a:extLst>
          </p:cNvPr>
          <p:cNvCxnSpPr/>
          <p:nvPr/>
        </p:nvCxnSpPr>
        <p:spPr>
          <a:xfrm>
            <a:off x="3776283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059D110-2B15-4B2C-A863-4809DB93CF60}"/>
              </a:ext>
            </a:extLst>
          </p:cNvPr>
          <p:cNvCxnSpPr/>
          <p:nvPr/>
        </p:nvCxnSpPr>
        <p:spPr>
          <a:xfrm>
            <a:off x="4246844" y="2307871"/>
            <a:ext cx="0" cy="224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922D1C38-B2BC-4265-8B55-9BB4515B5195}"/>
              </a:ext>
            </a:extLst>
          </p:cNvPr>
          <p:cNvCxnSpPr/>
          <p:nvPr/>
        </p:nvCxnSpPr>
        <p:spPr>
          <a:xfrm>
            <a:off x="3269251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자유형: 도형 34">
            <a:extLst>
              <a:ext uri="{FF2B5EF4-FFF2-40B4-BE49-F238E27FC236}">
                <a16:creationId xmlns:a16="http://schemas.microsoft.com/office/drawing/2014/main" id="{5B8BCE2B-0B62-4510-9FC0-4D7EDC5DED4E}"/>
              </a:ext>
            </a:extLst>
          </p:cNvPr>
          <p:cNvSpPr/>
          <p:nvPr/>
        </p:nvSpPr>
        <p:spPr>
          <a:xfrm>
            <a:off x="4789714" y="2452914"/>
            <a:ext cx="841836" cy="1645775"/>
          </a:xfrm>
          <a:custGeom>
            <a:avLst/>
            <a:gdLst>
              <a:gd name="connsiteX0" fmla="*/ 0 w 841836"/>
              <a:gd name="connsiteY0" fmla="*/ 0 h 1645775"/>
              <a:gd name="connsiteX1" fmla="*/ 145143 w 841836"/>
              <a:gd name="connsiteY1" fmla="*/ 159657 h 1645775"/>
              <a:gd name="connsiteX2" fmla="*/ 217715 w 841836"/>
              <a:gd name="connsiteY2" fmla="*/ 232229 h 1645775"/>
              <a:gd name="connsiteX3" fmla="*/ 290286 w 841836"/>
              <a:gd name="connsiteY3" fmla="*/ 319315 h 1645775"/>
              <a:gd name="connsiteX4" fmla="*/ 319315 w 841836"/>
              <a:gd name="connsiteY4" fmla="*/ 362857 h 1645775"/>
              <a:gd name="connsiteX5" fmla="*/ 406400 w 841836"/>
              <a:gd name="connsiteY5" fmla="*/ 449943 h 1645775"/>
              <a:gd name="connsiteX6" fmla="*/ 449943 w 841836"/>
              <a:gd name="connsiteY6" fmla="*/ 493486 h 1645775"/>
              <a:gd name="connsiteX7" fmla="*/ 522515 w 841836"/>
              <a:gd name="connsiteY7" fmla="*/ 624115 h 1645775"/>
              <a:gd name="connsiteX8" fmla="*/ 580572 w 841836"/>
              <a:gd name="connsiteY8" fmla="*/ 711200 h 1645775"/>
              <a:gd name="connsiteX9" fmla="*/ 624115 w 841836"/>
              <a:gd name="connsiteY9" fmla="*/ 798286 h 1645775"/>
              <a:gd name="connsiteX10" fmla="*/ 638629 w 841836"/>
              <a:gd name="connsiteY10" fmla="*/ 841829 h 1645775"/>
              <a:gd name="connsiteX11" fmla="*/ 667657 w 841836"/>
              <a:gd name="connsiteY11" fmla="*/ 885372 h 1645775"/>
              <a:gd name="connsiteX12" fmla="*/ 682172 w 841836"/>
              <a:gd name="connsiteY12" fmla="*/ 928915 h 1645775"/>
              <a:gd name="connsiteX13" fmla="*/ 711200 w 841836"/>
              <a:gd name="connsiteY13" fmla="*/ 972457 h 1645775"/>
              <a:gd name="connsiteX14" fmla="*/ 740229 w 841836"/>
              <a:gd name="connsiteY14" fmla="*/ 1059543 h 1645775"/>
              <a:gd name="connsiteX15" fmla="*/ 754743 w 841836"/>
              <a:gd name="connsiteY15" fmla="*/ 1103086 h 1645775"/>
              <a:gd name="connsiteX16" fmla="*/ 783772 w 841836"/>
              <a:gd name="connsiteY16" fmla="*/ 1335315 h 1645775"/>
              <a:gd name="connsiteX17" fmla="*/ 798286 w 841836"/>
              <a:gd name="connsiteY17" fmla="*/ 1393372 h 1645775"/>
              <a:gd name="connsiteX18" fmla="*/ 812800 w 841836"/>
              <a:gd name="connsiteY18" fmla="*/ 1480457 h 1645775"/>
              <a:gd name="connsiteX19" fmla="*/ 827315 w 841836"/>
              <a:gd name="connsiteY19" fmla="*/ 1553029 h 1645775"/>
              <a:gd name="connsiteX20" fmla="*/ 841829 w 841836"/>
              <a:gd name="connsiteY20" fmla="*/ 1625600 h 164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41836" h="1645775">
                <a:moveTo>
                  <a:pt x="0" y="0"/>
                </a:moveTo>
                <a:cubicBezTo>
                  <a:pt x="161158" y="225620"/>
                  <a:pt x="-12463" y="2051"/>
                  <a:pt x="145143" y="159657"/>
                </a:cubicBezTo>
                <a:cubicBezTo>
                  <a:pt x="241906" y="256420"/>
                  <a:pt x="101600" y="154818"/>
                  <a:pt x="217715" y="232229"/>
                </a:cubicBezTo>
                <a:cubicBezTo>
                  <a:pt x="289778" y="340326"/>
                  <a:pt x="197167" y="207574"/>
                  <a:pt x="290286" y="319315"/>
                </a:cubicBezTo>
                <a:cubicBezTo>
                  <a:pt x="301453" y="332716"/>
                  <a:pt x="307726" y="349819"/>
                  <a:pt x="319315" y="362857"/>
                </a:cubicBezTo>
                <a:cubicBezTo>
                  <a:pt x="346589" y="393540"/>
                  <a:pt x="377372" y="420914"/>
                  <a:pt x="406400" y="449943"/>
                </a:cubicBezTo>
                <a:lnTo>
                  <a:pt x="449943" y="493486"/>
                </a:lnTo>
                <a:cubicBezTo>
                  <a:pt x="501657" y="648626"/>
                  <a:pt x="446472" y="526346"/>
                  <a:pt x="522515" y="624115"/>
                </a:cubicBezTo>
                <a:cubicBezTo>
                  <a:pt x="543934" y="651654"/>
                  <a:pt x="580572" y="711200"/>
                  <a:pt x="580572" y="711200"/>
                </a:cubicBezTo>
                <a:cubicBezTo>
                  <a:pt x="617053" y="820646"/>
                  <a:pt x="567842" y="685740"/>
                  <a:pt x="624115" y="798286"/>
                </a:cubicBezTo>
                <a:cubicBezTo>
                  <a:pt x="630957" y="811970"/>
                  <a:pt x="631787" y="828145"/>
                  <a:pt x="638629" y="841829"/>
                </a:cubicBezTo>
                <a:cubicBezTo>
                  <a:pt x="646430" y="857431"/>
                  <a:pt x="659856" y="869770"/>
                  <a:pt x="667657" y="885372"/>
                </a:cubicBezTo>
                <a:cubicBezTo>
                  <a:pt x="674499" y="899056"/>
                  <a:pt x="675330" y="915231"/>
                  <a:pt x="682172" y="928915"/>
                </a:cubicBezTo>
                <a:cubicBezTo>
                  <a:pt x="689973" y="944517"/>
                  <a:pt x="704115" y="956517"/>
                  <a:pt x="711200" y="972457"/>
                </a:cubicBezTo>
                <a:cubicBezTo>
                  <a:pt x="723627" y="1000419"/>
                  <a:pt x="730553" y="1030514"/>
                  <a:pt x="740229" y="1059543"/>
                </a:cubicBezTo>
                <a:lnTo>
                  <a:pt x="754743" y="1103086"/>
                </a:lnTo>
                <a:cubicBezTo>
                  <a:pt x="761671" y="1165436"/>
                  <a:pt x="771935" y="1270211"/>
                  <a:pt x="783772" y="1335315"/>
                </a:cubicBezTo>
                <a:cubicBezTo>
                  <a:pt x="787340" y="1354941"/>
                  <a:pt x="794374" y="1373811"/>
                  <a:pt x="798286" y="1393372"/>
                </a:cubicBezTo>
                <a:cubicBezTo>
                  <a:pt x="804057" y="1422229"/>
                  <a:pt x="807536" y="1451503"/>
                  <a:pt x="812800" y="1480457"/>
                </a:cubicBezTo>
                <a:cubicBezTo>
                  <a:pt x="817213" y="1504729"/>
                  <a:pt x="822902" y="1528757"/>
                  <a:pt x="827315" y="1553029"/>
                </a:cubicBezTo>
                <a:cubicBezTo>
                  <a:pt x="842624" y="1637230"/>
                  <a:pt x="841829" y="1670803"/>
                  <a:pt x="841829" y="16256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787EFF-8763-4E86-9D7C-170500B82A33}"/>
              </a:ext>
            </a:extLst>
          </p:cNvPr>
          <p:cNvSpPr txBox="1"/>
          <p:nvPr/>
        </p:nvSpPr>
        <p:spPr>
          <a:xfrm>
            <a:off x="3417647" y="2263800"/>
            <a:ext cx="31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7" name="자유형: 도형 36">
            <a:extLst>
              <a:ext uri="{FF2B5EF4-FFF2-40B4-BE49-F238E27FC236}">
                <a16:creationId xmlns:a16="http://schemas.microsoft.com/office/drawing/2014/main" id="{6D3086FD-56D7-4A4A-B075-37F95C619CA9}"/>
              </a:ext>
            </a:extLst>
          </p:cNvPr>
          <p:cNvSpPr/>
          <p:nvPr/>
        </p:nvSpPr>
        <p:spPr>
          <a:xfrm>
            <a:off x="1480457" y="2459099"/>
            <a:ext cx="1059543" cy="80901"/>
          </a:xfrm>
          <a:custGeom>
            <a:avLst/>
            <a:gdLst>
              <a:gd name="connsiteX0" fmla="*/ 0 w 1059543"/>
              <a:gd name="connsiteY0" fmla="*/ 80901 h 80901"/>
              <a:gd name="connsiteX1" fmla="*/ 87086 w 1059543"/>
              <a:gd name="connsiteY1" fmla="*/ 66387 h 80901"/>
              <a:gd name="connsiteX2" fmla="*/ 130629 w 1059543"/>
              <a:gd name="connsiteY2" fmla="*/ 51872 h 80901"/>
              <a:gd name="connsiteX3" fmla="*/ 246743 w 1059543"/>
              <a:gd name="connsiteY3" fmla="*/ 37358 h 80901"/>
              <a:gd name="connsiteX4" fmla="*/ 812800 w 1059543"/>
              <a:gd name="connsiteY4" fmla="*/ 8330 h 80901"/>
              <a:gd name="connsiteX5" fmla="*/ 1059543 w 1059543"/>
              <a:gd name="connsiteY5" fmla="*/ 8330 h 80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9543" h="80901">
                <a:moveTo>
                  <a:pt x="0" y="80901"/>
                </a:moveTo>
                <a:cubicBezTo>
                  <a:pt x="29029" y="76063"/>
                  <a:pt x="58358" y="72771"/>
                  <a:pt x="87086" y="66387"/>
                </a:cubicBezTo>
                <a:cubicBezTo>
                  <a:pt x="102021" y="63068"/>
                  <a:pt x="115576" y="54609"/>
                  <a:pt x="130629" y="51872"/>
                </a:cubicBezTo>
                <a:cubicBezTo>
                  <a:pt x="169006" y="44894"/>
                  <a:pt x="208038" y="42196"/>
                  <a:pt x="246743" y="37358"/>
                </a:cubicBezTo>
                <a:cubicBezTo>
                  <a:pt x="454246" y="-31808"/>
                  <a:pt x="290230" y="18190"/>
                  <a:pt x="812800" y="8330"/>
                </a:cubicBezTo>
                <a:cubicBezTo>
                  <a:pt x="895033" y="6778"/>
                  <a:pt x="977295" y="8330"/>
                  <a:pt x="1059543" y="833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6FB035-C12D-4D6C-8AC6-5F1A3741E528}"/>
              </a:ext>
            </a:extLst>
          </p:cNvPr>
          <p:cNvSpPr txBox="1"/>
          <p:nvPr/>
        </p:nvSpPr>
        <p:spPr>
          <a:xfrm>
            <a:off x="3292096" y="2067279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F2880399-EC35-45FB-829A-2A777763BCC5}"/>
              </a:ext>
            </a:extLst>
          </p:cNvPr>
          <p:cNvCxnSpPr/>
          <p:nvPr/>
        </p:nvCxnSpPr>
        <p:spPr>
          <a:xfrm>
            <a:off x="2682774" y="537321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7BCFD4E2-FA47-4139-9FDE-FD08040D9EA3}"/>
              </a:ext>
            </a:extLst>
          </p:cNvPr>
          <p:cNvCxnSpPr/>
          <p:nvPr/>
        </p:nvCxnSpPr>
        <p:spPr>
          <a:xfrm>
            <a:off x="2698704" y="515719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1B8E26AF-DD4B-4CF1-84EA-A96E16B0444C}"/>
              </a:ext>
            </a:extLst>
          </p:cNvPr>
          <p:cNvCxnSpPr/>
          <p:nvPr/>
        </p:nvCxnSpPr>
        <p:spPr>
          <a:xfrm>
            <a:off x="2682774" y="479715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E6A55157-6D9A-419F-8E23-8641E0C730FE}"/>
              </a:ext>
            </a:extLst>
          </p:cNvPr>
          <p:cNvCxnSpPr/>
          <p:nvPr/>
        </p:nvCxnSpPr>
        <p:spPr>
          <a:xfrm>
            <a:off x="2698704" y="4581128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C2B91B3B-D70F-4191-AB8E-000F0A34097D}"/>
              </a:ext>
            </a:extLst>
          </p:cNvPr>
          <p:cNvCxnSpPr/>
          <p:nvPr/>
        </p:nvCxnSpPr>
        <p:spPr>
          <a:xfrm>
            <a:off x="5718426" y="5373216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DA88DAD5-7904-45F6-9B91-FBCA3AE74DA8}"/>
              </a:ext>
            </a:extLst>
          </p:cNvPr>
          <p:cNvCxnSpPr/>
          <p:nvPr/>
        </p:nvCxnSpPr>
        <p:spPr>
          <a:xfrm>
            <a:off x="5736883" y="5157192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B636156-F7D9-45AC-AD6A-B8712E298D40}"/>
              </a:ext>
            </a:extLst>
          </p:cNvPr>
          <p:cNvSpPr txBox="1"/>
          <p:nvPr/>
        </p:nvSpPr>
        <p:spPr>
          <a:xfrm>
            <a:off x="7891147" y="5094203"/>
            <a:ext cx="1051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/dev/tty</a:t>
            </a:r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80125770-5138-4F2C-9FFB-2C01DC04DA19}"/>
              </a:ext>
            </a:extLst>
          </p:cNvPr>
          <p:cNvCxnSpPr/>
          <p:nvPr/>
        </p:nvCxnSpPr>
        <p:spPr>
          <a:xfrm>
            <a:off x="3754797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AC3B0E24-A4E3-412E-BCBC-3F45F46ADBFD}"/>
              </a:ext>
            </a:extLst>
          </p:cNvPr>
          <p:cNvCxnSpPr/>
          <p:nvPr/>
        </p:nvCxnSpPr>
        <p:spPr>
          <a:xfrm>
            <a:off x="430321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7B43FCAC-E19F-4BDB-810E-7B798E31BD1A}"/>
              </a:ext>
            </a:extLst>
          </p:cNvPr>
          <p:cNvCxnSpPr/>
          <p:nvPr/>
        </p:nvCxnSpPr>
        <p:spPr>
          <a:xfrm>
            <a:off x="326925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9B7E79F5-2B11-4011-BBCC-2CA58415DB01}"/>
              </a:ext>
            </a:extLst>
          </p:cNvPr>
          <p:cNvCxnSpPr/>
          <p:nvPr/>
        </p:nvCxnSpPr>
        <p:spPr>
          <a:xfrm>
            <a:off x="32817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2829291B-F348-4F5F-9B53-A8968B635EA8}"/>
              </a:ext>
            </a:extLst>
          </p:cNvPr>
          <p:cNvCxnSpPr/>
          <p:nvPr/>
        </p:nvCxnSpPr>
        <p:spPr>
          <a:xfrm>
            <a:off x="3776282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C80D5DFC-F001-46E8-929B-89A7D6B8F913}"/>
              </a:ext>
            </a:extLst>
          </p:cNvPr>
          <p:cNvCxnSpPr/>
          <p:nvPr/>
        </p:nvCxnSpPr>
        <p:spPr>
          <a:xfrm>
            <a:off x="43032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자유형: 도형 55">
            <a:extLst>
              <a:ext uri="{FF2B5EF4-FFF2-40B4-BE49-F238E27FC236}">
                <a16:creationId xmlns:a16="http://schemas.microsoft.com/office/drawing/2014/main" id="{27DCC3B3-C409-457C-B2FB-DF1459E0D1E7}"/>
              </a:ext>
            </a:extLst>
          </p:cNvPr>
          <p:cNvSpPr/>
          <p:nvPr/>
        </p:nvSpPr>
        <p:spPr>
          <a:xfrm>
            <a:off x="4760686" y="5268686"/>
            <a:ext cx="870857" cy="14514"/>
          </a:xfrm>
          <a:custGeom>
            <a:avLst/>
            <a:gdLst>
              <a:gd name="connsiteX0" fmla="*/ 0 w 870857"/>
              <a:gd name="connsiteY0" fmla="*/ 14514 h 14514"/>
              <a:gd name="connsiteX1" fmla="*/ 72571 w 870857"/>
              <a:gd name="connsiteY1" fmla="*/ 0 h 14514"/>
              <a:gd name="connsiteX2" fmla="*/ 870857 w 870857"/>
              <a:gd name="connsiteY2" fmla="*/ 14514 h 1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57" h="14514">
                <a:moveTo>
                  <a:pt x="0" y="14514"/>
                </a:moveTo>
                <a:cubicBezTo>
                  <a:pt x="24190" y="9676"/>
                  <a:pt x="47902" y="0"/>
                  <a:pt x="72571" y="0"/>
                </a:cubicBezTo>
                <a:cubicBezTo>
                  <a:pt x="338710" y="0"/>
                  <a:pt x="604718" y="14514"/>
                  <a:pt x="870857" y="145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자유형: 도형 56">
            <a:extLst>
              <a:ext uri="{FF2B5EF4-FFF2-40B4-BE49-F238E27FC236}">
                <a16:creationId xmlns:a16="http://schemas.microsoft.com/office/drawing/2014/main" id="{B077B989-5D96-42B4-A1EE-CF46BBFDD918}"/>
              </a:ext>
            </a:extLst>
          </p:cNvPr>
          <p:cNvSpPr/>
          <p:nvPr/>
        </p:nvSpPr>
        <p:spPr>
          <a:xfrm>
            <a:off x="4789714" y="4702629"/>
            <a:ext cx="754743" cy="449942"/>
          </a:xfrm>
          <a:custGeom>
            <a:avLst/>
            <a:gdLst>
              <a:gd name="connsiteX0" fmla="*/ 0 w 754743"/>
              <a:gd name="connsiteY0" fmla="*/ 0 h 449942"/>
              <a:gd name="connsiteX1" fmla="*/ 130629 w 754743"/>
              <a:gd name="connsiteY1" fmla="*/ 29028 h 449942"/>
              <a:gd name="connsiteX2" fmla="*/ 217715 w 754743"/>
              <a:gd name="connsiteY2" fmla="*/ 101600 h 449942"/>
              <a:gd name="connsiteX3" fmla="*/ 304800 w 754743"/>
              <a:gd name="connsiteY3" fmla="*/ 145142 h 449942"/>
              <a:gd name="connsiteX4" fmla="*/ 348343 w 754743"/>
              <a:gd name="connsiteY4" fmla="*/ 188685 h 449942"/>
              <a:gd name="connsiteX5" fmla="*/ 435429 w 754743"/>
              <a:gd name="connsiteY5" fmla="*/ 246742 h 449942"/>
              <a:gd name="connsiteX6" fmla="*/ 478972 w 754743"/>
              <a:gd name="connsiteY6" fmla="*/ 275771 h 449942"/>
              <a:gd name="connsiteX7" fmla="*/ 566057 w 754743"/>
              <a:gd name="connsiteY7" fmla="*/ 333828 h 449942"/>
              <a:gd name="connsiteX8" fmla="*/ 609600 w 754743"/>
              <a:gd name="connsiteY8" fmla="*/ 348342 h 449942"/>
              <a:gd name="connsiteX9" fmla="*/ 638629 w 754743"/>
              <a:gd name="connsiteY9" fmla="*/ 391885 h 449942"/>
              <a:gd name="connsiteX10" fmla="*/ 682172 w 754743"/>
              <a:gd name="connsiteY10" fmla="*/ 406400 h 449942"/>
              <a:gd name="connsiteX11" fmla="*/ 725715 w 754743"/>
              <a:gd name="connsiteY11" fmla="*/ 435428 h 449942"/>
              <a:gd name="connsiteX12" fmla="*/ 754743 w 754743"/>
              <a:gd name="connsiteY12" fmla="*/ 449942 h 44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4743" h="449942">
                <a:moveTo>
                  <a:pt x="0" y="0"/>
                </a:moveTo>
                <a:cubicBezTo>
                  <a:pt x="33445" y="5574"/>
                  <a:pt x="94899" y="11163"/>
                  <a:pt x="130629" y="29028"/>
                </a:cubicBezTo>
                <a:cubicBezTo>
                  <a:pt x="184682" y="56054"/>
                  <a:pt x="169567" y="61476"/>
                  <a:pt x="217715" y="101600"/>
                </a:cubicBezTo>
                <a:cubicBezTo>
                  <a:pt x="255230" y="132862"/>
                  <a:pt x="261160" y="130596"/>
                  <a:pt x="304800" y="145142"/>
                </a:cubicBezTo>
                <a:cubicBezTo>
                  <a:pt x="319314" y="159656"/>
                  <a:pt x="332140" y="176083"/>
                  <a:pt x="348343" y="188685"/>
                </a:cubicBezTo>
                <a:cubicBezTo>
                  <a:pt x="375882" y="210104"/>
                  <a:pt x="406400" y="227390"/>
                  <a:pt x="435429" y="246742"/>
                </a:cubicBezTo>
                <a:lnTo>
                  <a:pt x="478972" y="275771"/>
                </a:lnTo>
                <a:lnTo>
                  <a:pt x="566057" y="333828"/>
                </a:lnTo>
                <a:lnTo>
                  <a:pt x="609600" y="348342"/>
                </a:lnTo>
                <a:cubicBezTo>
                  <a:pt x="619276" y="362856"/>
                  <a:pt x="625007" y="380988"/>
                  <a:pt x="638629" y="391885"/>
                </a:cubicBezTo>
                <a:cubicBezTo>
                  <a:pt x="650576" y="401443"/>
                  <a:pt x="668488" y="399558"/>
                  <a:pt x="682172" y="406400"/>
                </a:cubicBezTo>
                <a:cubicBezTo>
                  <a:pt x="697774" y="414201"/>
                  <a:pt x="710757" y="426453"/>
                  <a:pt x="725715" y="435428"/>
                </a:cubicBezTo>
                <a:cubicBezTo>
                  <a:pt x="734991" y="440994"/>
                  <a:pt x="745067" y="445104"/>
                  <a:pt x="754743" y="44994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자유형: 도형 59">
            <a:extLst>
              <a:ext uri="{FF2B5EF4-FFF2-40B4-BE49-F238E27FC236}">
                <a16:creationId xmlns:a16="http://schemas.microsoft.com/office/drawing/2014/main" id="{951F1470-D2F1-4D2D-A226-D209FCA9A7CA}"/>
              </a:ext>
            </a:extLst>
          </p:cNvPr>
          <p:cNvSpPr/>
          <p:nvPr/>
        </p:nvSpPr>
        <p:spPr>
          <a:xfrm>
            <a:off x="1494971" y="3120571"/>
            <a:ext cx="1148723" cy="1524039"/>
          </a:xfrm>
          <a:custGeom>
            <a:avLst/>
            <a:gdLst>
              <a:gd name="connsiteX0" fmla="*/ 0 w 1148723"/>
              <a:gd name="connsiteY0" fmla="*/ 0 h 1524039"/>
              <a:gd name="connsiteX1" fmla="*/ 130629 w 1148723"/>
              <a:gd name="connsiteY1" fmla="*/ 14515 h 1524039"/>
              <a:gd name="connsiteX2" fmla="*/ 217715 w 1148723"/>
              <a:gd name="connsiteY2" fmla="*/ 87086 h 1524039"/>
              <a:gd name="connsiteX3" fmla="*/ 246743 w 1148723"/>
              <a:gd name="connsiteY3" fmla="*/ 130629 h 1524039"/>
              <a:gd name="connsiteX4" fmla="*/ 290286 w 1148723"/>
              <a:gd name="connsiteY4" fmla="*/ 159658 h 1524039"/>
              <a:gd name="connsiteX5" fmla="*/ 377372 w 1148723"/>
              <a:gd name="connsiteY5" fmla="*/ 290286 h 1524039"/>
              <a:gd name="connsiteX6" fmla="*/ 406400 w 1148723"/>
              <a:gd name="connsiteY6" fmla="*/ 333829 h 1524039"/>
              <a:gd name="connsiteX7" fmla="*/ 420915 w 1148723"/>
              <a:gd name="connsiteY7" fmla="*/ 377372 h 1524039"/>
              <a:gd name="connsiteX8" fmla="*/ 478972 w 1148723"/>
              <a:gd name="connsiteY8" fmla="*/ 464458 h 1524039"/>
              <a:gd name="connsiteX9" fmla="*/ 522515 w 1148723"/>
              <a:gd name="connsiteY9" fmla="*/ 551543 h 1524039"/>
              <a:gd name="connsiteX10" fmla="*/ 551543 w 1148723"/>
              <a:gd name="connsiteY10" fmla="*/ 638629 h 1524039"/>
              <a:gd name="connsiteX11" fmla="*/ 566058 w 1148723"/>
              <a:gd name="connsiteY11" fmla="*/ 682172 h 1524039"/>
              <a:gd name="connsiteX12" fmla="*/ 580572 w 1148723"/>
              <a:gd name="connsiteY12" fmla="*/ 725715 h 1524039"/>
              <a:gd name="connsiteX13" fmla="*/ 595086 w 1148723"/>
              <a:gd name="connsiteY13" fmla="*/ 769258 h 1524039"/>
              <a:gd name="connsiteX14" fmla="*/ 609600 w 1148723"/>
              <a:gd name="connsiteY14" fmla="*/ 972458 h 1524039"/>
              <a:gd name="connsiteX15" fmla="*/ 653143 w 1148723"/>
              <a:gd name="connsiteY15" fmla="*/ 1146629 h 1524039"/>
              <a:gd name="connsiteX16" fmla="*/ 754743 w 1148723"/>
              <a:gd name="connsiteY16" fmla="*/ 1378858 h 1524039"/>
              <a:gd name="connsiteX17" fmla="*/ 885372 w 1148723"/>
              <a:gd name="connsiteY17" fmla="*/ 1480458 h 1524039"/>
              <a:gd name="connsiteX18" fmla="*/ 1103086 w 1148723"/>
              <a:gd name="connsiteY18" fmla="*/ 1509486 h 1524039"/>
              <a:gd name="connsiteX19" fmla="*/ 1132115 w 1148723"/>
              <a:gd name="connsiteY19" fmla="*/ 1524000 h 152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48723" h="1524039">
                <a:moveTo>
                  <a:pt x="0" y="0"/>
                </a:moveTo>
                <a:cubicBezTo>
                  <a:pt x="43543" y="4838"/>
                  <a:pt x="88126" y="3889"/>
                  <a:pt x="130629" y="14515"/>
                </a:cubicBezTo>
                <a:cubicBezTo>
                  <a:pt x="154666" y="20524"/>
                  <a:pt x="204887" y="71692"/>
                  <a:pt x="217715" y="87086"/>
                </a:cubicBezTo>
                <a:cubicBezTo>
                  <a:pt x="228882" y="100487"/>
                  <a:pt x="234408" y="118294"/>
                  <a:pt x="246743" y="130629"/>
                </a:cubicBezTo>
                <a:cubicBezTo>
                  <a:pt x="259078" y="142964"/>
                  <a:pt x="275772" y="149982"/>
                  <a:pt x="290286" y="159658"/>
                </a:cubicBezTo>
                <a:lnTo>
                  <a:pt x="377372" y="290286"/>
                </a:lnTo>
                <a:cubicBezTo>
                  <a:pt x="387048" y="304800"/>
                  <a:pt x="400884" y="317280"/>
                  <a:pt x="406400" y="333829"/>
                </a:cubicBezTo>
                <a:cubicBezTo>
                  <a:pt x="411238" y="348343"/>
                  <a:pt x="413485" y="363998"/>
                  <a:pt x="420915" y="377372"/>
                </a:cubicBezTo>
                <a:cubicBezTo>
                  <a:pt x="437858" y="407870"/>
                  <a:pt x="478972" y="464458"/>
                  <a:pt x="478972" y="464458"/>
                </a:cubicBezTo>
                <a:cubicBezTo>
                  <a:pt x="531907" y="623262"/>
                  <a:pt x="447482" y="382718"/>
                  <a:pt x="522515" y="551543"/>
                </a:cubicBezTo>
                <a:cubicBezTo>
                  <a:pt x="534942" y="579505"/>
                  <a:pt x="541867" y="609600"/>
                  <a:pt x="551543" y="638629"/>
                </a:cubicBezTo>
                <a:lnTo>
                  <a:pt x="566058" y="682172"/>
                </a:lnTo>
                <a:lnTo>
                  <a:pt x="580572" y="725715"/>
                </a:lnTo>
                <a:lnTo>
                  <a:pt x="595086" y="769258"/>
                </a:lnTo>
                <a:cubicBezTo>
                  <a:pt x="599924" y="836991"/>
                  <a:pt x="602843" y="904889"/>
                  <a:pt x="609600" y="972458"/>
                </a:cubicBezTo>
                <a:cubicBezTo>
                  <a:pt x="622258" y="1099033"/>
                  <a:pt x="621971" y="1021947"/>
                  <a:pt x="653143" y="1146629"/>
                </a:cubicBezTo>
                <a:cubicBezTo>
                  <a:pt x="673805" y="1229275"/>
                  <a:pt x="691535" y="1315652"/>
                  <a:pt x="754743" y="1378858"/>
                </a:cubicBezTo>
                <a:cubicBezTo>
                  <a:pt x="785017" y="1409131"/>
                  <a:pt x="845693" y="1475498"/>
                  <a:pt x="885372" y="1480458"/>
                </a:cubicBezTo>
                <a:cubicBezTo>
                  <a:pt x="1035432" y="1499215"/>
                  <a:pt x="962872" y="1489456"/>
                  <a:pt x="1103086" y="1509486"/>
                </a:cubicBezTo>
                <a:cubicBezTo>
                  <a:pt x="1151219" y="1525530"/>
                  <a:pt x="1161928" y="1524000"/>
                  <a:pt x="1132115" y="15240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자유형: 도형 60">
            <a:extLst>
              <a:ext uri="{FF2B5EF4-FFF2-40B4-BE49-F238E27FC236}">
                <a16:creationId xmlns:a16="http://schemas.microsoft.com/office/drawing/2014/main" id="{02B47698-FF4D-4890-B6F1-858C311F390F}"/>
              </a:ext>
            </a:extLst>
          </p:cNvPr>
          <p:cNvSpPr/>
          <p:nvPr/>
        </p:nvSpPr>
        <p:spPr>
          <a:xfrm>
            <a:off x="1480457" y="3294743"/>
            <a:ext cx="1001486" cy="1495089"/>
          </a:xfrm>
          <a:custGeom>
            <a:avLst/>
            <a:gdLst>
              <a:gd name="connsiteX0" fmla="*/ 0 w 1001486"/>
              <a:gd name="connsiteY0" fmla="*/ 0 h 1495089"/>
              <a:gd name="connsiteX1" fmla="*/ 58057 w 1001486"/>
              <a:gd name="connsiteY1" fmla="*/ 72571 h 1495089"/>
              <a:gd name="connsiteX2" fmla="*/ 101600 w 1001486"/>
              <a:gd name="connsiteY2" fmla="*/ 101600 h 1495089"/>
              <a:gd name="connsiteX3" fmla="*/ 159657 w 1001486"/>
              <a:gd name="connsiteY3" fmla="*/ 188686 h 1495089"/>
              <a:gd name="connsiteX4" fmla="*/ 217714 w 1001486"/>
              <a:gd name="connsiteY4" fmla="*/ 275771 h 1495089"/>
              <a:gd name="connsiteX5" fmla="*/ 246743 w 1001486"/>
              <a:gd name="connsiteY5" fmla="*/ 319314 h 1495089"/>
              <a:gd name="connsiteX6" fmla="*/ 261257 w 1001486"/>
              <a:gd name="connsiteY6" fmla="*/ 362857 h 1495089"/>
              <a:gd name="connsiteX7" fmla="*/ 304800 w 1001486"/>
              <a:gd name="connsiteY7" fmla="*/ 391886 h 1495089"/>
              <a:gd name="connsiteX8" fmla="*/ 333829 w 1001486"/>
              <a:gd name="connsiteY8" fmla="*/ 435428 h 1495089"/>
              <a:gd name="connsiteX9" fmla="*/ 406400 w 1001486"/>
              <a:gd name="connsiteY9" fmla="*/ 653143 h 1495089"/>
              <a:gd name="connsiteX10" fmla="*/ 420914 w 1001486"/>
              <a:gd name="connsiteY10" fmla="*/ 696686 h 1495089"/>
              <a:gd name="connsiteX11" fmla="*/ 435429 w 1001486"/>
              <a:gd name="connsiteY11" fmla="*/ 740228 h 1495089"/>
              <a:gd name="connsiteX12" fmla="*/ 493486 w 1001486"/>
              <a:gd name="connsiteY12" fmla="*/ 1030514 h 1495089"/>
              <a:gd name="connsiteX13" fmla="*/ 508000 w 1001486"/>
              <a:gd name="connsiteY13" fmla="*/ 1117600 h 1495089"/>
              <a:gd name="connsiteX14" fmla="*/ 537029 w 1001486"/>
              <a:gd name="connsiteY14" fmla="*/ 1262743 h 1495089"/>
              <a:gd name="connsiteX15" fmla="*/ 566057 w 1001486"/>
              <a:gd name="connsiteY15" fmla="*/ 1306286 h 1495089"/>
              <a:gd name="connsiteX16" fmla="*/ 580572 w 1001486"/>
              <a:gd name="connsiteY16" fmla="*/ 1349828 h 1495089"/>
              <a:gd name="connsiteX17" fmla="*/ 624114 w 1001486"/>
              <a:gd name="connsiteY17" fmla="*/ 1393371 h 1495089"/>
              <a:gd name="connsiteX18" fmla="*/ 696686 w 1001486"/>
              <a:gd name="connsiteY18" fmla="*/ 1465943 h 1495089"/>
              <a:gd name="connsiteX19" fmla="*/ 740229 w 1001486"/>
              <a:gd name="connsiteY19" fmla="*/ 1480457 h 1495089"/>
              <a:gd name="connsiteX20" fmla="*/ 1001486 w 1001486"/>
              <a:gd name="connsiteY20" fmla="*/ 1494971 h 14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01486" h="1495089">
                <a:moveTo>
                  <a:pt x="0" y="0"/>
                </a:moveTo>
                <a:cubicBezTo>
                  <a:pt x="19352" y="24190"/>
                  <a:pt x="36152" y="50666"/>
                  <a:pt x="58057" y="72571"/>
                </a:cubicBezTo>
                <a:cubicBezTo>
                  <a:pt x="70392" y="84906"/>
                  <a:pt x="90113" y="88472"/>
                  <a:pt x="101600" y="101600"/>
                </a:cubicBezTo>
                <a:cubicBezTo>
                  <a:pt x="124574" y="127856"/>
                  <a:pt x="140304" y="159657"/>
                  <a:pt x="159657" y="188686"/>
                </a:cubicBezTo>
                <a:lnTo>
                  <a:pt x="217714" y="275771"/>
                </a:lnTo>
                <a:lnTo>
                  <a:pt x="246743" y="319314"/>
                </a:lnTo>
                <a:cubicBezTo>
                  <a:pt x="251581" y="333828"/>
                  <a:pt x="251700" y="350910"/>
                  <a:pt x="261257" y="362857"/>
                </a:cubicBezTo>
                <a:cubicBezTo>
                  <a:pt x="272154" y="376479"/>
                  <a:pt x="292465" y="379551"/>
                  <a:pt x="304800" y="391886"/>
                </a:cubicBezTo>
                <a:cubicBezTo>
                  <a:pt x="317135" y="404221"/>
                  <a:pt x="324153" y="420914"/>
                  <a:pt x="333829" y="435428"/>
                </a:cubicBezTo>
                <a:lnTo>
                  <a:pt x="406400" y="653143"/>
                </a:lnTo>
                <a:lnTo>
                  <a:pt x="420914" y="696686"/>
                </a:lnTo>
                <a:cubicBezTo>
                  <a:pt x="425752" y="711200"/>
                  <a:pt x="431718" y="725386"/>
                  <a:pt x="435429" y="740228"/>
                </a:cubicBezTo>
                <a:cubicBezTo>
                  <a:pt x="478731" y="913440"/>
                  <a:pt x="457899" y="816995"/>
                  <a:pt x="493486" y="1030514"/>
                </a:cubicBezTo>
                <a:cubicBezTo>
                  <a:pt x="498324" y="1059543"/>
                  <a:pt x="503838" y="1088467"/>
                  <a:pt x="508000" y="1117600"/>
                </a:cubicBezTo>
                <a:cubicBezTo>
                  <a:pt x="513350" y="1155051"/>
                  <a:pt x="516761" y="1222207"/>
                  <a:pt x="537029" y="1262743"/>
                </a:cubicBezTo>
                <a:cubicBezTo>
                  <a:pt x="544830" y="1278345"/>
                  <a:pt x="558256" y="1290684"/>
                  <a:pt x="566057" y="1306286"/>
                </a:cubicBezTo>
                <a:cubicBezTo>
                  <a:pt x="572899" y="1319970"/>
                  <a:pt x="572085" y="1337098"/>
                  <a:pt x="580572" y="1349828"/>
                </a:cubicBezTo>
                <a:cubicBezTo>
                  <a:pt x="591958" y="1366907"/>
                  <a:pt x="610974" y="1377602"/>
                  <a:pt x="624114" y="1393371"/>
                </a:cubicBezTo>
                <a:cubicBezTo>
                  <a:pt x="665582" y="1443133"/>
                  <a:pt x="635866" y="1435533"/>
                  <a:pt x="696686" y="1465943"/>
                </a:cubicBezTo>
                <a:cubicBezTo>
                  <a:pt x="710370" y="1472785"/>
                  <a:pt x="725064" y="1478435"/>
                  <a:pt x="740229" y="1480457"/>
                </a:cubicBezTo>
                <a:cubicBezTo>
                  <a:pt x="867166" y="1497382"/>
                  <a:pt x="894092" y="1494971"/>
                  <a:pt x="1001486" y="1494971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자유형: 도형 71">
            <a:extLst>
              <a:ext uri="{FF2B5EF4-FFF2-40B4-BE49-F238E27FC236}">
                <a16:creationId xmlns:a16="http://schemas.microsoft.com/office/drawing/2014/main" id="{85669A50-44E1-4E40-9049-B56DC90490D2}"/>
              </a:ext>
            </a:extLst>
          </p:cNvPr>
          <p:cNvSpPr/>
          <p:nvPr/>
        </p:nvSpPr>
        <p:spPr>
          <a:xfrm>
            <a:off x="1364343" y="3512457"/>
            <a:ext cx="1204686" cy="1813794"/>
          </a:xfrm>
          <a:custGeom>
            <a:avLst/>
            <a:gdLst>
              <a:gd name="connsiteX0" fmla="*/ 0 w 1204686"/>
              <a:gd name="connsiteY0" fmla="*/ 0 h 1813794"/>
              <a:gd name="connsiteX1" fmla="*/ 72571 w 1204686"/>
              <a:gd name="connsiteY1" fmla="*/ 29029 h 1813794"/>
              <a:gd name="connsiteX2" fmla="*/ 130628 w 1204686"/>
              <a:gd name="connsiteY2" fmla="*/ 130629 h 1813794"/>
              <a:gd name="connsiteX3" fmla="*/ 203200 w 1204686"/>
              <a:gd name="connsiteY3" fmla="*/ 232229 h 1813794"/>
              <a:gd name="connsiteX4" fmla="*/ 261257 w 1204686"/>
              <a:gd name="connsiteY4" fmla="*/ 333829 h 1813794"/>
              <a:gd name="connsiteX5" fmla="*/ 304800 w 1204686"/>
              <a:gd name="connsiteY5" fmla="*/ 391886 h 1813794"/>
              <a:gd name="connsiteX6" fmla="*/ 319314 w 1204686"/>
              <a:gd name="connsiteY6" fmla="*/ 435429 h 1813794"/>
              <a:gd name="connsiteX7" fmla="*/ 333828 w 1204686"/>
              <a:gd name="connsiteY7" fmla="*/ 493486 h 1813794"/>
              <a:gd name="connsiteX8" fmla="*/ 362857 w 1204686"/>
              <a:gd name="connsiteY8" fmla="*/ 537029 h 1813794"/>
              <a:gd name="connsiteX9" fmla="*/ 391886 w 1204686"/>
              <a:gd name="connsiteY9" fmla="*/ 653143 h 1813794"/>
              <a:gd name="connsiteX10" fmla="*/ 435428 w 1204686"/>
              <a:gd name="connsiteY10" fmla="*/ 798286 h 1813794"/>
              <a:gd name="connsiteX11" fmla="*/ 449943 w 1204686"/>
              <a:gd name="connsiteY11" fmla="*/ 885372 h 1813794"/>
              <a:gd name="connsiteX12" fmla="*/ 464457 w 1204686"/>
              <a:gd name="connsiteY12" fmla="*/ 957943 h 1813794"/>
              <a:gd name="connsiteX13" fmla="*/ 478971 w 1204686"/>
              <a:gd name="connsiteY13" fmla="*/ 1059543 h 1813794"/>
              <a:gd name="connsiteX14" fmla="*/ 493486 w 1204686"/>
              <a:gd name="connsiteY14" fmla="*/ 1132114 h 1813794"/>
              <a:gd name="connsiteX15" fmla="*/ 522514 w 1204686"/>
              <a:gd name="connsiteY15" fmla="*/ 1277257 h 1813794"/>
              <a:gd name="connsiteX16" fmla="*/ 551543 w 1204686"/>
              <a:gd name="connsiteY16" fmla="*/ 1465943 h 1813794"/>
              <a:gd name="connsiteX17" fmla="*/ 580571 w 1204686"/>
              <a:gd name="connsiteY17" fmla="*/ 1553029 h 1813794"/>
              <a:gd name="connsiteX18" fmla="*/ 609600 w 1204686"/>
              <a:gd name="connsiteY18" fmla="*/ 1596572 h 1813794"/>
              <a:gd name="connsiteX19" fmla="*/ 638628 w 1204686"/>
              <a:gd name="connsiteY19" fmla="*/ 1683657 h 1813794"/>
              <a:gd name="connsiteX20" fmla="*/ 1204686 w 1204686"/>
              <a:gd name="connsiteY20" fmla="*/ 1770743 h 181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04686" h="1813794">
                <a:moveTo>
                  <a:pt x="0" y="0"/>
                </a:moveTo>
                <a:cubicBezTo>
                  <a:pt x="24190" y="9676"/>
                  <a:pt x="51370" y="13885"/>
                  <a:pt x="72571" y="29029"/>
                </a:cubicBezTo>
                <a:cubicBezTo>
                  <a:pt x="89644" y="41224"/>
                  <a:pt x="123515" y="118180"/>
                  <a:pt x="130628" y="130629"/>
                </a:cubicBezTo>
                <a:cubicBezTo>
                  <a:pt x="150173" y="164833"/>
                  <a:pt x="180950" y="201079"/>
                  <a:pt x="203200" y="232229"/>
                </a:cubicBezTo>
                <a:cubicBezTo>
                  <a:pt x="283098" y="344087"/>
                  <a:pt x="176216" y="197764"/>
                  <a:pt x="261257" y="333829"/>
                </a:cubicBezTo>
                <a:cubicBezTo>
                  <a:pt x="274078" y="354342"/>
                  <a:pt x="290286" y="372534"/>
                  <a:pt x="304800" y="391886"/>
                </a:cubicBezTo>
                <a:cubicBezTo>
                  <a:pt x="309638" y="406400"/>
                  <a:pt x="315111" y="420718"/>
                  <a:pt x="319314" y="435429"/>
                </a:cubicBezTo>
                <a:cubicBezTo>
                  <a:pt x="324794" y="454609"/>
                  <a:pt x="325970" y="475151"/>
                  <a:pt x="333828" y="493486"/>
                </a:cubicBezTo>
                <a:cubicBezTo>
                  <a:pt x="340700" y="509520"/>
                  <a:pt x="353181" y="522515"/>
                  <a:pt x="362857" y="537029"/>
                </a:cubicBezTo>
                <a:cubicBezTo>
                  <a:pt x="372533" y="575734"/>
                  <a:pt x="379270" y="615294"/>
                  <a:pt x="391886" y="653143"/>
                </a:cubicBezTo>
                <a:cubicBezTo>
                  <a:pt x="410400" y="708685"/>
                  <a:pt x="424460" y="743445"/>
                  <a:pt x="435428" y="798286"/>
                </a:cubicBezTo>
                <a:cubicBezTo>
                  <a:pt x="441200" y="827144"/>
                  <a:pt x="444678" y="856418"/>
                  <a:pt x="449943" y="885372"/>
                </a:cubicBezTo>
                <a:cubicBezTo>
                  <a:pt x="454356" y="909643"/>
                  <a:pt x="460401" y="933609"/>
                  <a:pt x="464457" y="957943"/>
                </a:cubicBezTo>
                <a:cubicBezTo>
                  <a:pt x="470081" y="991688"/>
                  <a:pt x="473347" y="1025798"/>
                  <a:pt x="478971" y="1059543"/>
                </a:cubicBezTo>
                <a:cubicBezTo>
                  <a:pt x="483027" y="1083877"/>
                  <a:pt x="489073" y="1107842"/>
                  <a:pt x="493486" y="1132114"/>
                </a:cubicBezTo>
                <a:cubicBezTo>
                  <a:pt x="517214" y="1262614"/>
                  <a:pt x="496840" y="1174559"/>
                  <a:pt x="522514" y="1277257"/>
                </a:cubicBezTo>
                <a:cubicBezTo>
                  <a:pt x="532737" y="1369266"/>
                  <a:pt x="529359" y="1391995"/>
                  <a:pt x="551543" y="1465943"/>
                </a:cubicBezTo>
                <a:cubicBezTo>
                  <a:pt x="560336" y="1495251"/>
                  <a:pt x="563598" y="1527569"/>
                  <a:pt x="580571" y="1553029"/>
                </a:cubicBezTo>
                <a:lnTo>
                  <a:pt x="609600" y="1596572"/>
                </a:lnTo>
                <a:cubicBezTo>
                  <a:pt x="619276" y="1625600"/>
                  <a:pt x="621655" y="1658198"/>
                  <a:pt x="638628" y="1683657"/>
                </a:cubicBezTo>
                <a:cubicBezTo>
                  <a:pt x="790616" y="1911636"/>
                  <a:pt x="661798" y="1770743"/>
                  <a:pt x="1204686" y="1770743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FE503DA5-7199-4951-B74D-311B71536066}"/>
              </a:ext>
            </a:extLst>
          </p:cNvPr>
          <p:cNvSpPr/>
          <p:nvPr/>
        </p:nvSpPr>
        <p:spPr>
          <a:xfrm>
            <a:off x="1103954" y="461614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36C7CE11-04D8-4CFC-8FB5-5A1FC7ED9B5F}"/>
              </a:ext>
            </a:extLst>
          </p:cNvPr>
          <p:cNvCxnSpPr/>
          <p:nvPr/>
        </p:nvCxnSpPr>
        <p:spPr>
          <a:xfrm>
            <a:off x="1103954" y="611050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2811E177-5FD2-48CD-A469-F4A3232F8F67}"/>
              </a:ext>
            </a:extLst>
          </p:cNvPr>
          <p:cNvCxnSpPr/>
          <p:nvPr/>
        </p:nvCxnSpPr>
        <p:spPr>
          <a:xfrm>
            <a:off x="1103954" y="519213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67C09E5B-542A-4621-8EC1-52C29C984BF4}"/>
              </a:ext>
            </a:extLst>
          </p:cNvPr>
          <p:cNvCxnSpPr/>
          <p:nvPr/>
        </p:nvCxnSpPr>
        <p:spPr>
          <a:xfrm>
            <a:off x="1103954" y="541189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403EF29D-4C08-457B-AA48-1BDFBE0771CA}"/>
              </a:ext>
            </a:extLst>
          </p:cNvPr>
          <p:cNvCxnSpPr/>
          <p:nvPr/>
        </p:nvCxnSpPr>
        <p:spPr>
          <a:xfrm>
            <a:off x="1103954" y="556146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B3548EA8-DBB7-4555-A13F-6959038E4DC8}"/>
              </a:ext>
            </a:extLst>
          </p:cNvPr>
          <p:cNvCxnSpPr/>
          <p:nvPr/>
        </p:nvCxnSpPr>
        <p:spPr>
          <a:xfrm>
            <a:off x="1103954" y="576620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>
            <a:extLst>
              <a:ext uri="{FF2B5EF4-FFF2-40B4-BE49-F238E27FC236}">
                <a16:creationId xmlns:a16="http://schemas.microsoft.com/office/drawing/2014/main" id="{FC2FF975-0B3A-4EF0-B700-F646D92F7451}"/>
              </a:ext>
            </a:extLst>
          </p:cNvPr>
          <p:cNvCxnSpPr/>
          <p:nvPr/>
        </p:nvCxnSpPr>
        <p:spPr>
          <a:xfrm>
            <a:off x="1103954" y="593353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725D6DCB-0497-4638-803C-D25ED90E92B9}"/>
              </a:ext>
            </a:extLst>
          </p:cNvPr>
          <p:cNvSpPr txBox="1"/>
          <p:nvPr/>
        </p:nvSpPr>
        <p:spPr>
          <a:xfrm>
            <a:off x="847995" y="509056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9302720-DE02-48B9-A437-BB6D75025CA3}"/>
              </a:ext>
            </a:extLst>
          </p:cNvPr>
          <p:cNvSpPr txBox="1"/>
          <p:nvPr/>
        </p:nvSpPr>
        <p:spPr>
          <a:xfrm>
            <a:off x="846586" y="534457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364ADC7-18D8-40BB-BF5E-426385167B22}"/>
              </a:ext>
            </a:extLst>
          </p:cNvPr>
          <p:cNvSpPr txBox="1"/>
          <p:nvPr/>
        </p:nvSpPr>
        <p:spPr>
          <a:xfrm>
            <a:off x="835801" y="549945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62F91FC-F93D-4205-A0B9-BAD004B29E3B}"/>
              </a:ext>
            </a:extLst>
          </p:cNvPr>
          <p:cNvSpPr txBox="1"/>
          <p:nvPr/>
        </p:nvSpPr>
        <p:spPr>
          <a:xfrm>
            <a:off x="821986" y="568436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3B043FC-5D68-4992-85FB-6E23711FE075}"/>
              </a:ext>
            </a:extLst>
          </p:cNvPr>
          <p:cNvSpPr txBox="1"/>
          <p:nvPr/>
        </p:nvSpPr>
        <p:spPr>
          <a:xfrm>
            <a:off x="818469" y="589743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C7A3082-E8C0-4E16-84B8-B754F3B9AB0D}"/>
              </a:ext>
            </a:extLst>
          </p:cNvPr>
          <p:cNvSpPr txBox="1"/>
          <p:nvPr/>
        </p:nvSpPr>
        <p:spPr>
          <a:xfrm>
            <a:off x="818469" y="608812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3CF10AC-4FDD-4894-9F7D-3321B9C757B7}"/>
              </a:ext>
            </a:extLst>
          </p:cNvPr>
          <p:cNvSpPr txBox="1"/>
          <p:nvPr/>
        </p:nvSpPr>
        <p:spPr>
          <a:xfrm>
            <a:off x="643493" y="6462800"/>
            <a:ext cx="16242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fd table of p1's child</a:t>
            </a:r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76CDC9BE-7E35-417D-B914-9F3279906A9B}"/>
              </a:ext>
            </a:extLst>
          </p:cNvPr>
          <p:cNvSpPr/>
          <p:nvPr/>
        </p:nvSpPr>
        <p:spPr>
          <a:xfrm>
            <a:off x="989609" y="425876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직선 연결선 89">
            <a:extLst>
              <a:ext uri="{FF2B5EF4-FFF2-40B4-BE49-F238E27FC236}">
                <a16:creationId xmlns:a16="http://schemas.microsoft.com/office/drawing/2014/main" id="{7D02D200-0FCA-4547-92D9-444AEAA27358}"/>
              </a:ext>
            </a:extLst>
          </p:cNvPr>
          <p:cNvCxnSpPr>
            <a:stCxn id="89" idx="0"/>
            <a:endCxn id="89" idx="2"/>
          </p:cNvCxnSpPr>
          <p:nvPr/>
        </p:nvCxnSpPr>
        <p:spPr>
          <a:xfrm>
            <a:off x="1313645" y="425876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47D62684-7246-48A3-BC2B-EF58230E7827}"/>
              </a:ext>
            </a:extLst>
          </p:cNvPr>
          <p:cNvSpPr txBox="1"/>
          <p:nvPr/>
        </p:nvSpPr>
        <p:spPr>
          <a:xfrm>
            <a:off x="881753" y="399189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root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7DD0348-44E0-4755-96D9-18658074F562}"/>
              </a:ext>
            </a:extLst>
          </p:cNvPr>
          <p:cNvSpPr txBox="1"/>
          <p:nvPr/>
        </p:nvSpPr>
        <p:spPr>
          <a:xfrm>
            <a:off x="1241483" y="397827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pwd</a:t>
            </a:r>
          </a:p>
        </p:txBody>
      </p:sp>
      <p:sp>
        <p:nvSpPr>
          <p:cNvPr id="2" name="자유형: 도형 1">
            <a:extLst>
              <a:ext uri="{FF2B5EF4-FFF2-40B4-BE49-F238E27FC236}">
                <a16:creationId xmlns:a16="http://schemas.microsoft.com/office/drawing/2014/main" id="{4E890BEE-7EF9-4C3A-9313-24DB182BAADB}"/>
              </a:ext>
            </a:extLst>
          </p:cNvPr>
          <p:cNvSpPr/>
          <p:nvPr/>
        </p:nvSpPr>
        <p:spPr>
          <a:xfrm>
            <a:off x="1436914" y="2641600"/>
            <a:ext cx="1045029" cy="2699657"/>
          </a:xfrm>
          <a:custGeom>
            <a:avLst/>
            <a:gdLst>
              <a:gd name="connsiteX0" fmla="*/ 0 w 1045029"/>
              <a:gd name="connsiteY0" fmla="*/ 2699657 h 2699657"/>
              <a:gd name="connsiteX1" fmla="*/ 72572 w 1045029"/>
              <a:gd name="connsiteY1" fmla="*/ 2656114 h 2699657"/>
              <a:gd name="connsiteX2" fmla="*/ 159657 w 1045029"/>
              <a:gd name="connsiteY2" fmla="*/ 2627086 h 2699657"/>
              <a:gd name="connsiteX3" fmla="*/ 203200 w 1045029"/>
              <a:gd name="connsiteY3" fmla="*/ 2598057 h 2699657"/>
              <a:gd name="connsiteX4" fmla="*/ 232229 w 1045029"/>
              <a:gd name="connsiteY4" fmla="*/ 2554514 h 2699657"/>
              <a:gd name="connsiteX5" fmla="*/ 319315 w 1045029"/>
              <a:gd name="connsiteY5" fmla="*/ 2438400 h 2699657"/>
              <a:gd name="connsiteX6" fmla="*/ 391886 w 1045029"/>
              <a:gd name="connsiteY6" fmla="*/ 2336800 h 2699657"/>
              <a:gd name="connsiteX7" fmla="*/ 420915 w 1045029"/>
              <a:gd name="connsiteY7" fmla="*/ 2278743 h 2699657"/>
              <a:gd name="connsiteX8" fmla="*/ 435429 w 1045029"/>
              <a:gd name="connsiteY8" fmla="*/ 2235200 h 2699657"/>
              <a:gd name="connsiteX9" fmla="*/ 508000 w 1045029"/>
              <a:gd name="connsiteY9" fmla="*/ 2148114 h 2699657"/>
              <a:gd name="connsiteX10" fmla="*/ 537029 w 1045029"/>
              <a:gd name="connsiteY10" fmla="*/ 2061029 h 2699657"/>
              <a:gd name="connsiteX11" fmla="*/ 580572 w 1045029"/>
              <a:gd name="connsiteY11" fmla="*/ 1944914 h 2699657"/>
              <a:gd name="connsiteX12" fmla="*/ 595086 w 1045029"/>
              <a:gd name="connsiteY12" fmla="*/ 1901371 h 2699657"/>
              <a:gd name="connsiteX13" fmla="*/ 624115 w 1045029"/>
              <a:gd name="connsiteY13" fmla="*/ 1857829 h 2699657"/>
              <a:gd name="connsiteX14" fmla="*/ 653143 w 1045029"/>
              <a:gd name="connsiteY14" fmla="*/ 1770743 h 2699657"/>
              <a:gd name="connsiteX15" fmla="*/ 682172 w 1045029"/>
              <a:gd name="connsiteY15" fmla="*/ 1712686 h 2699657"/>
              <a:gd name="connsiteX16" fmla="*/ 711200 w 1045029"/>
              <a:gd name="connsiteY16" fmla="*/ 1596571 h 2699657"/>
              <a:gd name="connsiteX17" fmla="*/ 740229 w 1045029"/>
              <a:gd name="connsiteY17" fmla="*/ 1480457 h 2699657"/>
              <a:gd name="connsiteX18" fmla="*/ 769257 w 1045029"/>
              <a:gd name="connsiteY18" fmla="*/ 1277257 h 2699657"/>
              <a:gd name="connsiteX19" fmla="*/ 783772 w 1045029"/>
              <a:gd name="connsiteY19" fmla="*/ 972457 h 2699657"/>
              <a:gd name="connsiteX20" fmla="*/ 798286 w 1045029"/>
              <a:gd name="connsiteY20" fmla="*/ 624114 h 2699657"/>
              <a:gd name="connsiteX21" fmla="*/ 812800 w 1045029"/>
              <a:gd name="connsiteY21" fmla="*/ 391886 h 2699657"/>
              <a:gd name="connsiteX22" fmla="*/ 841829 w 1045029"/>
              <a:gd name="connsiteY22" fmla="*/ 304800 h 2699657"/>
              <a:gd name="connsiteX23" fmla="*/ 885372 w 1045029"/>
              <a:gd name="connsiteY23" fmla="*/ 217714 h 2699657"/>
              <a:gd name="connsiteX24" fmla="*/ 928915 w 1045029"/>
              <a:gd name="connsiteY24" fmla="*/ 130629 h 2699657"/>
              <a:gd name="connsiteX25" fmla="*/ 943429 w 1045029"/>
              <a:gd name="connsiteY25" fmla="*/ 87086 h 2699657"/>
              <a:gd name="connsiteX26" fmla="*/ 986972 w 1045029"/>
              <a:gd name="connsiteY26" fmla="*/ 58057 h 2699657"/>
              <a:gd name="connsiteX27" fmla="*/ 1045029 w 1045029"/>
              <a:gd name="connsiteY27" fmla="*/ 0 h 269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045029" h="2699657">
                <a:moveTo>
                  <a:pt x="0" y="2699657"/>
                </a:moveTo>
                <a:cubicBezTo>
                  <a:pt x="24191" y="2685143"/>
                  <a:pt x="46890" y="2667788"/>
                  <a:pt x="72572" y="2656114"/>
                </a:cubicBezTo>
                <a:cubicBezTo>
                  <a:pt x="100428" y="2643452"/>
                  <a:pt x="159657" y="2627086"/>
                  <a:pt x="159657" y="2627086"/>
                </a:cubicBezTo>
                <a:cubicBezTo>
                  <a:pt x="174171" y="2617410"/>
                  <a:pt x="190865" y="2610392"/>
                  <a:pt x="203200" y="2598057"/>
                </a:cubicBezTo>
                <a:cubicBezTo>
                  <a:pt x="215535" y="2585722"/>
                  <a:pt x="221969" y="2568622"/>
                  <a:pt x="232229" y="2554514"/>
                </a:cubicBezTo>
                <a:cubicBezTo>
                  <a:pt x="260685" y="2515387"/>
                  <a:pt x="290286" y="2477105"/>
                  <a:pt x="319315" y="2438400"/>
                </a:cubicBezTo>
                <a:cubicBezTo>
                  <a:pt x="338002" y="2413484"/>
                  <a:pt x="374910" y="2366508"/>
                  <a:pt x="391886" y="2336800"/>
                </a:cubicBezTo>
                <a:cubicBezTo>
                  <a:pt x="402621" y="2318014"/>
                  <a:pt x="412392" y="2298630"/>
                  <a:pt x="420915" y="2278743"/>
                </a:cubicBezTo>
                <a:cubicBezTo>
                  <a:pt x="426942" y="2264681"/>
                  <a:pt x="426942" y="2247930"/>
                  <a:pt x="435429" y="2235200"/>
                </a:cubicBezTo>
                <a:cubicBezTo>
                  <a:pt x="481006" y="2166834"/>
                  <a:pt x="476340" y="2219349"/>
                  <a:pt x="508000" y="2148114"/>
                </a:cubicBezTo>
                <a:cubicBezTo>
                  <a:pt x="520427" y="2120153"/>
                  <a:pt x="527353" y="2090057"/>
                  <a:pt x="537029" y="2061029"/>
                </a:cubicBezTo>
                <a:cubicBezTo>
                  <a:pt x="569982" y="1962171"/>
                  <a:pt x="528490" y="2083798"/>
                  <a:pt x="580572" y="1944914"/>
                </a:cubicBezTo>
                <a:cubicBezTo>
                  <a:pt x="585944" y="1930589"/>
                  <a:pt x="588244" y="1915055"/>
                  <a:pt x="595086" y="1901371"/>
                </a:cubicBezTo>
                <a:cubicBezTo>
                  <a:pt x="602887" y="1885769"/>
                  <a:pt x="614439" y="1872343"/>
                  <a:pt x="624115" y="1857829"/>
                </a:cubicBezTo>
                <a:cubicBezTo>
                  <a:pt x="633791" y="1828800"/>
                  <a:pt x="641779" y="1799153"/>
                  <a:pt x="653143" y="1770743"/>
                </a:cubicBezTo>
                <a:cubicBezTo>
                  <a:pt x="661179" y="1750654"/>
                  <a:pt x="675330" y="1733212"/>
                  <a:pt x="682172" y="1712686"/>
                </a:cubicBezTo>
                <a:cubicBezTo>
                  <a:pt x="694788" y="1674837"/>
                  <a:pt x="701524" y="1635276"/>
                  <a:pt x="711200" y="1596571"/>
                </a:cubicBezTo>
                <a:cubicBezTo>
                  <a:pt x="711203" y="1596561"/>
                  <a:pt x="740228" y="1480468"/>
                  <a:pt x="740229" y="1480457"/>
                </a:cubicBezTo>
                <a:cubicBezTo>
                  <a:pt x="758393" y="1335141"/>
                  <a:pt x="748331" y="1402818"/>
                  <a:pt x="769257" y="1277257"/>
                </a:cubicBezTo>
                <a:cubicBezTo>
                  <a:pt x="774095" y="1175657"/>
                  <a:pt x="779256" y="1074072"/>
                  <a:pt x="783772" y="972457"/>
                </a:cubicBezTo>
                <a:cubicBezTo>
                  <a:pt x="788932" y="856357"/>
                  <a:pt x="792483" y="740184"/>
                  <a:pt x="798286" y="624114"/>
                </a:cubicBezTo>
                <a:cubicBezTo>
                  <a:pt x="802159" y="546650"/>
                  <a:pt x="802321" y="468735"/>
                  <a:pt x="812800" y="391886"/>
                </a:cubicBezTo>
                <a:cubicBezTo>
                  <a:pt x="816934" y="361568"/>
                  <a:pt x="832153" y="333829"/>
                  <a:pt x="841829" y="304800"/>
                </a:cubicBezTo>
                <a:cubicBezTo>
                  <a:pt x="861860" y="244707"/>
                  <a:pt x="847855" y="273988"/>
                  <a:pt x="885372" y="217714"/>
                </a:cubicBezTo>
                <a:cubicBezTo>
                  <a:pt x="921853" y="108267"/>
                  <a:pt x="872642" y="243174"/>
                  <a:pt x="928915" y="130629"/>
                </a:cubicBezTo>
                <a:cubicBezTo>
                  <a:pt x="935757" y="116945"/>
                  <a:pt x="933872" y="99033"/>
                  <a:pt x="943429" y="87086"/>
                </a:cubicBezTo>
                <a:cubicBezTo>
                  <a:pt x="954326" y="73464"/>
                  <a:pt x="973571" y="69224"/>
                  <a:pt x="986972" y="58057"/>
                </a:cubicBezTo>
                <a:lnTo>
                  <a:pt x="1045029" y="0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자유형: 도형 5">
            <a:extLst>
              <a:ext uri="{FF2B5EF4-FFF2-40B4-BE49-F238E27FC236}">
                <a16:creationId xmlns:a16="http://schemas.microsoft.com/office/drawing/2014/main" id="{EB1718E3-02A3-4DD8-9F58-26F696FCB4C5}"/>
              </a:ext>
            </a:extLst>
          </p:cNvPr>
          <p:cNvSpPr/>
          <p:nvPr/>
        </p:nvSpPr>
        <p:spPr>
          <a:xfrm>
            <a:off x="1480457" y="3875314"/>
            <a:ext cx="987427" cy="1654629"/>
          </a:xfrm>
          <a:custGeom>
            <a:avLst/>
            <a:gdLst>
              <a:gd name="connsiteX0" fmla="*/ 0 w 987427"/>
              <a:gd name="connsiteY0" fmla="*/ 1654629 h 1654629"/>
              <a:gd name="connsiteX1" fmla="*/ 72572 w 987427"/>
              <a:gd name="connsiteY1" fmla="*/ 1596572 h 1654629"/>
              <a:gd name="connsiteX2" fmla="*/ 116114 w 987427"/>
              <a:gd name="connsiteY2" fmla="*/ 1553029 h 1654629"/>
              <a:gd name="connsiteX3" fmla="*/ 159657 w 987427"/>
              <a:gd name="connsiteY3" fmla="*/ 1524000 h 1654629"/>
              <a:gd name="connsiteX4" fmla="*/ 246743 w 987427"/>
              <a:gd name="connsiteY4" fmla="*/ 1436915 h 1654629"/>
              <a:gd name="connsiteX5" fmla="*/ 290286 w 987427"/>
              <a:gd name="connsiteY5" fmla="*/ 1422400 h 1654629"/>
              <a:gd name="connsiteX6" fmla="*/ 377372 w 987427"/>
              <a:gd name="connsiteY6" fmla="*/ 1364343 h 1654629"/>
              <a:gd name="connsiteX7" fmla="*/ 435429 w 987427"/>
              <a:gd name="connsiteY7" fmla="*/ 1291772 h 1654629"/>
              <a:gd name="connsiteX8" fmla="*/ 522514 w 987427"/>
              <a:gd name="connsiteY8" fmla="*/ 1161143 h 1654629"/>
              <a:gd name="connsiteX9" fmla="*/ 551543 w 987427"/>
              <a:gd name="connsiteY9" fmla="*/ 1117600 h 1654629"/>
              <a:gd name="connsiteX10" fmla="*/ 580572 w 987427"/>
              <a:gd name="connsiteY10" fmla="*/ 1074057 h 1654629"/>
              <a:gd name="connsiteX11" fmla="*/ 595086 w 987427"/>
              <a:gd name="connsiteY11" fmla="*/ 1030515 h 1654629"/>
              <a:gd name="connsiteX12" fmla="*/ 638629 w 987427"/>
              <a:gd name="connsiteY12" fmla="*/ 1001486 h 1654629"/>
              <a:gd name="connsiteX13" fmla="*/ 667657 w 987427"/>
              <a:gd name="connsiteY13" fmla="*/ 914400 h 1654629"/>
              <a:gd name="connsiteX14" fmla="*/ 696686 w 987427"/>
              <a:gd name="connsiteY14" fmla="*/ 870857 h 1654629"/>
              <a:gd name="connsiteX15" fmla="*/ 725714 w 987427"/>
              <a:gd name="connsiteY15" fmla="*/ 754743 h 1654629"/>
              <a:gd name="connsiteX16" fmla="*/ 754743 w 987427"/>
              <a:gd name="connsiteY16" fmla="*/ 711200 h 1654629"/>
              <a:gd name="connsiteX17" fmla="*/ 798286 w 987427"/>
              <a:gd name="connsiteY17" fmla="*/ 580572 h 1654629"/>
              <a:gd name="connsiteX18" fmla="*/ 827314 w 987427"/>
              <a:gd name="connsiteY18" fmla="*/ 478972 h 1654629"/>
              <a:gd name="connsiteX19" fmla="*/ 885372 w 987427"/>
              <a:gd name="connsiteY19" fmla="*/ 188686 h 1654629"/>
              <a:gd name="connsiteX20" fmla="*/ 928914 w 987427"/>
              <a:gd name="connsiteY20" fmla="*/ 101600 h 1654629"/>
              <a:gd name="connsiteX21" fmla="*/ 943429 w 987427"/>
              <a:gd name="connsiteY21" fmla="*/ 58057 h 1654629"/>
              <a:gd name="connsiteX22" fmla="*/ 986972 w 987427"/>
              <a:gd name="connsiteY22" fmla="*/ 0 h 165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987427" h="1654629">
                <a:moveTo>
                  <a:pt x="0" y="1654629"/>
                </a:moveTo>
                <a:cubicBezTo>
                  <a:pt x="24191" y="1635277"/>
                  <a:pt x="49258" y="1616972"/>
                  <a:pt x="72572" y="1596572"/>
                </a:cubicBezTo>
                <a:cubicBezTo>
                  <a:pt x="88019" y="1583055"/>
                  <a:pt x="100345" y="1566170"/>
                  <a:pt x="116114" y="1553029"/>
                </a:cubicBezTo>
                <a:cubicBezTo>
                  <a:pt x="129515" y="1541861"/>
                  <a:pt x="146619" y="1535589"/>
                  <a:pt x="159657" y="1524000"/>
                </a:cubicBezTo>
                <a:cubicBezTo>
                  <a:pt x="190340" y="1496726"/>
                  <a:pt x="207797" y="1449897"/>
                  <a:pt x="246743" y="1436915"/>
                </a:cubicBezTo>
                <a:cubicBezTo>
                  <a:pt x="261257" y="1432077"/>
                  <a:pt x="276912" y="1429830"/>
                  <a:pt x="290286" y="1422400"/>
                </a:cubicBezTo>
                <a:cubicBezTo>
                  <a:pt x="320784" y="1405457"/>
                  <a:pt x="377372" y="1364343"/>
                  <a:pt x="377372" y="1364343"/>
                </a:cubicBezTo>
                <a:cubicBezTo>
                  <a:pt x="410057" y="1266285"/>
                  <a:pt x="364727" y="1372574"/>
                  <a:pt x="435429" y="1291772"/>
                </a:cubicBezTo>
                <a:cubicBezTo>
                  <a:pt x="435436" y="1291764"/>
                  <a:pt x="507997" y="1182919"/>
                  <a:pt x="522514" y="1161143"/>
                </a:cubicBezTo>
                <a:lnTo>
                  <a:pt x="551543" y="1117600"/>
                </a:lnTo>
                <a:lnTo>
                  <a:pt x="580572" y="1074057"/>
                </a:lnTo>
                <a:cubicBezTo>
                  <a:pt x="585410" y="1059543"/>
                  <a:pt x="585529" y="1042462"/>
                  <a:pt x="595086" y="1030515"/>
                </a:cubicBezTo>
                <a:cubicBezTo>
                  <a:pt x="605983" y="1016893"/>
                  <a:pt x="629384" y="1016279"/>
                  <a:pt x="638629" y="1001486"/>
                </a:cubicBezTo>
                <a:cubicBezTo>
                  <a:pt x="654846" y="975538"/>
                  <a:pt x="650684" y="939860"/>
                  <a:pt x="667657" y="914400"/>
                </a:cubicBezTo>
                <a:lnTo>
                  <a:pt x="696686" y="870857"/>
                </a:lnTo>
                <a:cubicBezTo>
                  <a:pt x="702206" y="843257"/>
                  <a:pt x="710838" y="784496"/>
                  <a:pt x="725714" y="754743"/>
                </a:cubicBezTo>
                <a:cubicBezTo>
                  <a:pt x="733515" y="739141"/>
                  <a:pt x="745067" y="725714"/>
                  <a:pt x="754743" y="711200"/>
                </a:cubicBezTo>
                <a:lnTo>
                  <a:pt x="798286" y="580572"/>
                </a:lnTo>
                <a:cubicBezTo>
                  <a:pt x="809790" y="546060"/>
                  <a:pt x="821239" y="515422"/>
                  <a:pt x="827314" y="478972"/>
                </a:cubicBezTo>
                <a:cubicBezTo>
                  <a:pt x="871790" y="212119"/>
                  <a:pt x="829733" y="355602"/>
                  <a:pt x="885372" y="188686"/>
                </a:cubicBezTo>
                <a:cubicBezTo>
                  <a:pt x="921854" y="79241"/>
                  <a:pt x="872642" y="214144"/>
                  <a:pt x="928914" y="101600"/>
                </a:cubicBezTo>
                <a:cubicBezTo>
                  <a:pt x="935756" y="87916"/>
                  <a:pt x="933871" y="70004"/>
                  <a:pt x="943429" y="58057"/>
                </a:cubicBezTo>
                <a:cubicBezTo>
                  <a:pt x="995023" y="-6434"/>
                  <a:pt x="986972" y="63168"/>
                  <a:pt x="986972" y="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0D447C54-29E6-42A5-8D60-5CA84A38AC2A}"/>
              </a:ext>
            </a:extLst>
          </p:cNvPr>
          <p:cNvSpPr/>
          <p:nvPr/>
        </p:nvSpPr>
        <p:spPr>
          <a:xfrm>
            <a:off x="1436914" y="4920343"/>
            <a:ext cx="943429" cy="928914"/>
          </a:xfrm>
          <a:custGeom>
            <a:avLst/>
            <a:gdLst>
              <a:gd name="connsiteX0" fmla="*/ 0 w 943429"/>
              <a:gd name="connsiteY0" fmla="*/ 928914 h 928914"/>
              <a:gd name="connsiteX1" fmla="*/ 72572 w 943429"/>
              <a:gd name="connsiteY1" fmla="*/ 885371 h 928914"/>
              <a:gd name="connsiteX2" fmla="*/ 116115 w 943429"/>
              <a:gd name="connsiteY2" fmla="*/ 856343 h 928914"/>
              <a:gd name="connsiteX3" fmla="*/ 203200 w 943429"/>
              <a:gd name="connsiteY3" fmla="*/ 812800 h 928914"/>
              <a:gd name="connsiteX4" fmla="*/ 232229 w 943429"/>
              <a:gd name="connsiteY4" fmla="*/ 769257 h 928914"/>
              <a:gd name="connsiteX5" fmla="*/ 275772 w 943429"/>
              <a:gd name="connsiteY5" fmla="*/ 754743 h 928914"/>
              <a:gd name="connsiteX6" fmla="*/ 333829 w 943429"/>
              <a:gd name="connsiteY6" fmla="*/ 667657 h 928914"/>
              <a:gd name="connsiteX7" fmla="*/ 362857 w 943429"/>
              <a:gd name="connsiteY7" fmla="*/ 624114 h 928914"/>
              <a:gd name="connsiteX8" fmla="*/ 406400 w 943429"/>
              <a:gd name="connsiteY8" fmla="*/ 595086 h 928914"/>
              <a:gd name="connsiteX9" fmla="*/ 464457 w 943429"/>
              <a:gd name="connsiteY9" fmla="*/ 508000 h 928914"/>
              <a:gd name="connsiteX10" fmla="*/ 551543 w 943429"/>
              <a:gd name="connsiteY10" fmla="*/ 449943 h 928914"/>
              <a:gd name="connsiteX11" fmla="*/ 653143 w 943429"/>
              <a:gd name="connsiteY11" fmla="*/ 333828 h 928914"/>
              <a:gd name="connsiteX12" fmla="*/ 682172 w 943429"/>
              <a:gd name="connsiteY12" fmla="*/ 290286 h 928914"/>
              <a:gd name="connsiteX13" fmla="*/ 725715 w 943429"/>
              <a:gd name="connsiteY13" fmla="*/ 261257 h 928914"/>
              <a:gd name="connsiteX14" fmla="*/ 783772 w 943429"/>
              <a:gd name="connsiteY14" fmla="*/ 188686 h 928914"/>
              <a:gd name="connsiteX15" fmla="*/ 812800 w 943429"/>
              <a:gd name="connsiteY15" fmla="*/ 145143 h 928914"/>
              <a:gd name="connsiteX16" fmla="*/ 899886 w 943429"/>
              <a:gd name="connsiteY16" fmla="*/ 58057 h 928914"/>
              <a:gd name="connsiteX17" fmla="*/ 943429 w 943429"/>
              <a:gd name="connsiteY17" fmla="*/ 0 h 928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43429" h="928914">
                <a:moveTo>
                  <a:pt x="0" y="928914"/>
                </a:moveTo>
                <a:cubicBezTo>
                  <a:pt x="24191" y="914400"/>
                  <a:pt x="48649" y="900323"/>
                  <a:pt x="72572" y="885371"/>
                </a:cubicBezTo>
                <a:cubicBezTo>
                  <a:pt x="87364" y="876126"/>
                  <a:pt x="100513" y="864144"/>
                  <a:pt x="116115" y="856343"/>
                </a:cubicBezTo>
                <a:cubicBezTo>
                  <a:pt x="236298" y="796251"/>
                  <a:pt x="78411" y="895991"/>
                  <a:pt x="203200" y="812800"/>
                </a:cubicBezTo>
                <a:cubicBezTo>
                  <a:pt x="212876" y="798286"/>
                  <a:pt x="218607" y="780154"/>
                  <a:pt x="232229" y="769257"/>
                </a:cubicBezTo>
                <a:cubicBezTo>
                  <a:pt x="244176" y="759700"/>
                  <a:pt x="264954" y="765561"/>
                  <a:pt x="275772" y="754743"/>
                </a:cubicBezTo>
                <a:cubicBezTo>
                  <a:pt x="300442" y="730073"/>
                  <a:pt x="314477" y="696686"/>
                  <a:pt x="333829" y="667657"/>
                </a:cubicBezTo>
                <a:cubicBezTo>
                  <a:pt x="343505" y="653143"/>
                  <a:pt x="348343" y="633790"/>
                  <a:pt x="362857" y="624114"/>
                </a:cubicBezTo>
                <a:lnTo>
                  <a:pt x="406400" y="595086"/>
                </a:lnTo>
                <a:cubicBezTo>
                  <a:pt x="425752" y="566057"/>
                  <a:pt x="435428" y="527352"/>
                  <a:pt x="464457" y="508000"/>
                </a:cubicBezTo>
                <a:lnTo>
                  <a:pt x="551543" y="449943"/>
                </a:lnTo>
                <a:cubicBezTo>
                  <a:pt x="619276" y="348343"/>
                  <a:pt x="580571" y="382210"/>
                  <a:pt x="653143" y="333828"/>
                </a:cubicBezTo>
                <a:cubicBezTo>
                  <a:pt x="662819" y="319314"/>
                  <a:pt x="669837" y="302621"/>
                  <a:pt x="682172" y="290286"/>
                </a:cubicBezTo>
                <a:cubicBezTo>
                  <a:pt x="694507" y="277951"/>
                  <a:pt x="714818" y="274879"/>
                  <a:pt x="725715" y="261257"/>
                </a:cubicBezTo>
                <a:cubicBezTo>
                  <a:pt x="805835" y="161106"/>
                  <a:pt x="658987" y="271874"/>
                  <a:pt x="783772" y="188686"/>
                </a:cubicBezTo>
                <a:cubicBezTo>
                  <a:pt x="793448" y="174172"/>
                  <a:pt x="801211" y="158181"/>
                  <a:pt x="812800" y="145143"/>
                </a:cubicBezTo>
                <a:cubicBezTo>
                  <a:pt x="840074" y="114460"/>
                  <a:pt x="899886" y="58057"/>
                  <a:pt x="899886" y="58057"/>
                </a:cubicBezTo>
                <a:cubicBezTo>
                  <a:pt x="917821" y="4251"/>
                  <a:pt x="900716" y="21356"/>
                  <a:pt x="943429" y="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자유형: 도형 7">
            <a:extLst>
              <a:ext uri="{FF2B5EF4-FFF2-40B4-BE49-F238E27FC236}">
                <a16:creationId xmlns:a16="http://schemas.microsoft.com/office/drawing/2014/main" id="{045A986B-9A3D-4912-9791-942BA7377A32}"/>
              </a:ext>
            </a:extLst>
          </p:cNvPr>
          <p:cNvSpPr/>
          <p:nvPr/>
        </p:nvSpPr>
        <p:spPr>
          <a:xfrm>
            <a:off x="1422400" y="4905829"/>
            <a:ext cx="1074141" cy="1175657"/>
          </a:xfrm>
          <a:custGeom>
            <a:avLst/>
            <a:gdLst>
              <a:gd name="connsiteX0" fmla="*/ 0 w 1074141"/>
              <a:gd name="connsiteY0" fmla="*/ 1175657 h 1175657"/>
              <a:gd name="connsiteX1" fmla="*/ 159657 w 1074141"/>
              <a:gd name="connsiteY1" fmla="*/ 1088571 h 1175657"/>
              <a:gd name="connsiteX2" fmla="*/ 246743 w 1074141"/>
              <a:gd name="connsiteY2" fmla="*/ 1001485 h 1175657"/>
              <a:gd name="connsiteX3" fmla="*/ 333829 w 1074141"/>
              <a:gd name="connsiteY3" fmla="*/ 943428 h 1175657"/>
              <a:gd name="connsiteX4" fmla="*/ 435429 w 1074141"/>
              <a:gd name="connsiteY4" fmla="*/ 827314 h 1175657"/>
              <a:gd name="connsiteX5" fmla="*/ 508000 w 1074141"/>
              <a:gd name="connsiteY5" fmla="*/ 754742 h 1175657"/>
              <a:gd name="connsiteX6" fmla="*/ 551543 w 1074141"/>
              <a:gd name="connsiteY6" fmla="*/ 696685 h 1175657"/>
              <a:gd name="connsiteX7" fmla="*/ 638629 w 1074141"/>
              <a:gd name="connsiteY7" fmla="*/ 638628 h 1175657"/>
              <a:gd name="connsiteX8" fmla="*/ 682171 w 1074141"/>
              <a:gd name="connsiteY8" fmla="*/ 551542 h 1175657"/>
              <a:gd name="connsiteX9" fmla="*/ 696686 w 1074141"/>
              <a:gd name="connsiteY9" fmla="*/ 508000 h 1175657"/>
              <a:gd name="connsiteX10" fmla="*/ 783771 w 1074141"/>
              <a:gd name="connsiteY10" fmla="*/ 420914 h 1175657"/>
              <a:gd name="connsiteX11" fmla="*/ 899886 w 1074141"/>
              <a:gd name="connsiteY11" fmla="*/ 246742 h 1175657"/>
              <a:gd name="connsiteX12" fmla="*/ 957943 w 1074141"/>
              <a:gd name="connsiteY12" fmla="*/ 159657 h 1175657"/>
              <a:gd name="connsiteX13" fmla="*/ 1001486 w 1074141"/>
              <a:gd name="connsiteY13" fmla="*/ 130628 h 1175657"/>
              <a:gd name="connsiteX14" fmla="*/ 1030514 w 1074141"/>
              <a:gd name="connsiteY14" fmla="*/ 43542 h 1175657"/>
              <a:gd name="connsiteX15" fmla="*/ 1074057 w 1074141"/>
              <a:gd name="connsiteY15" fmla="*/ 0 h 1175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74141" h="1175657">
                <a:moveTo>
                  <a:pt x="0" y="1175657"/>
                </a:moveTo>
                <a:cubicBezTo>
                  <a:pt x="59838" y="1151721"/>
                  <a:pt x="111319" y="1136909"/>
                  <a:pt x="159657" y="1088571"/>
                </a:cubicBezTo>
                <a:cubicBezTo>
                  <a:pt x="188686" y="1059542"/>
                  <a:pt x="212585" y="1024257"/>
                  <a:pt x="246743" y="1001485"/>
                </a:cubicBezTo>
                <a:lnTo>
                  <a:pt x="333829" y="943428"/>
                </a:lnTo>
                <a:cubicBezTo>
                  <a:pt x="401562" y="841828"/>
                  <a:pt x="362857" y="875694"/>
                  <a:pt x="435429" y="827314"/>
                </a:cubicBezTo>
                <a:cubicBezTo>
                  <a:pt x="512834" y="711204"/>
                  <a:pt x="411242" y="851500"/>
                  <a:pt x="508000" y="754742"/>
                </a:cubicBezTo>
                <a:cubicBezTo>
                  <a:pt x="525105" y="737637"/>
                  <a:pt x="533463" y="712756"/>
                  <a:pt x="551543" y="696685"/>
                </a:cubicBezTo>
                <a:cubicBezTo>
                  <a:pt x="577619" y="673507"/>
                  <a:pt x="638629" y="638628"/>
                  <a:pt x="638629" y="638628"/>
                </a:cubicBezTo>
                <a:cubicBezTo>
                  <a:pt x="675107" y="529191"/>
                  <a:pt x="625903" y="664076"/>
                  <a:pt x="682171" y="551542"/>
                </a:cubicBezTo>
                <a:cubicBezTo>
                  <a:pt x="689013" y="537858"/>
                  <a:pt x="687293" y="520076"/>
                  <a:pt x="696686" y="508000"/>
                </a:cubicBezTo>
                <a:cubicBezTo>
                  <a:pt x="721890" y="475595"/>
                  <a:pt x="760999" y="455072"/>
                  <a:pt x="783771" y="420914"/>
                </a:cubicBezTo>
                <a:lnTo>
                  <a:pt x="899886" y="246742"/>
                </a:lnTo>
                <a:cubicBezTo>
                  <a:pt x="899887" y="246740"/>
                  <a:pt x="957942" y="159658"/>
                  <a:pt x="957943" y="159657"/>
                </a:cubicBezTo>
                <a:lnTo>
                  <a:pt x="1001486" y="130628"/>
                </a:lnTo>
                <a:cubicBezTo>
                  <a:pt x="1011162" y="101599"/>
                  <a:pt x="1005054" y="60515"/>
                  <a:pt x="1030514" y="43542"/>
                </a:cubicBezTo>
                <a:cubicBezTo>
                  <a:pt x="1078082" y="11830"/>
                  <a:pt x="1074057" y="31958"/>
                  <a:pt x="1074057" y="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9A456D15-E465-4254-A374-2F533E5B9804}"/>
              </a:ext>
            </a:extLst>
          </p:cNvPr>
          <p:cNvSpPr/>
          <p:nvPr/>
        </p:nvSpPr>
        <p:spPr>
          <a:xfrm>
            <a:off x="1465943" y="5384800"/>
            <a:ext cx="1001486" cy="856343"/>
          </a:xfrm>
          <a:custGeom>
            <a:avLst/>
            <a:gdLst>
              <a:gd name="connsiteX0" fmla="*/ 0 w 1001486"/>
              <a:gd name="connsiteY0" fmla="*/ 856343 h 856343"/>
              <a:gd name="connsiteX1" fmla="*/ 72571 w 1001486"/>
              <a:gd name="connsiteY1" fmla="*/ 827314 h 856343"/>
              <a:gd name="connsiteX2" fmla="*/ 130628 w 1001486"/>
              <a:gd name="connsiteY2" fmla="*/ 812800 h 856343"/>
              <a:gd name="connsiteX3" fmla="*/ 174171 w 1001486"/>
              <a:gd name="connsiteY3" fmla="*/ 798286 h 856343"/>
              <a:gd name="connsiteX4" fmla="*/ 217714 w 1001486"/>
              <a:gd name="connsiteY4" fmla="*/ 769257 h 856343"/>
              <a:gd name="connsiteX5" fmla="*/ 304800 w 1001486"/>
              <a:gd name="connsiteY5" fmla="*/ 740229 h 856343"/>
              <a:gd name="connsiteX6" fmla="*/ 348343 w 1001486"/>
              <a:gd name="connsiteY6" fmla="*/ 696686 h 856343"/>
              <a:gd name="connsiteX7" fmla="*/ 391886 w 1001486"/>
              <a:gd name="connsiteY7" fmla="*/ 682171 h 856343"/>
              <a:gd name="connsiteX8" fmla="*/ 478971 w 1001486"/>
              <a:gd name="connsiteY8" fmla="*/ 624114 h 856343"/>
              <a:gd name="connsiteX9" fmla="*/ 566057 w 1001486"/>
              <a:gd name="connsiteY9" fmla="*/ 566057 h 856343"/>
              <a:gd name="connsiteX10" fmla="*/ 653143 w 1001486"/>
              <a:gd name="connsiteY10" fmla="*/ 493486 h 856343"/>
              <a:gd name="connsiteX11" fmla="*/ 682171 w 1001486"/>
              <a:gd name="connsiteY11" fmla="*/ 449943 h 856343"/>
              <a:gd name="connsiteX12" fmla="*/ 725714 w 1001486"/>
              <a:gd name="connsiteY12" fmla="*/ 420914 h 856343"/>
              <a:gd name="connsiteX13" fmla="*/ 740228 w 1001486"/>
              <a:gd name="connsiteY13" fmla="*/ 377371 h 856343"/>
              <a:gd name="connsiteX14" fmla="*/ 783771 w 1001486"/>
              <a:gd name="connsiteY14" fmla="*/ 333829 h 856343"/>
              <a:gd name="connsiteX15" fmla="*/ 841828 w 1001486"/>
              <a:gd name="connsiteY15" fmla="*/ 246743 h 856343"/>
              <a:gd name="connsiteX16" fmla="*/ 870857 w 1001486"/>
              <a:gd name="connsiteY16" fmla="*/ 203200 h 856343"/>
              <a:gd name="connsiteX17" fmla="*/ 899886 w 1001486"/>
              <a:gd name="connsiteY17" fmla="*/ 159657 h 856343"/>
              <a:gd name="connsiteX18" fmla="*/ 914400 w 1001486"/>
              <a:gd name="connsiteY18" fmla="*/ 116114 h 856343"/>
              <a:gd name="connsiteX19" fmla="*/ 957943 w 1001486"/>
              <a:gd name="connsiteY19" fmla="*/ 72571 h 856343"/>
              <a:gd name="connsiteX20" fmla="*/ 1001486 w 1001486"/>
              <a:gd name="connsiteY20" fmla="*/ 0 h 85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01486" h="856343">
                <a:moveTo>
                  <a:pt x="0" y="856343"/>
                </a:moveTo>
                <a:cubicBezTo>
                  <a:pt x="24190" y="846667"/>
                  <a:pt x="47854" y="835553"/>
                  <a:pt x="72571" y="827314"/>
                </a:cubicBezTo>
                <a:cubicBezTo>
                  <a:pt x="91495" y="821006"/>
                  <a:pt x="111448" y="818280"/>
                  <a:pt x="130628" y="812800"/>
                </a:cubicBezTo>
                <a:cubicBezTo>
                  <a:pt x="145339" y="808597"/>
                  <a:pt x="159657" y="803124"/>
                  <a:pt x="174171" y="798286"/>
                </a:cubicBezTo>
                <a:cubicBezTo>
                  <a:pt x="188685" y="788610"/>
                  <a:pt x="201773" y="776342"/>
                  <a:pt x="217714" y="769257"/>
                </a:cubicBezTo>
                <a:cubicBezTo>
                  <a:pt x="245676" y="756830"/>
                  <a:pt x="304800" y="740229"/>
                  <a:pt x="304800" y="740229"/>
                </a:cubicBezTo>
                <a:cubicBezTo>
                  <a:pt x="319314" y="725715"/>
                  <a:pt x="331264" y="708072"/>
                  <a:pt x="348343" y="696686"/>
                </a:cubicBezTo>
                <a:cubicBezTo>
                  <a:pt x="361073" y="688199"/>
                  <a:pt x="378512" y="689601"/>
                  <a:pt x="391886" y="682171"/>
                </a:cubicBezTo>
                <a:cubicBezTo>
                  <a:pt x="422383" y="665228"/>
                  <a:pt x="449943" y="643466"/>
                  <a:pt x="478971" y="624114"/>
                </a:cubicBezTo>
                <a:cubicBezTo>
                  <a:pt x="478976" y="624111"/>
                  <a:pt x="566053" y="566061"/>
                  <a:pt x="566057" y="566057"/>
                </a:cubicBezTo>
                <a:cubicBezTo>
                  <a:pt x="621935" y="510179"/>
                  <a:pt x="592521" y="533900"/>
                  <a:pt x="653143" y="493486"/>
                </a:cubicBezTo>
                <a:cubicBezTo>
                  <a:pt x="662819" y="478972"/>
                  <a:pt x="669836" y="462278"/>
                  <a:pt x="682171" y="449943"/>
                </a:cubicBezTo>
                <a:cubicBezTo>
                  <a:pt x="694506" y="437608"/>
                  <a:pt x="714817" y="434536"/>
                  <a:pt x="725714" y="420914"/>
                </a:cubicBezTo>
                <a:cubicBezTo>
                  <a:pt x="735271" y="408967"/>
                  <a:pt x="731741" y="390101"/>
                  <a:pt x="740228" y="377371"/>
                </a:cubicBezTo>
                <a:cubicBezTo>
                  <a:pt x="751614" y="360292"/>
                  <a:pt x="771169" y="350031"/>
                  <a:pt x="783771" y="333829"/>
                </a:cubicBezTo>
                <a:cubicBezTo>
                  <a:pt x="805190" y="306290"/>
                  <a:pt x="822476" y="275772"/>
                  <a:pt x="841828" y="246743"/>
                </a:cubicBezTo>
                <a:lnTo>
                  <a:pt x="870857" y="203200"/>
                </a:lnTo>
                <a:lnTo>
                  <a:pt x="899886" y="159657"/>
                </a:lnTo>
                <a:cubicBezTo>
                  <a:pt x="904724" y="145143"/>
                  <a:pt x="905913" y="128844"/>
                  <a:pt x="914400" y="116114"/>
                </a:cubicBezTo>
                <a:cubicBezTo>
                  <a:pt x="925786" y="99035"/>
                  <a:pt x="944802" y="88340"/>
                  <a:pt x="957943" y="72571"/>
                </a:cubicBezTo>
                <a:cubicBezTo>
                  <a:pt x="979835" y="46301"/>
                  <a:pt x="987317" y="28336"/>
                  <a:pt x="1001486" y="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6A06F8-D1D8-472C-81CB-41CAEB6A4BCB}"/>
              </a:ext>
            </a:extLst>
          </p:cNvPr>
          <p:cNvSpPr txBox="1"/>
          <p:nvPr/>
        </p:nvSpPr>
        <p:spPr>
          <a:xfrm>
            <a:off x="2789739" y="4526940"/>
            <a:ext cx="502780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D6F2D7-5017-4822-8E13-AE5A3EC1BA78}"/>
              </a:ext>
            </a:extLst>
          </p:cNvPr>
          <p:cNvSpPr txBox="1"/>
          <p:nvPr/>
        </p:nvSpPr>
        <p:spPr>
          <a:xfrm>
            <a:off x="2812440" y="5112760"/>
            <a:ext cx="502780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806D62-1DF1-4A5D-971C-D79459A2F8F8}"/>
              </a:ext>
            </a:extLst>
          </p:cNvPr>
          <p:cNvSpPr txBox="1"/>
          <p:nvPr/>
        </p:nvSpPr>
        <p:spPr>
          <a:xfrm>
            <a:off x="2789739" y="3581556"/>
            <a:ext cx="502780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5C09F0-86AA-457A-BA37-06B9F22ABDC7}"/>
              </a:ext>
            </a:extLst>
          </p:cNvPr>
          <p:cNvSpPr txBox="1"/>
          <p:nvPr/>
        </p:nvSpPr>
        <p:spPr>
          <a:xfrm>
            <a:off x="2783565" y="2254233"/>
            <a:ext cx="502780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E10BBA-A257-477C-80BE-EA8A7FE26A2B}"/>
              </a:ext>
            </a:extLst>
          </p:cNvPr>
          <p:cNvSpPr txBox="1"/>
          <p:nvPr/>
        </p:nvSpPr>
        <p:spPr>
          <a:xfrm>
            <a:off x="2642005" y="2074198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C24F36-2E2E-4AD6-9D24-1F90C26CB88D}"/>
              </a:ext>
            </a:extLst>
          </p:cNvPr>
          <p:cNvSpPr txBox="1"/>
          <p:nvPr/>
        </p:nvSpPr>
        <p:spPr>
          <a:xfrm>
            <a:off x="2655163" y="4337171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183B5F7-545B-4A58-BC04-271B764436EA}"/>
              </a:ext>
            </a:extLst>
          </p:cNvPr>
          <p:cNvSpPr txBox="1"/>
          <p:nvPr/>
        </p:nvSpPr>
        <p:spPr>
          <a:xfrm>
            <a:off x="2640021" y="4905491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</p:spTree>
    <p:extLst>
      <p:ext uri="{BB962C8B-B14F-4D97-AF65-F5344CB8AC3E}">
        <p14:creationId xmlns:p14="http://schemas.microsoft.com/office/powerpoint/2010/main" val="3115799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666658" y="3700549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p1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718426" y="1750110"/>
            <a:ext cx="2187057" cy="3866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21870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3281711" y="5664652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6170804" y="5640184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7D5D3F-1859-4050-BAAF-4978BDB0D0A4}"/>
              </a:ext>
            </a:extLst>
          </p:cNvPr>
          <p:cNvSpPr txBox="1"/>
          <p:nvPr/>
        </p:nvSpPr>
        <p:spPr>
          <a:xfrm>
            <a:off x="5736883" y="5863213"/>
            <a:ext cx="246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</a:t>
            </a:r>
            <a:r>
              <a:rPr lang="en-US" sz="1400"/>
              <a:t>actually a linked list </a:t>
            </a:r>
          </a:p>
          <a:p>
            <a:r>
              <a:rPr lang="en-US" sz="1400"/>
              <a:t>pointed to by inode_in_use</a:t>
            </a:r>
            <a:r>
              <a:rPr lang="en-US"/>
              <a:t>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28B3F1-B9AA-48D5-BD07-F0BD42D4B4D8}"/>
              </a:ext>
            </a:extLst>
          </p:cNvPr>
          <p:cNvSpPr txBox="1"/>
          <p:nvPr/>
        </p:nvSpPr>
        <p:spPr>
          <a:xfrm>
            <a:off x="2797683" y="5922052"/>
            <a:ext cx="22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(actually a linked list </a:t>
            </a:r>
          </a:p>
          <a:p>
            <a:r>
              <a:rPr lang="en-US" sz="1600"/>
              <a:t>of file{} )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B4C35BE-E018-47F7-939E-C0E1DA9BFE0F}"/>
              </a:ext>
            </a:extLst>
          </p:cNvPr>
          <p:cNvCxnSpPr/>
          <p:nvPr/>
        </p:nvCxnSpPr>
        <p:spPr>
          <a:xfrm>
            <a:off x="5736883" y="21225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6B55BF8-2F89-46E6-B327-D5070D6DD17A}"/>
              </a:ext>
            </a:extLst>
          </p:cNvPr>
          <p:cNvCxnSpPr/>
          <p:nvPr/>
        </p:nvCxnSpPr>
        <p:spPr>
          <a:xfrm>
            <a:off x="5736883" y="2328310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903BC8-C6E5-42D8-B97E-193BAED0A16A}"/>
              </a:ext>
            </a:extLst>
          </p:cNvPr>
          <p:cNvCxnSpPr/>
          <p:nvPr/>
        </p:nvCxnSpPr>
        <p:spPr>
          <a:xfrm>
            <a:off x="5718426" y="266856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7B2854AA-0129-48BC-8455-1B20064661B8}"/>
              </a:ext>
            </a:extLst>
          </p:cNvPr>
          <p:cNvCxnSpPr/>
          <p:nvPr/>
        </p:nvCxnSpPr>
        <p:spPr>
          <a:xfrm>
            <a:off x="5736883" y="2889282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A9A3B68-879B-4D4E-804A-01C15074637C}"/>
              </a:ext>
            </a:extLst>
          </p:cNvPr>
          <p:cNvCxnSpPr>
            <a:stCxn id="22" idx="1"/>
            <a:endCxn id="22" idx="3"/>
          </p:cNvCxnSpPr>
          <p:nvPr/>
        </p:nvCxnSpPr>
        <p:spPr>
          <a:xfrm>
            <a:off x="2687749" y="387781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A948E533-8FCE-4D77-B697-5C921E7B842E}"/>
              </a:ext>
            </a:extLst>
          </p:cNvPr>
          <p:cNvCxnSpPr/>
          <p:nvPr/>
        </p:nvCxnSpPr>
        <p:spPr>
          <a:xfrm>
            <a:off x="2687749" y="3585397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4E149BAB-728F-4D68-A18B-E6DBDFDFE553}"/>
              </a:ext>
            </a:extLst>
          </p:cNvPr>
          <p:cNvCxnSpPr/>
          <p:nvPr/>
        </p:nvCxnSpPr>
        <p:spPr>
          <a:xfrm>
            <a:off x="2661289" y="230787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CD04876-B3BA-4DAA-96AD-93FA2562B808}"/>
              </a:ext>
            </a:extLst>
          </p:cNvPr>
          <p:cNvCxnSpPr/>
          <p:nvPr/>
        </p:nvCxnSpPr>
        <p:spPr>
          <a:xfrm>
            <a:off x="2682774" y="254716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F7AC6B74-BE89-4645-BBAD-8D62F41CE655}"/>
              </a:ext>
            </a:extLst>
          </p:cNvPr>
          <p:cNvCxnSpPr/>
          <p:nvPr/>
        </p:nvCxnSpPr>
        <p:spPr>
          <a:xfrm>
            <a:off x="3779912" y="3585397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1D02D42-FE2F-41D8-9714-89A41BA6A6D5}"/>
              </a:ext>
            </a:extLst>
          </p:cNvPr>
          <p:cNvCxnSpPr/>
          <p:nvPr/>
        </p:nvCxnSpPr>
        <p:spPr>
          <a:xfrm>
            <a:off x="4246844" y="3569982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3DA1BA47-9CA4-4E63-B078-AA56285B203E}"/>
              </a:ext>
            </a:extLst>
          </p:cNvPr>
          <p:cNvCxnSpPr/>
          <p:nvPr/>
        </p:nvCxnSpPr>
        <p:spPr>
          <a:xfrm>
            <a:off x="3281711" y="3585397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53E5E21-A732-441C-B177-8B82C8CDFDCD}"/>
              </a:ext>
            </a:extLst>
          </p:cNvPr>
          <p:cNvSpPr txBox="1"/>
          <p:nvPr/>
        </p:nvSpPr>
        <p:spPr>
          <a:xfrm>
            <a:off x="2661715" y="33006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0568617-AA0A-4A35-92CC-2F3FD5995C79}"/>
              </a:ext>
            </a:extLst>
          </p:cNvPr>
          <p:cNvSpPr txBox="1"/>
          <p:nvPr/>
        </p:nvSpPr>
        <p:spPr>
          <a:xfrm>
            <a:off x="4188597" y="333869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f_dentry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974707C-639B-4628-B99D-7F4DB2A1D8D1}"/>
              </a:ext>
            </a:extLst>
          </p:cNvPr>
          <p:cNvSpPr txBox="1"/>
          <p:nvPr/>
        </p:nvSpPr>
        <p:spPr>
          <a:xfrm>
            <a:off x="3776283" y="332693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376577-C315-41CE-BE26-224DC1D31CAC}"/>
              </a:ext>
            </a:extLst>
          </p:cNvPr>
          <p:cNvSpPr txBox="1"/>
          <p:nvPr/>
        </p:nvSpPr>
        <p:spPr>
          <a:xfrm>
            <a:off x="3269251" y="3322393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E45947-A241-4F45-ACF0-9F04B37FB9CC}"/>
              </a:ext>
            </a:extLst>
          </p:cNvPr>
          <p:cNvSpPr txBox="1"/>
          <p:nvPr/>
        </p:nvSpPr>
        <p:spPr>
          <a:xfrm>
            <a:off x="7962045" y="2021355"/>
            <a:ext cx="48942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F78AD45-B6EF-4755-BA83-B522946BC0D5}"/>
              </a:ext>
            </a:extLst>
          </p:cNvPr>
          <p:cNvSpPr txBox="1"/>
          <p:nvPr/>
        </p:nvSpPr>
        <p:spPr>
          <a:xfrm>
            <a:off x="7887026" y="2645325"/>
            <a:ext cx="1067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/root/d1</a:t>
            </a:r>
          </a:p>
        </p:txBody>
      </p:sp>
      <p:sp>
        <p:nvSpPr>
          <p:cNvPr id="118" name="자유형: 도형 117">
            <a:extLst>
              <a:ext uri="{FF2B5EF4-FFF2-40B4-BE49-F238E27FC236}">
                <a16:creationId xmlns:a16="http://schemas.microsoft.com/office/drawing/2014/main" id="{63F4D5C2-B81E-4D37-A490-AE7138B30D90}"/>
              </a:ext>
            </a:extLst>
          </p:cNvPr>
          <p:cNvSpPr/>
          <p:nvPr/>
        </p:nvSpPr>
        <p:spPr>
          <a:xfrm>
            <a:off x="1556422" y="2772417"/>
            <a:ext cx="1027122" cy="1030529"/>
          </a:xfrm>
          <a:custGeom>
            <a:avLst/>
            <a:gdLst>
              <a:gd name="connsiteX0" fmla="*/ 0 w 1146629"/>
              <a:gd name="connsiteY0" fmla="*/ 0 h 885576"/>
              <a:gd name="connsiteX1" fmla="*/ 159657 w 1146629"/>
              <a:gd name="connsiteY1" fmla="*/ 14515 h 885576"/>
              <a:gd name="connsiteX2" fmla="*/ 203200 w 1146629"/>
              <a:gd name="connsiteY2" fmla="*/ 29029 h 885576"/>
              <a:gd name="connsiteX3" fmla="*/ 420915 w 1146629"/>
              <a:gd name="connsiteY3" fmla="*/ 72572 h 885576"/>
              <a:gd name="connsiteX4" fmla="*/ 551543 w 1146629"/>
              <a:gd name="connsiteY4" fmla="*/ 145143 h 885576"/>
              <a:gd name="connsiteX5" fmla="*/ 653143 w 1146629"/>
              <a:gd name="connsiteY5" fmla="*/ 261258 h 885576"/>
              <a:gd name="connsiteX6" fmla="*/ 740229 w 1146629"/>
              <a:gd name="connsiteY6" fmla="*/ 348343 h 885576"/>
              <a:gd name="connsiteX7" fmla="*/ 812800 w 1146629"/>
              <a:gd name="connsiteY7" fmla="*/ 478972 h 885576"/>
              <a:gd name="connsiteX8" fmla="*/ 841829 w 1146629"/>
              <a:gd name="connsiteY8" fmla="*/ 522515 h 885576"/>
              <a:gd name="connsiteX9" fmla="*/ 885372 w 1146629"/>
              <a:gd name="connsiteY9" fmla="*/ 653143 h 885576"/>
              <a:gd name="connsiteX10" fmla="*/ 899886 w 1146629"/>
              <a:gd name="connsiteY10" fmla="*/ 696686 h 885576"/>
              <a:gd name="connsiteX11" fmla="*/ 914400 w 1146629"/>
              <a:gd name="connsiteY11" fmla="*/ 754743 h 885576"/>
              <a:gd name="connsiteX12" fmla="*/ 986972 w 1146629"/>
              <a:gd name="connsiteY12" fmla="*/ 841829 h 885576"/>
              <a:gd name="connsiteX13" fmla="*/ 1074057 w 1146629"/>
              <a:gd name="connsiteY13" fmla="*/ 870858 h 885576"/>
              <a:gd name="connsiteX14" fmla="*/ 1146629 w 1146629"/>
              <a:gd name="connsiteY14" fmla="*/ 885372 h 88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6629" h="885576">
                <a:moveTo>
                  <a:pt x="0" y="0"/>
                </a:moveTo>
                <a:cubicBezTo>
                  <a:pt x="53219" y="4838"/>
                  <a:pt x="106756" y="6958"/>
                  <a:pt x="159657" y="14515"/>
                </a:cubicBezTo>
                <a:cubicBezTo>
                  <a:pt x="174803" y="16679"/>
                  <a:pt x="188198" y="26029"/>
                  <a:pt x="203200" y="29029"/>
                </a:cubicBezTo>
                <a:cubicBezTo>
                  <a:pt x="439779" y="76345"/>
                  <a:pt x="309235" y="35346"/>
                  <a:pt x="420915" y="72572"/>
                </a:cubicBezTo>
                <a:cubicBezTo>
                  <a:pt x="520730" y="139116"/>
                  <a:pt x="474902" y="119597"/>
                  <a:pt x="551543" y="145143"/>
                </a:cubicBezTo>
                <a:cubicBezTo>
                  <a:pt x="674920" y="227395"/>
                  <a:pt x="483800" y="91917"/>
                  <a:pt x="653143" y="261258"/>
                </a:cubicBezTo>
                <a:lnTo>
                  <a:pt x="740229" y="348343"/>
                </a:lnTo>
                <a:cubicBezTo>
                  <a:pt x="765775" y="424983"/>
                  <a:pt x="746257" y="379157"/>
                  <a:pt x="812800" y="478972"/>
                </a:cubicBezTo>
                <a:lnTo>
                  <a:pt x="841829" y="522515"/>
                </a:lnTo>
                <a:lnTo>
                  <a:pt x="885372" y="653143"/>
                </a:lnTo>
                <a:cubicBezTo>
                  <a:pt x="890210" y="667657"/>
                  <a:pt x="896175" y="681843"/>
                  <a:pt x="899886" y="696686"/>
                </a:cubicBezTo>
                <a:cubicBezTo>
                  <a:pt x="904724" y="716038"/>
                  <a:pt x="906542" y="736408"/>
                  <a:pt x="914400" y="754743"/>
                </a:cubicBezTo>
                <a:cubicBezTo>
                  <a:pt x="923998" y="777139"/>
                  <a:pt x="967356" y="830931"/>
                  <a:pt x="986972" y="841829"/>
                </a:cubicBezTo>
                <a:cubicBezTo>
                  <a:pt x="1013720" y="856689"/>
                  <a:pt x="1045029" y="861182"/>
                  <a:pt x="1074057" y="870858"/>
                </a:cubicBezTo>
                <a:cubicBezTo>
                  <a:pt x="1126778" y="888432"/>
                  <a:pt x="1102302" y="885372"/>
                  <a:pt x="1146629" y="885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42DED3A1-5CBB-4CB1-AC64-5E2D080FC1B4}"/>
              </a:ext>
            </a:extLst>
          </p:cNvPr>
          <p:cNvCxnSpPr/>
          <p:nvPr/>
        </p:nvCxnSpPr>
        <p:spPr>
          <a:xfrm>
            <a:off x="5718426" y="4137290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A7BA6F1-E5F6-4643-9A6F-FA136ED34EA3}"/>
              </a:ext>
            </a:extLst>
          </p:cNvPr>
          <p:cNvCxnSpPr/>
          <p:nvPr/>
        </p:nvCxnSpPr>
        <p:spPr>
          <a:xfrm>
            <a:off x="5736883" y="4403579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A6F55-3C8D-4D68-BDC9-5283FF2E6818}"/>
              </a:ext>
            </a:extLst>
          </p:cNvPr>
          <p:cNvSpPr txBox="1"/>
          <p:nvPr/>
        </p:nvSpPr>
        <p:spPr>
          <a:xfrm>
            <a:off x="7905483" y="4135602"/>
            <a:ext cx="9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/aa/bb</a:t>
            </a:r>
          </a:p>
        </p:txBody>
      </p:sp>
      <p:sp>
        <p:nvSpPr>
          <p:cNvPr id="124" name="자유형: 도형 123">
            <a:extLst>
              <a:ext uri="{FF2B5EF4-FFF2-40B4-BE49-F238E27FC236}">
                <a16:creationId xmlns:a16="http://schemas.microsoft.com/office/drawing/2014/main" id="{2DA6AD02-DECE-4C15-B8C1-02F3EF22B2AD}"/>
              </a:ext>
            </a:extLst>
          </p:cNvPr>
          <p:cNvSpPr/>
          <p:nvPr/>
        </p:nvSpPr>
        <p:spPr>
          <a:xfrm>
            <a:off x="4673600" y="3730171"/>
            <a:ext cx="1001486" cy="624115"/>
          </a:xfrm>
          <a:custGeom>
            <a:avLst/>
            <a:gdLst>
              <a:gd name="connsiteX0" fmla="*/ 0 w 1001486"/>
              <a:gd name="connsiteY0" fmla="*/ 0 h 624115"/>
              <a:gd name="connsiteX1" fmla="*/ 130629 w 1001486"/>
              <a:gd name="connsiteY1" fmla="*/ 14515 h 624115"/>
              <a:gd name="connsiteX2" fmla="*/ 246743 w 1001486"/>
              <a:gd name="connsiteY2" fmla="*/ 43543 h 624115"/>
              <a:gd name="connsiteX3" fmla="*/ 319314 w 1001486"/>
              <a:gd name="connsiteY3" fmla="*/ 58058 h 624115"/>
              <a:gd name="connsiteX4" fmla="*/ 493486 w 1001486"/>
              <a:gd name="connsiteY4" fmla="*/ 174172 h 624115"/>
              <a:gd name="connsiteX5" fmla="*/ 580571 w 1001486"/>
              <a:gd name="connsiteY5" fmla="*/ 232229 h 624115"/>
              <a:gd name="connsiteX6" fmla="*/ 609600 w 1001486"/>
              <a:gd name="connsiteY6" fmla="*/ 275772 h 624115"/>
              <a:gd name="connsiteX7" fmla="*/ 653143 w 1001486"/>
              <a:gd name="connsiteY7" fmla="*/ 304800 h 624115"/>
              <a:gd name="connsiteX8" fmla="*/ 667657 w 1001486"/>
              <a:gd name="connsiteY8" fmla="*/ 348343 h 624115"/>
              <a:gd name="connsiteX9" fmla="*/ 769257 w 1001486"/>
              <a:gd name="connsiteY9" fmla="*/ 464458 h 624115"/>
              <a:gd name="connsiteX10" fmla="*/ 798286 w 1001486"/>
              <a:gd name="connsiteY10" fmla="*/ 508000 h 624115"/>
              <a:gd name="connsiteX11" fmla="*/ 885371 w 1001486"/>
              <a:gd name="connsiteY11" fmla="*/ 551543 h 624115"/>
              <a:gd name="connsiteX12" fmla="*/ 1001486 w 1001486"/>
              <a:gd name="connsiteY12" fmla="*/ 624115 h 6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486" h="624115">
                <a:moveTo>
                  <a:pt x="0" y="0"/>
                </a:moveTo>
                <a:cubicBezTo>
                  <a:pt x="43543" y="4838"/>
                  <a:pt x="87485" y="6901"/>
                  <a:pt x="130629" y="14515"/>
                </a:cubicBezTo>
                <a:cubicBezTo>
                  <a:pt x="169918" y="21448"/>
                  <a:pt x="207622" y="35718"/>
                  <a:pt x="246743" y="43543"/>
                </a:cubicBezTo>
                <a:lnTo>
                  <a:pt x="319314" y="58058"/>
                </a:lnTo>
                <a:cubicBezTo>
                  <a:pt x="450474" y="123637"/>
                  <a:pt x="293359" y="40754"/>
                  <a:pt x="493486" y="174172"/>
                </a:cubicBezTo>
                <a:lnTo>
                  <a:pt x="580571" y="232229"/>
                </a:lnTo>
                <a:cubicBezTo>
                  <a:pt x="590247" y="246743"/>
                  <a:pt x="597265" y="263437"/>
                  <a:pt x="609600" y="275772"/>
                </a:cubicBezTo>
                <a:cubicBezTo>
                  <a:pt x="621935" y="288107"/>
                  <a:pt x="642246" y="291179"/>
                  <a:pt x="653143" y="304800"/>
                </a:cubicBezTo>
                <a:cubicBezTo>
                  <a:pt x="662700" y="316747"/>
                  <a:pt x="660227" y="334969"/>
                  <a:pt x="667657" y="348343"/>
                </a:cubicBezTo>
                <a:cubicBezTo>
                  <a:pt x="717461" y="437990"/>
                  <a:pt x="705650" y="422053"/>
                  <a:pt x="769257" y="464458"/>
                </a:cubicBezTo>
                <a:cubicBezTo>
                  <a:pt x="778933" y="478972"/>
                  <a:pt x="785951" y="495665"/>
                  <a:pt x="798286" y="508000"/>
                </a:cubicBezTo>
                <a:cubicBezTo>
                  <a:pt x="826424" y="536137"/>
                  <a:pt x="849955" y="539738"/>
                  <a:pt x="885371" y="551543"/>
                </a:cubicBezTo>
                <a:cubicBezTo>
                  <a:pt x="981459" y="615601"/>
                  <a:pt x="941252" y="593997"/>
                  <a:pt x="1001486" y="62411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2B291-4098-4977-95CF-99C1A02664D3}"/>
              </a:ext>
            </a:extLst>
          </p:cNvPr>
          <p:cNvSpPr txBox="1"/>
          <p:nvPr/>
        </p:nvSpPr>
        <p:spPr>
          <a:xfrm>
            <a:off x="3374209" y="3593104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F01AD0-F931-49D0-8712-55F813727682}"/>
              </a:ext>
            </a:extLst>
          </p:cNvPr>
          <p:cNvSpPr txBox="1"/>
          <p:nvPr/>
        </p:nvSpPr>
        <p:spPr>
          <a:xfrm>
            <a:off x="2424827" y="208404"/>
            <a:ext cx="5781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f_op contains pointers to file system functions </a:t>
            </a:r>
          </a:p>
          <a:p>
            <a:r>
              <a:rPr lang="en-US"/>
              <a:t>(read, write, etc) for the corresponding file</a:t>
            </a:r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C48F1FD7-C1A8-4B9B-BAE0-E136C433F9D2}"/>
              </a:ext>
            </a:extLst>
          </p:cNvPr>
          <p:cNvCxnSpPr/>
          <p:nvPr/>
        </p:nvCxnSpPr>
        <p:spPr>
          <a:xfrm>
            <a:off x="3776283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059D110-2B15-4B2C-A863-4809DB93CF60}"/>
              </a:ext>
            </a:extLst>
          </p:cNvPr>
          <p:cNvCxnSpPr/>
          <p:nvPr/>
        </p:nvCxnSpPr>
        <p:spPr>
          <a:xfrm>
            <a:off x="4246844" y="2307871"/>
            <a:ext cx="0" cy="224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922D1C38-B2BC-4265-8B55-9BB4515B5195}"/>
              </a:ext>
            </a:extLst>
          </p:cNvPr>
          <p:cNvCxnSpPr/>
          <p:nvPr/>
        </p:nvCxnSpPr>
        <p:spPr>
          <a:xfrm>
            <a:off x="3269251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자유형: 도형 34">
            <a:extLst>
              <a:ext uri="{FF2B5EF4-FFF2-40B4-BE49-F238E27FC236}">
                <a16:creationId xmlns:a16="http://schemas.microsoft.com/office/drawing/2014/main" id="{5B8BCE2B-0B62-4510-9FC0-4D7EDC5DED4E}"/>
              </a:ext>
            </a:extLst>
          </p:cNvPr>
          <p:cNvSpPr/>
          <p:nvPr/>
        </p:nvSpPr>
        <p:spPr>
          <a:xfrm>
            <a:off x="4789714" y="2452914"/>
            <a:ext cx="841836" cy="1645775"/>
          </a:xfrm>
          <a:custGeom>
            <a:avLst/>
            <a:gdLst>
              <a:gd name="connsiteX0" fmla="*/ 0 w 841836"/>
              <a:gd name="connsiteY0" fmla="*/ 0 h 1645775"/>
              <a:gd name="connsiteX1" fmla="*/ 145143 w 841836"/>
              <a:gd name="connsiteY1" fmla="*/ 159657 h 1645775"/>
              <a:gd name="connsiteX2" fmla="*/ 217715 w 841836"/>
              <a:gd name="connsiteY2" fmla="*/ 232229 h 1645775"/>
              <a:gd name="connsiteX3" fmla="*/ 290286 w 841836"/>
              <a:gd name="connsiteY3" fmla="*/ 319315 h 1645775"/>
              <a:gd name="connsiteX4" fmla="*/ 319315 w 841836"/>
              <a:gd name="connsiteY4" fmla="*/ 362857 h 1645775"/>
              <a:gd name="connsiteX5" fmla="*/ 406400 w 841836"/>
              <a:gd name="connsiteY5" fmla="*/ 449943 h 1645775"/>
              <a:gd name="connsiteX6" fmla="*/ 449943 w 841836"/>
              <a:gd name="connsiteY6" fmla="*/ 493486 h 1645775"/>
              <a:gd name="connsiteX7" fmla="*/ 522515 w 841836"/>
              <a:gd name="connsiteY7" fmla="*/ 624115 h 1645775"/>
              <a:gd name="connsiteX8" fmla="*/ 580572 w 841836"/>
              <a:gd name="connsiteY8" fmla="*/ 711200 h 1645775"/>
              <a:gd name="connsiteX9" fmla="*/ 624115 w 841836"/>
              <a:gd name="connsiteY9" fmla="*/ 798286 h 1645775"/>
              <a:gd name="connsiteX10" fmla="*/ 638629 w 841836"/>
              <a:gd name="connsiteY10" fmla="*/ 841829 h 1645775"/>
              <a:gd name="connsiteX11" fmla="*/ 667657 w 841836"/>
              <a:gd name="connsiteY11" fmla="*/ 885372 h 1645775"/>
              <a:gd name="connsiteX12" fmla="*/ 682172 w 841836"/>
              <a:gd name="connsiteY12" fmla="*/ 928915 h 1645775"/>
              <a:gd name="connsiteX13" fmla="*/ 711200 w 841836"/>
              <a:gd name="connsiteY13" fmla="*/ 972457 h 1645775"/>
              <a:gd name="connsiteX14" fmla="*/ 740229 w 841836"/>
              <a:gd name="connsiteY14" fmla="*/ 1059543 h 1645775"/>
              <a:gd name="connsiteX15" fmla="*/ 754743 w 841836"/>
              <a:gd name="connsiteY15" fmla="*/ 1103086 h 1645775"/>
              <a:gd name="connsiteX16" fmla="*/ 783772 w 841836"/>
              <a:gd name="connsiteY16" fmla="*/ 1335315 h 1645775"/>
              <a:gd name="connsiteX17" fmla="*/ 798286 w 841836"/>
              <a:gd name="connsiteY17" fmla="*/ 1393372 h 1645775"/>
              <a:gd name="connsiteX18" fmla="*/ 812800 w 841836"/>
              <a:gd name="connsiteY18" fmla="*/ 1480457 h 1645775"/>
              <a:gd name="connsiteX19" fmla="*/ 827315 w 841836"/>
              <a:gd name="connsiteY19" fmla="*/ 1553029 h 1645775"/>
              <a:gd name="connsiteX20" fmla="*/ 841829 w 841836"/>
              <a:gd name="connsiteY20" fmla="*/ 1625600 h 164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41836" h="1645775">
                <a:moveTo>
                  <a:pt x="0" y="0"/>
                </a:moveTo>
                <a:cubicBezTo>
                  <a:pt x="161158" y="225620"/>
                  <a:pt x="-12463" y="2051"/>
                  <a:pt x="145143" y="159657"/>
                </a:cubicBezTo>
                <a:cubicBezTo>
                  <a:pt x="241906" y="256420"/>
                  <a:pt x="101600" y="154818"/>
                  <a:pt x="217715" y="232229"/>
                </a:cubicBezTo>
                <a:cubicBezTo>
                  <a:pt x="289778" y="340326"/>
                  <a:pt x="197167" y="207574"/>
                  <a:pt x="290286" y="319315"/>
                </a:cubicBezTo>
                <a:cubicBezTo>
                  <a:pt x="301453" y="332716"/>
                  <a:pt x="307726" y="349819"/>
                  <a:pt x="319315" y="362857"/>
                </a:cubicBezTo>
                <a:cubicBezTo>
                  <a:pt x="346589" y="393540"/>
                  <a:pt x="377372" y="420914"/>
                  <a:pt x="406400" y="449943"/>
                </a:cubicBezTo>
                <a:lnTo>
                  <a:pt x="449943" y="493486"/>
                </a:lnTo>
                <a:cubicBezTo>
                  <a:pt x="501657" y="648626"/>
                  <a:pt x="446472" y="526346"/>
                  <a:pt x="522515" y="624115"/>
                </a:cubicBezTo>
                <a:cubicBezTo>
                  <a:pt x="543934" y="651654"/>
                  <a:pt x="580572" y="711200"/>
                  <a:pt x="580572" y="711200"/>
                </a:cubicBezTo>
                <a:cubicBezTo>
                  <a:pt x="617053" y="820646"/>
                  <a:pt x="567842" y="685740"/>
                  <a:pt x="624115" y="798286"/>
                </a:cubicBezTo>
                <a:cubicBezTo>
                  <a:pt x="630957" y="811970"/>
                  <a:pt x="631787" y="828145"/>
                  <a:pt x="638629" y="841829"/>
                </a:cubicBezTo>
                <a:cubicBezTo>
                  <a:pt x="646430" y="857431"/>
                  <a:pt x="659856" y="869770"/>
                  <a:pt x="667657" y="885372"/>
                </a:cubicBezTo>
                <a:cubicBezTo>
                  <a:pt x="674499" y="899056"/>
                  <a:pt x="675330" y="915231"/>
                  <a:pt x="682172" y="928915"/>
                </a:cubicBezTo>
                <a:cubicBezTo>
                  <a:pt x="689973" y="944517"/>
                  <a:pt x="704115" y="956517"/>
                  <a:pt x="711200" y="972457"/>
                </a:cubicBezTo>
                <a:cubicBezTo>
                  <a:pt x="723627" y="1000419"/>
                  <a:pt x="730553" y="1030514"/>
                  <a:pt x="740229" y="1059543"/>
                </a:cubicBezTo>
                <a:lnTo>
                  <a:pt x="754743" y="1103086"/>
                </a:lnTo>
                <a:cubicBezTo>
                  <a:pt x="761671" y="1165436"/>
                  <a:pt x="771935" y="1270211"/>
                  <a:pt x="783772" y="1335315"/>
                </a:cubicBezTo>
                <a:cubicBezTo>
                  <a:pt x="787340" y="1354941"/>
                  <a:pt x="794374" y="1373811"/>
                  <a:pt x="798286" y="1393372"/>
                </a:cubicBezTo>
                <a:cubicBezTo>
                  <a:pt x="804057" y="1422229"/>
                  <a:pt x="807536" y="1451503"/>
                  <a:pt x="812800" y="1480457"/>
                </a:cubicBezTo>
                <a:cubicBezTo>
                  <a:pt x="817213" y="1504729"/>
                  <a:pt x="822902" y="1528757"/>
                  <a:pt x="827315" y="1553029"/>
                </a:cubicBezTo>
                <a:cubicBezTo>
                  <a:pt x="842624" y="1637230"/>
                  <a:pt x="841829" y="1670803"/>
                  <a:pt x="841829" y="16256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787EFF-8763-4E86-9D7C-170500B82A33}"/>
              </a:ext>
            </a:extLst>
          </p:cNvPr>
          <p:cNvSpPr txBox="1"/>
          <p:nvPr/>
        </p:nvSpPr>
        <p:spPr>
          <a:xfrm>
            <a:off x="3417647" y="2263800"/>
            <a:ext cx="31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7" name="자유형: 도형 36">
            <a:extLst>
              <a:ext uri="{FF2B5EF4-FFF2-40B4-BE49-F238E27FC236}">
                <a16:creationId xmlns:a16="http://schemas.microsoft.com/office/drawing/2014/main" id="{6D3086FD-56D7-4A4A-B075-37F95C619CA9}"/>
              </a:ext>
            </a:extLst>
          </p:cNvPr>
          <p:cNvSpPr/>
          <p:nvPr/>
        </p:nvSpPr>
        <p:spPr>
          <a:xfrm>
            <a:off x="1480457" y="2459099"/>
            <a:ext cx="1059543" cy="80901"/>
          </a:xfrm>
          <a:custGeom>
            <a:avLst/>
            <a:gdLst>
              <a:gd name="connsiteX0" fmla="*/ 0 w 1059543"/>
              <a:gd name="connsiteY0" fmla="*/ 80901 h 80901"/>
              <a:gd name="connsiteX1" fmla="*/ 87086 w 1059543"/>
              <a:gd name="connsiteY1" fmla="*/ 66387 h 80901"/>
              <a:gd name="connsiteX2" fmla="*/ 130629 w 1059543"/>
              <a:gd name="connsiteY2" fmla="*/ 51872 h 80901"/>
              <a:gd name="connsiteX3" fmla="*/ 246743 w 1059543"/>
              <a:gd name="connsiteY3" fmla="*/ 37358 h 80901"/>
              <a:gd name="connsiteX4" fmla="*/ 812800 w 1059543"/>
              <a:gd name="connsiteY4" fmla="*/ 8330 h 80901"/>
              <a:gd name="connsiteX5" fmla="*/ 1059543 w 1059543"/>
              <a:gd name="connsiteY5" fmla="*/ 8330 h 80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9543" h="80901">
                <a:moveTo>
                  <a:pt x="0" y="80901"/>
                </a:moveTo>
                <a:cubicBezTo>
                  <a:pt x="29029" y="76063"/>
                  <a:pt x="58358" y="72771"/>
                  <a:pt x="87086" y="66387"/>
                </a:cubicBezTo>
                <a:cubicBezTo>
                  <a:pt x="102021" y="63068"/>
                  <a:pt x="115576" y="54609"/>
                  <a:pt x="130629" y="51872"/>
                </a:cubicBezTo>
                <a:cubicBezTo>
                  <a:pt x="169006" y="44894"/>
                  <a:pt x="208038" y="42196"/>
                  <a:pt x="246743" y="37358"/>
                </a:cubicBezTo>
                <a:cubicBezTo>
                  <a:pt x="454246" y="-31808"/>
                  <a:pt x="290230" y="18190"/>
                  <a:pt x="812800" y="8330"/>
                </a:cubicBezTo>
                <a:cubicBezTo>
                  <a:pt x="895033" y="6778"/>
                  <a:pt x="977295" y="8330"/>
                  <a:pt x="1059543" y="833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6FB035-C12D-4D6C-8AC6-5F1A3741E528}"/>
              </a:ext>
            </a:extLst>
          </p:cNvPr>
          <p:cNvSpPr txBox="1"/>
          <p:nvPr/>
        </p:nvSpPr>
        <p:spPr>
          <a:xfrm>
            <a:off x="3292096" y="2067279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F2880399-EC35-45FB-829A-2A777763BCC5}"/>
              </a:ext>
            </a:extLst>
          </p:cNvPr>
          <p:cNvCxnSpPr/>
          <p:nvPr/>
        </p:nvCxnSpPr>
        <p:spPr>
          <a:xfrm>
            <a:off x="2682774" y="537321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7BCFD4E2-FA47-4139-9FDE-FD08040D9EA3}"/>
              </a:ext>
            </a:extLst>
          </p:cNvPr>
          <p:cNvCxnSpPr/>
          <p:nvPr/>
        </p:nvCxnSpPr>
        <p:spPr>
          <a:xfrm>
            <a:off x="2698704" y="515719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1B8E26AF-DD4B-4CF1-84EA-A96E16B0444C}"/>
              </a:ext>
            </a:extLst>
          </p:cNvPr>
          <p:cNvCxnSpPr/>
          <p:nvPr/>
        </p:nvCxnSpPr>
        <p:spPr>
          <a:xfrm>
            <a:off x="2682774" y="479715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E6A55157-6D9A-419F-8E23-8641E0C730FE}"/>
              </a:ext>
            </a:extLst>
          </p:cNvPr>
          <p:cNvCxnSpPr/>
          <p:nvPr/>
        </p:nvCxnSpPr>
        <p:spPr>
          <a:xfrm>
            <a:off x="2698704" y="4581128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C2B91B3B-D70F-4191-AB8E-000F0A34097D}"/>
              </a:ext>
            </a:extLst>
          </p:cNvPr>
          <p:cNvCxnSpPr/>
          <p:nvPr/>
        </p:nvCxnSpPr>
        <p:spPr>
          <a:xfrm>
            <a:off x="5718426" y="5373216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DA88DAD5-7904-45F6-9B91-FBCA3AE74DA8}"/>
              </a:ext>
            </a:extLst>
          </p:cNvPr>
          <p:cNvCxnSpPr/>
          <p:nvPr/>
        </p:nvCxnSpPr>
        <p:spPr>
          <a:xfrm>
            <a:off x="5736883" y="5157192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B636156-F7D9-45AC-AD6A-B8712E298D40}"/>
              </a:ext>
            </a:extLst>
          </p:cNvPr>
          <p:cNvSpPr txBox="1"/>
          <p:nvPr/>
        </p:nvSpPr>
        <p:spPr>
          <a:xfrm>
            <a:off x="7891147" y="5094203"/>
            <a:ext cx="1051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/dev/tty</a:t>
            </a:r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80125770-5138-4F2C-9FFB-2C01DC04DA19}"/>
              </a:ext>
            </a:extLst>
          </p:cNvPr>
          <p:cNvCxnSpPr/>
          <p:nvPr/>
        </p:nvCxnSpPr>
        <p:spPr>
          <a:xfrm>
            <a:off x="3754797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AC3B0E24-A4E3-412E-BCBC-3F45F46ADBFD}"/>
              </a:ext>
            </a:extLst>
          </p:cNvPr>
          <p:cNvCxnSpPr/>
          <p:nvPr/>
        </p:nvCxnSpPr>
        <p:spPr>
          <a:xfrm>
            <a:off x="430321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7B43FCAC-E19F-4BDB-810E-7B798E31BD1A}"/>
              </a:ext>
            </a:extLst>
          </p:cNvPr>
          <p:cNvCxnSpPr/>
          <p:nvPr/>
        </p:nvCxnSpPr>
        <p:spPr>
          <a:xfrm>
            <a:off x="326925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9B7E79F5-2B11-4011-BBCC-2CA58415DB01}"/>
              </a:ext>
            </a:extLst>
          </p:cNvPr>
          <p:cNvCxnSpPr/>
          <p:nvPr/>
        </p:nvCxnSpPr>
        <p:spPr>
          <a:xfrm>
            <a:off x="32817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2829291B-F348-4F5F-9B53-A8968B635EA8}"/>
              </a:ext>
            </a:extLst>
          </p:cNvPr>
          <p:cNvCxnSpPr/>
          <p:nvPr/>
        </p:nvCxnSpPr>
        <p:spPr>
          <a:xfrm>
            <a:off x="3776282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C80D5DFC-F001-46E8-929B-89A7D6B8F913}"/>
              </a:ext>
            </a:extLst>
          </p:cNvPr>
          <p:cNvCxnSpPr/>
          <p:nvPr/>
        </p:nvCxnSpPr>
        <p:spPr>
          <a:xfrm>
            <a:off x="43032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자유형: 도형 55">
            <a:extLst>
              <a:ext uri="{FF2B5EF4-FFF2-40B4-BE49-F238E27FC236}">
                <a16:creationId xmlns:a16="http://schemas.microsoft.com/office/drawing/2014/main" id="{27DCC3B3-C409-457C-B2FB-DF1459E0D1E7}"/>
              </a:ext>
            </a:extLst>
          </p:cNvPr>
          <p:cNvSpPr/>
          <p:nvPr/>
        </p:nvSpPr>
        <p:spPr>
          <a:xfrm>
            <a:off x="4760686" y="5268686"/>
            <a:ext cx="870857" cy="14514"/>
          </a:xfrm>
          <a:custGeom>
            <a:avLst/>
            <a:gdLst>
              <a:gd name="connsiteX0" fmla="*/ 0 w 870857"/>
              <a:gd name="connsiteY0" fmla="*/ 14514 h 14514"/>
              <a:gd name="connsiteX1" fmla="*/ 72571 w 870857"/>
              <a:gd name="connsiteY1" fmla="*/ 0 h 14514"/>
              <a:gd name="connsiteX2" fmla="*/ 870857 w 870857"/>
              <a:gd name="connsiteY2" fmla="*/ 14514 h 1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57" h="14514">
                <a:moveTo>
                  <a:pt x="0" y="14514"/>
                </a:moveTo>
                <a:cubicBezTo>
                  <a:pt x="24190" y="9676"/>
                  <a:pt x="47902" y="0"/>
                  <a:pt x="72571" y="0"/>
                </a:cubicBezTo>
                <a:cubicBezTo>
                  <a:pt x="338710" y="0"/>
                  <a:pt x="604718" y="14514"/>
                  <a:pt x="870857" y="145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자유형: 도형 56">
            <a:extLst>
              <a:ext uri="{FF2B5EF4-FFF2-40B4-BE49-F238E27FC236}">
                <a16:creationId xmlns:a16="http://schemas.microsoft.com/office/drawing/2014/main" id="{B077B989-5D96-42B4-A1EE-CF46BBFDD918}"/>
              </a:ext>
            </a:extLst>
          </p:cNvPr>
          <p:cNvSpPr/>
          <p:nvPr/>
        </p:nvSpPr>
        <p:spPr>
          <a:xfrm>
            <a:off x="4789714" y="4702629"/>
            <a:ext cx="754743" cy="449942"/>
          </a:xfrm>
          <a:custGeom>
            <a:avLst/>
            <a:gdLst>
              <a:gd name="connsiteX0" fmla="*/ 0 w 754743"/>
              <a:gd name="connsiteY0" fmla="*/ 0 h 449942"/>
              <a:gd name="connsiteX1" fmla="*/ 130629 w 754743"/>
              <a:gd name="connsiteY1" fmla="*/ 29028 h 449942"/>
              <a:gd name="connsiteX2" fmla="*/ 217715 w 754743"/>
              <a:gd name="connsiteY2" fmla="*/ 101600 h 449942"/>
              <a:gd name="connsiteX3" fmla="*/ 304800 w 754743"/>
              <a:gd name="connsiteY3" fmla="*/ 145142 h 449942"/>
              <a:gd name="connsiteX4" fmla="*/ 348343 w 754743"/>
              <a:gd name="connsiteY4" fmla="*/ 188685 h 449942"/>
              <a:gd name="connsiteX5" fmla="*/ 435429 w 754743"/>
              <a:gd name="connsiteY5" fmla="*/ 246742 h 449942"/>
              <a:gd name="connsiteX6" fmla="*/ 478972 w 754743"/>
              <a:gd name="connsiteY6" fmla="*/ 275771 h 449942"/>
              <a:gd name="connsiteX7" fmla="*/ 566057 w 754743"/>
              <a:gd name="connsiteY7" fmla="*/ 333828 h 449942"/>
              <a:gd name="connsiteX8" fmla="*/ 609600 w 754743"/>
              <a:gd name="connsiteY8" fmla="*/ 348342 h 449942"/>
              <a:gd name="connsiteX9" fmla="*/ 638629 w 754743"/>
              <a:gd name="connsiteY9" fmla="*/ 391885 h 449942"/>
              <a:gd name="connsiteX10" fmla="*/ 682172 w 754743"/>
              <a:gd name="connsiteY10" fmla="*/ 406400 h 449942"/>
              <a:gd name="connsiteX11" fmla="*/ 725715 w 754743"/>
              <a:gd name="connsiteY11" fmla="*/ 435428 h 449942"/>
              <a:gd name="connsiteX12" fmla="*/ 754743 w 754743"/>
              <a:gd name="connsiteY12" fmla="*/ 449942 h 44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4743" h="449942">
                <a:moveTo>
                  <a:pt x="0" y="0"/>
                </a:moveTo>
                <a:cubicBezTo>
                  <a:pt x="33445" y="5574"/>
                  <a:pt x="94899" y="11163"/>
                  <a:pt x="130629" y="29028"/>
                </a:cubicBezTo>
                <a:cubicBezTo>
                  <a:pt x="184682" y="56054"/>
                  <a:pt x="169567" y="61476"/>
                  <a:pt x="217715" y="101600"/>
                </a:cubicBezTo>
                <a:cubicBezTo>
                  <a:pt x="255230" y="132862"/>
                  <a:pt x="261160" y="130596"/>
                  <a:pt x="304800" y="145142"/>
                </a:cubicBezTo>
                <a:cubicBezTo>
                  <a:pt x="319314" y="159656"/>
                  <a:pt x="332140" y="176083"/>
                  <a:pt x="348343" y="188685"/>
                </a:cubicBezTo>
                <a:cubicBezTo>
                  <a:pt x="375882" y="210104"/>
                  <a:pt x="406400" y="227390"/>
                  <a:pt x="435429" y="246742"/>
                </a:cubicBezTo>
                <a:lnTo>
                  <a:pt x="478972" y="275771"/>
                </a:lnTo>
                <a:lnTo>
                  <a:pt x="566057" y="333828"/>
                </a:lnTo>
                <a:lnTo>
                  <a:pt x="609600" y="348342"/>
                </a:lnTo>
                <a:cubicBezTo>
                  <a:pt x="619276" y="362856"/>
                  <a:pt x="625007" y="380988"/>
                  <a:pt x="638629" y="391885"/>
                </a:cubicBezTo>
                <a:cubicBezTo>
                  <a:pt x="650576" y="401443"/>
                  <a:pt x="668488" y="399558"/>
                  <a:pt x="682172" y="406400"/>
                </a:cubicBezTo>
                <a:cubicBezTo>
                  <a:pt x="697774" y="414201"/>
                  <a:pt x="710757" y="426453"/>
                  <a:pt x="725715" y="435428"/>
                </a:cubicBezTo>
                <a:cubicBezTo>
                  <a:pt x="734991" y="440994"/>
                  <a:pt x="745067" y="445104"/>
                  <a:pt x="754743" y="44994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자유형: 도형 59">
            <a:extLst>
              <a:ext uri="{FF2B5EF4-FFF2-40B4-BE49-F238E27FC236}">
                <a16:creationId xmlns:a16="http://schemas.microsoft.com/office/drawing/2014/main" id="{951F1470-D2F1-4D2D-A226-D209FCA9A7CA}"/>
              </a:ext>
            </a:extLst>
          </p:cNvPr>
          <p:cNvSpPr/>
          <p:nvPr/>
        </p:nvSpPr>
        <p:spPr>
          <a:xfrm>
            <a:off x="1494971" y="3120571"/>
            <a:ext cx="1148723" cy="1524039"/>
          </a:xfrm>
          <a:custGeom>
            <a:avLst/>
            <a:gdLst>
              <a:gd name="connsiteX0" fmla="*/ 0 w 1148723"/>
              <a:gd name="connsiteY0" fmla="*/ 0 h 1524039"/>
              <a:gd name="connsiteX1" fmla="*/ 130629 w 1148723"/>
              <a:gd name="connsiteY1" fmla="*/ 14515 h 1524039"/>
              <a:gd name="connsiteX2" fmla="*/ 217715 w 1148723"/>
              <a:gd name="connsiteY2" fmla="*/ 87086 h 1524039"/>
              <a:gd name="connsiteX3" fmla="*/ 246743 w 1148723"/>
              <a:gd name="connsiteY3" fmla="*/ 130629 h 1524039"/>
              <a:gd name="connsiteX4" fmla="*/ 290286 w 1148723"/>
              <a:gd name="connsiteY4" fmla="*/ 159658 h 1524039"/>
              <a:gd name="connsiteX5" fmla="*/ 377372 w 1148723"/>
              <a:gd name="connsiteY5" fmla="*/ 290286 h 1524039"/>
              <a:gd name="connsiteX6" fmla="*/ 406400 w 1148723"/>
              <a:gd name="connsiteY6" fmla="*/ 333829 h 1524039"/>
              <a:gd name="connsiteX7" fmla="*/ 420915 w 1148723"/>
              <a:gd name="connsiteY7" fmla="*/ 377372 h 1524039"/>
              <a:gd name="connsiteX8" fmla="*/ 478972 w 1148723"/>
              <a:gd name="connsiteY8" fmla="*/ 464458 h 1524039"/>
              <a:gd name="connsiteX9" fmla="*/ 522515 w 1148723"/>
              <a:gd name="connsiteY9" fmla="*/ 551543 h 1524039"/>
              <a:gd name="connsiteX10" fmla="*/ 551543 w 1148723"/>
              <a:gd name="connsiteY10" fmla="*/ 638629 h 1524039"/>
              <a:gd name="connsiteX11" fmla="*/ 566058 w 1148723"/>
              <a:gd name="connsiteY11" fmla="*/ 682172 h 1524039"/>
              <a:gd name="connsiteX12" fmla="*/ 580572 w 1148723"/>
              <a:gd name="connsiteY12" fmla="*/ 725715 h 1524039"/>
              <a:gd name="connsiteX13" fmla="*/ 595086 w 1148723"/>
              <a:gd name="connsiteY13" fmla="*/ 769258 h 1524039"/>
              <a:gd name="connsiteX14" fmla="*/ 609600 w 1148723"/>
              <a:gd name="connsiteY14" fmla="*/ 972458 h 1524039"/>
              <a:gd name="connsiteX15" fmla="*/ 653143 w 1148723"/>
              <a:gd name="connsiteY15" fmla="*/ 1146629 h 1524039"/>
              <a:gd name="connsiteX16" fmla="*/ 754743 w 1148723"/>
              <a:gd name="connsiteY16" fmla="*/ 1378858 h 1524039"/>
              <a:gd name="connsiteX17" fmla="*/ 885372 w 1148723"/>
              <a:gd name="connsiteY17" fmla="*/ 1480458 h 1524039"/>
              <a:gd name="connsiteX18" fmla="*/ 1103086 w 1148723"/>
              <a:gd name="connsiteY18" fmla="*/ 1509486 h 1524039"/>
              <a:gd name="connsiteX19" fmla="*/ 1132115 w 1148723"/>
              <a:gd name="connsiteY19" fmla="*/ 1524000 h 152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48723" h="1524039">
                <a:moveTo>
                  <a:pt x="0" y="0"/>
                </a:moveTo>
                <a:cubicBezTo>
                  <a:pt x="43543" y="4838"/>
                  <a:pt x="88126" y="3889"/>
                  <a:pt x="130629" y="14515"/>
                </a:cubicBezTo>
                <a:cubicBezTo>
                  <a:pt x="154666" y="20524"/>
                  <a:pt x="204887" y="71692"/>
                  <a:pt x="217715" y="87086"/>
                </a:cubicBezTo>
                <a:cubicBezTo>
                  <a:pt x="228882" y="100487"/>
                  <a:pt x="234408" y="118294"/>
                  <a:pt x="246743" y="130629"/>
                </a:cubicBezTo>
                <a:cubicBezTo>
                  <a:pt x="259078" y="142964"/>
                  <a:pt x="275772" y="149982"/>
                  <a:pt x="290286" y="159658"/>
                </a:cubicBezTo>
                <a:lnTo>
                  <a:pt x="377372" y="290286"/>
                </a:lnTo>
                <a:cubicBezTo>
                  <a:pt x="387048" y="304800"/>
                  <a:pt x="400884" y="317280"/>
                  <a:pt x="406400" y="333829"/>
                </a:cubicBezTo>
                <a:cubicBezTo>
                  <a:pt x="411238" y="348343"/>
                  <a:pt x="413485" y="363998"/>
                  <a:pt x="420915" y="377372"/>
                </a:cubicBezTo>
                <a:cubicBezTo>
                  <a:pt x="437858" y="407870"/>
                  <a:pt x="478972" y="464458"/>
                  <a:pt x="478972" y="464458"/>
                </a:cubicBezTo>
                <a:cubicBezTo>
                  <a:pt x="531907" y="623262"/>
                  <a:pt x="447482" y="382718"/>
                  <a:pt x="522515" y="551543"/>
                </a:cubicBezTo>
                <a:cubicBezTo>
                  <a:pt x="534942" y="579505"/>
                  <a:pt x="541867" y="609600"/>
                  <a:pt x="551543" y="638629"/>
                </a:cubicBezTo>
                <a:lnTo>
                  <a:pt x="566058" y="682172"/>
                </a:lnTo>
                <a:lnTo>
                  <a:pt x="580572" y="725715"/>
                </a:lnTo>
                <a:lnTo>
                  <a:pt x="595086" y="769258"/>
                </a:lnTo>
                <a:cubicBezTo>
                  <a:pt x="599924" y="836991"/>
                  <a:pt x="602843" y="904889"/>
                  <a:pt x="609600" y="972458"/>
                </a:cubicBezTo>
                <a:cubicBezTo>
                  <a:pt x="622258" y="1099033"/>
                  <a:pt x="621971" y="1021947"/>
                  <a:pt x="653143" y="1146629"/>
                </a:cubicBezTo>
                <a:cubicBezTo>
                  <a:pt x="673805" y="1229275"/>
                  <a:pt x="691535" y="1315652"/>
                  <a:pt x="754743" y="1378858"/>
                </a:cubicBezTo>
                <a:cubicBezTo>
                  <a:pt x="785017" y="1409131"/>
                  <a:pt x="845693" y="1475498"/>
                  <a:pt x="885372" y="1480458"/>
                </a:cubicBezTo>
                <a:cubicBezTo>
                  <a:pt x="1035432" y="1499215"/>
                  <a:pt x="962872" y="1489456"/>
                  <a:pt x="1103086" y="1509486"/>
                </a:cubicBezTo>
                <a:cubicBezTo>
                  <a:pt x="1151219" y="1525530"/>
                  <a:pt x="1161928" y="1524000"/>
                  <a:pt x="1132115" y="15240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자유형: 도형 60">
            <a:extLst>
              <a:ext uri="{FF2B5EF4-FFF2-40B4-BE49-F238E27FC236}">
                <a16:creationId xmlns:a16="http://schemas.microsoft.com/office/drawing/2014/main" id="{02B47698-FF4D-4890-B6F1-858C311F390F}"/>
              </a:ext>
            </a:extLst>
          </p:cNvPr>
          <p:cNvSpPr/>
          <p:nvPr/>
        </p:nvSpPr>
        <p:spPr>
          <a:xfrm>
            <a:off x="1480457" y="3294743"/>
            <a:ext cx="1001486" cy="1495089"/>
          </a:xfrm>
          <a:custGeom>
            <a:avLst/>
            <a:gdLst>
              <a:gd name="connsiteX0" fmla="*/ 0 w 1001486"/>
              <a:gd name="connsiteY0" fmla="*/ 0 h 1495089"/>
              <a:gd name="connsiteX1" fmla="*/ 58057 w 1001486"/>
              <a:gd name="connsiteY1" fmla="*/ 72571 h 1495089"/>
              <a:gd name="connsiteX2" fmla="*/ 101600 w 1001486"/>
              <a:gd name="connsiteY2" fmla="*/ 101600 h 1495089"/>
              <a:gd name="connsiteX3" fmla="*/ 159657 w 1001486"/>
              <a:gd name="connsiteY3" fmla="*/ 188686 h 1495089"/>
              <a:gd name="connsiteX4" fmla="*/ 217714 w 1001486"/>
              <a:gd name="connsiteY4" fmla="*/ 275771 h 1495089"/>
              <a:gd name="connsiteX5" fmla="*/ 246743 w 1001486"/>
              <a:gd name="connsiteY5" fmla="*/ 319314 h 1495089"/>
              <a:gd name="connsiteX6" fmla="*/ 261257 w 1001486"/>
              <a:gd name="connsiteY6" fmla="*/ 362857 h 1495089"/>
              <a:gd name="connsiteX7" fmla="*/ 304800 w 1001486"/>
              <a:gd name="connsiteY7" fmla="*/ 391886 h 1495089"/>
              <a:gd name="connsiteX8" fmla="*/ 333829 w 1001486"/>
              <a:gd name="connsiteY8" fmla="*/ 435428 h 1495089"/>
              <a:gd name="connsiteX9" fmla="*/ 406400 w 1001486"/>
              <a:gd name="connsiteY9" fmla="*/ 653143 h 1495089"/>
              <a:gd name="connsiteX10" fmla="*/ 420914 w 1001486"/>
              <a:gd name="connsiteY10" fmla="*/ 696686 h 1495089"/>
              <a:gd name="connsiteX11" fmla="*/ 435429 w 1001486"/>
              <a:gd name="connsiteY11" fmla="*/ 740228 h 1495089"/>
              <a:gd name="connsiteX12" fmla="*/ 493486 w 1001486"/>
              <a:gd name="connsiteY12" fmla="*/ 1030514 h 1495089"/>
              <a:gd name="connsiteX13" fmla="*/ 508000 w 1001486"/>
              <a:gd name="connsiteY13" fmla="*/ 1117600 h 1495089"/>
              <a:gd name="connsiteX14" fmla="*/ 537029 w 1001486"/>
              <a:gd name="connsiteY14" fmla="*/ 1262743 h 1495089"/>
              <a:gd name="connsiteX15" fmla="*/ 566057 w 1001486"/>
              <a:gd name="connsiteY15" fmla="*/ 1306286 h 1495089"/>
              <a:gd name="connsiteX16" fmla="*/ 580572 w 1001486"/>
              <a:gd name="connsiteY16" fmla="*/ 1349828 h 1495089"/>
              <a:gd name="connsiteX17" fmla="*/ 624114 w 1001486"/>
              <a:gd name="connsiteY17" fmla="*/ 1393371 h 1495089"/>
              <a:gd name="connsiteX18" fmla="*/ 696686 w 1001486"/>
              <a:gd name="connsiteY18" fmla="*/ 1465943 h 1495089"/>
              <a:gd name="connsiteX19" fmla="*/ 740229 w 1001486"/>
              <a:gd name="connsiteY19" fmla="*/ 1480457 h 1495089"/>
              <a:gd name="connsiteX20" fmla="*/ 1001486 w 1001486"/>
              <a:gd name="connsiteY20" fmla="*/ 1494971 h 14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01486" h="1495089">
                <a:moveTo>
                  <a:pt x="0" y="0"/>
                </a:moveTo>
                <a:cubicBezTo>
                  <a:pt x="19352" y="24190"/>
                  <a:pt x="36152" y="50666"/>
                  <a:pt x="58057" y="72571"/>
                </a:cubicBezTo>
                <a:cubicBezTo>
                  <a:pt x="70392" y="84906"/>
                  <a:pt x="90113" y="88472"/>
                  <a:pt x="101600" y="101600"/>
                </a:cubicBezTo>
                <a:cubicBezTo>
                  <a:pt x="124574" y="127856"/>
                  <a:pt x="140304" y="159657"/>
                  <a:pt x="159657" y="188686"/>
                </a:cubicBezTo>
                <a:lnTo>
                  <a:pt x="217714" y="275771"/>
                </a:lnTo>
                <a:lnTo>
                  <a:pt x="246743" y="319314"/>
                </a:lnTo>
                <a:cubicBezTo>
                  <a:pt x="251581" y="333828"/>
                  <a:pt x="251700" y="350910"/>
                  <a:pt x="261257" y="362857"/>
                </a:cubicBezTo>
                <a:cubicBezTo>
                  <a:pt x="272154" y="376479"/>
                  <a:pt x="292465" y="379551"/>
                  <a:pt x="304800" y="391886"/>
                </a:cubicBezTo>
                <a:cubicBezTo>
                  <a:pt x="317135" y="404221"/>
                  <a:pt x="324153" y="420914"/>
                  <a:pt x="333829" y="435428"/>
                </a:cubicBezTo>
                <a:lnTo>
                  <a:pt x="406400" y="653143"/>
                </a:lnTo>
                <a:lnTo>
                  <a:pt x="420914" y="696686"/>
                </a:lnTo>
                <a:cubicBezTo>
                  <a:pt x="425752" y="711200"/>
                  <a:pt x="431718" y="725386"/>
                  <a:pt x="435429" y="740228"/>
                </a:cubicBezTo>
                <a:cubicBezTo>
                  <a:pt x="478731" y="913440"/>
                  <a:pt x="457899" y="816995"/>
                  <a:pt x="493486" y="1030514"/>
                </a:cubicBezTo>
                <a:cubicBezTo>
                  <a:pt x="498324" y="1059543"/>
                  <a:pt x="503838" y="1088467"/>
                  <a:pt x="508000" y="1117600"/>
                </a:cubicBezTo>
                <a:cubicBezTo>
                  <a:pt x="513350" y="1155051"/>
                  <a:pt x="516761" y="1222207"/>
                  <a:pt x="537029" y="1262743"/>
                </a:cubicBezTo>
                <a:cubicBezTo>
                  <a:pt x="544830" y="1278345"/>
                  <a:pt x="558256" y="1290684"/>
                  <a:pt x="566057" y="1306286"/>
                </a:cubicBezTo>
                <a:cubicBezTo>
                  <a:pt x="572899" y="1319970"/>
                  <a:pt x="572085" y="1337098"/>
                  <a:pt x="580572" y="1349828"/>
                </a:cubicBezTo>
                <a:cubicBezTo>
                  <a:pt x="591958" y="1366907"/>
                  <a:pt x="610974" y="1377602"/>
                  <a:pt x="624114" y="1393371"/>
                </a:cubicBezTo>
                <a:cubicBezTo>
                  <a:pt x="665582" y="1443133"/>
                  <a:pt x="635866" y="1435533"/>
                  <a:pt x="696686" y="1465943"/>
                </a:cubicBezTo>
                <a:cubicBezTo>
                  <a:pt x="710370" y="1472785"/>
                  <a:pt x="725064" y="1478435"/>
                  <a:pt x="740229" y="1480457"/>
                </a:cubicBezTo>
                <a:cubicBezTo>
                  <a:pt x="867166" y="1497382"/>
                  <a:pt x="894092" y="1494971"/>
                  <a:pt x="1001486" y="1494971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자유형: 도형 71">
            <a:extLst>
              <a:ext uri="{FF2B5EF4-FFF2-40B4-BE49-F238E27FC236}">
                <a16:creationId xmlns:a16="http://schemas.microsoft.com/office/drawing/2014/main" id="{85669A50-44E1-4E40-9049-B56DC90490D2}"/>
              </a:ext>
            </a:extLst>
          </p:cNvPr>
          <p:cNvSpPr/>
          <p:nvPr/>
        </p:nvSpPr>
        <p:spPr>
          <a:xfrm>
            <a:off x="1364343" y="3512457"/>
            <a:ext cx="1204686" cy="1813794"/>
          </a:xfrm>
          <a:custGeom>
            <a:avLst/>
            <a:gdLst>
              <a:gd name="connsiteX0" fmla="*/ 0 w 1204686"/>
              <a:gd name="connsiteY0" fmla="*/ 0 h 1813794"/>
              <a:gd name="connsiteX1" fmla="*/ 72571 w 1204686"/>
              <a:gd name="connsiteY1" fmla="*/ 29029 h 1813794"/>
              <a:gd name="connsiteX2" fmla="*/ 130628 w 1204686"/>
              <a:gd name="connsiteY2" fmla="*/ 130629 h 1813794"/>
              <a:gd name="connsiteX3" fmla="*/ 203200 w 1204686"/>
              <a:gd name="connsiteY3" fmla="*/ 232229 h 1813794"/>
              <a:gd name="connsiteX4" fmla="*/ 261257 w 1204686"/>
              <a:gd name="connsiteY4" fmla="*/ 333829 h 1813794"/>
              <a:gd name="connsiteX5" fmla="*/ 304800 w 1204686"/>
              <a:gd name="connsiteY5" fmla="*/ 391886 h 1813794"/>
              <a:gd name="connsiteX6" fmla="*/ 319314 w 1204686"/>
              <a:gd name="connsiteY6" fmla="*/ 435429 h 1813794"/>
              <a:gd name="connsiteX7" fmla="*/ 333828 w 1204686"/>
              <a:gd name="connsiteY7" fmla="*/ 493486 h 1813794"/>
              <a:gd name="connsiteX8" fmla="*/ 362857 w 1204686"/>
              <a:gd name="connsiteY8" fmla="*/ 537029 h 1813794"/>
              <a:gd name="connsiteX9" fmla="*/ 391886 w 1204686"/>
              <a:gd name="connsiteY9" fmla="*/ 653143 h 1813794"/>
              <a:gd name="connsiteX10" fmla="*/ 435428 w 1204686"/>
              <a:gd name="connsiteY10" fmla="*/ 798286 h 1813794"/>
              <a:gd name="connsiteX11" fmla="*/ 449943 w 1204686"/>
              <a:gd name="connsiteY11" fmla="*/ 885372 h 1813794"/>
              <a:gd name="connsiteX12" fmla="*/ 464457 w 1204686"/>
              <a:gd name="connsiteY12" fmla="*/ 957943 h 1813794"/>
              <a:gd name="connsiteX13" fmla="*/ 478971 w 1204686"/>
              <a:gd name="connsiteY13" fmla="*/ 1059543 h 1813794"/>
              <a:gd name="connsiteX14" fmla="*/ 493486 w 1204686"/>
              <a:gd name="connsiteY14" fmla="*/ 1132114 h 1813794"/>
              <a:gd name="connsiteX15" fmla="*/ 522514 w 1204686"/>
              <a:gd name="connsiteY15" fmla="*/ 1277257 h 1813794"/>
              <a:gd name="connsiteX16" fmla="*/ 551543 w 1204686"/>
              <a:gd name="connsiteY16" fmla="*/ 1465943 h 1813794"/>
              <a:gd name="connsiteX17" fmla="*/ 580571 w 1204686"/>
              <a:gd name="connsiteY17" fmla="*/ 1553029 h 1813794"/>
              <a:gd name="connsiteX18" fmla="*/ 609600 w 1204686"/>
              <a:gd name="connsiteY18" fmla="*/ 1596572 h 1813794"/>
              <a:gd name="connsiteX19" fmla="*/ 638628 w 1204686"/>
              <a:gd name="connsiteY19" fmla="*/ 1683657 h 1813794"/>
              <a:gd name="connsiteX20" fmla="*/ 1204686 w 1204686"/>
              <a:gd name="connsiteY20" fmla="*/ 1770743 h 181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04686" h="1813794">
                <a:moveTo>
                  <a:pt x="0" y="0"/>
                </a:moveTo>
                <a:cubicBezTo>
                  <a:pt x="24190" y="9676"/>
                  <a:pt x="51370" y="13885"/>
                  <a:pt x="72571" y="29029"/>
                </a:cubicBezTo>
                <a:cubicBezTo>
                  <a:pt x="89644" y="41224"/>
                  <a:pt x="123515" y="118180"/>
                  <a:pt x="130628" y="130629"/>
                </a:cubicBezTo>
                <a:cubicBezTo>
                  <a:pt x="150173" y="164833"/>
                  <a:pt x="180950" y="201079"/>
                  <a:pt x="203200" y="232229"/>
                </a:cubicBezTo>
                <a:cubicBezTo>
                  <a:pt x="283098" y="344087"/>
                  <a:pt x="176216" y="197764"/>
                  <a:pt x="261257" y="333829"/>
                </a:cubicBezTo>
                <a:cubicBezTo>
                  <a:pt x="274078" y="354342"/>
                  <a:pt x="290286" y="372534"/>
                  <a:pt x="304800" y="391886"/>
                </a:cubicBezTo>
                <a:cubicBezTo>
                  <a:pt x="309638" y="406400"/>
                  <a:pt x="315111" y="420718"/>
                  <a:pt x="319314" y="435429"/>
                </a:cubicBezTo>
                <a:cubicBezTo>
                  <a:pt x="324794" y="454609"/>
                  <a:pt x="325970" y="475151"/>
                  <a:pt x="333828" y="493486"/>
                </a:cubicBezTo>
                <a:cubicBezTo>
                  <a:pt x="340700" y="509520"/>
                  <a:pt x="353181" y="522515"/>
                  <a:pt x="362857" y="537029"/>
                </a:cubicBezTo>
                <a:cubicBezTo>
                  <a:pt x="372533" y="575734"/>
                  <a:pt x="379270" y="615294"/>
                  <a:pt x="391886" y="653143"/>
                </a:cubicBezTo>
                <a:cubicBezTo>
                  <a:pt x="410400" y="708685"/>
                  <a:pt x="424460" y="743445"/>
                  <a:pt x="435428" y="798286"/>
                </a:cubicBezTo>
                <a:cubicBezTo>
                  <a:pt x="441200" y="827144"/>
                  <a:pt x="444678" y="856418"/>
                  <a:pt x="449943" y="885372"/>
                </a:cubicBezTo>
                <a:cubicBezTo>
                  <a:pt x="454356" y="909643"/>
                  <a:pt x="460401" y="933609"/>
                  <a:pt x="464457" y="957943"/>
                </a:cubicBezTo>
                <a:cubicBezTo>
                  <a:pt x="470081" y="991688"/>
                  <a:pt x="473347" y="1025798"/>
                  <a:pt x="478971" y="1059543"/>
                </a:cubicBezTo>
                <a:cubicBezTo>
                  <a:pt x="483027" y="1083877"/>
                  <a:pt x="489073" y="1107842"/>
                  <a:pt x="493486" y="1132114"/>
                </a:cubicBezTo>
                <a:cubicBezTo>
                  <a:pt x="517214" y="1262614"/>
                  <a:pt x="496840" y="1174559"/>
                  <a:pt x="522514" y="1277257"/>
                </a:cubicBezTo>
                <a:cubicBezTo>
                  <a:pt x="532737" y="1369266"/>
                  <a:pt x="529359" y="1391995"/>
                  <a:pt x="551543" y="1465943"/>
                </a:cubicBezTo>
                <a:cubicBezTo>
                  <a:pt x="560336" y="1495251"/>
                  <a:pt x="563598" y="1527569"/>
                  <a:pt x="580571" y="1553029"/>
                </a:cubicBezTo>
                <a:lnTo>
                  <a:pt x="609600" y="1596572"/>
                </a:lnTo>
                <a:cubicBezTo>
                  <a:pt x="619276" y="1625600"/>
                  <a:pt x="621655" y="1658198"/>
                  <a:pt x="638628" y="1683657"/>
                </a:cubicBezTo>
                <a:cubicBezTo>
                  <a:pt x="790616" y="1911636"/>
                  <a:pt x="661798" y="1770743"/>
                  <a:pt x="1204686" y="1770743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51E763-5E45-4C29-9EF7-19211958B6B9}"/>
              </a:ext>
            </a:extLst>
          </p:cNvPr>
          <p:cNvSpPr txBox="1"/>
          <p:nvPr/>
        </p:nvSpPr>
        <p:spPr>
          <a:xfrm>
            <a:off x="2803439" y="4517968"/>
            <a:ext cx="502780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124859-81D4-464A-B8A9-929EE5C1A427}"/>
              </a:ext>
            </a:extLst>
          </p:cNvPr>
          <p:cNvSpPr txBox="1"/>
          <p:nvPr/>
        </p:nvSpPr>
        <p:spPr>
          <a:xfrm>
            <a:off x="3799049" y="4304128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785DA-0AEA-453F-9207-BEBEE73D221E}"/>
              </a:ext>
            </a:extLst>
          </p:cNvPr>
          <p:cNvSpPr txBox="1"/>
          <p:nvPr/>
        </p:nvSpPr>
        <p:spPr>
          <a:xfrm>
            <a:off x="3780571" y="4886085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A8A93D-B9D9-45A8-97DF-E0D04FED86AD}"/>
              </a:ext>
            </a:extLst>
          </p:cNvPr>
          <p:cNvSpPr txBox="1"/>
          <p:nvPr/>
        </p:nvSpPr>
        <p:spPr>
          <a:xfrm>
            <a:off x="3799048" y="20702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</p:spTree>
    <p:extLst>
      <p:ext uri="{BB962C8B-B14F-4D97-AF65-F5344CB8AC3E}">
        <p14:creationId xmlns:p14="http://schemas.microsoft.com/office/powerpoint/2010/main" val="1376341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666658" y="3700549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p1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718426" y="1750110"/>
            <a:ext cx="2187057" cy="3866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21870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3281711" y="5664652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6170804" y="5640184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7D5D3F-1859-4050-BAAF-4978BDB0D0A4}"/>
              </a:ext>
            </a:extLst>
          </p:cNvPr>
          <p:cNvSpPr txBox="1"/>
          <p:nvPr/>
        </p:nvSpPr>
        <p:spPr>
          <a:xfrm>
            <a:off x="5736883" y="5863213"/>
            <a:ext cx="246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</a:t>
            </a:r>
            <a:r>
              <a:rPr lang="en-US" sz="1400"/>
              <a:t>actually a linked list </a:t>
            </a:r>
          </a:p>
          <a:p>
            <a:r>
              <a:rPr lang="en-US" sz="1400"/>
              <a:t>pointed to by inode_in_use</a:t>
            </a:r>
            <a:r>
              <a:rPr lang="en-US"/>
              <a:t>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28B3F1-B9AA-48D5-BD07-F0BD42D4B4D8}"/>
              </a:ext>
            </a:extLst>
          </p:cNvPr>
          <p:cNvSpPr txBox="1"/>
          <p:nvPr/>
        </p:nvSpPr>
        <p:spPr>
          <a:xfrm>
            <a:off x="2797683" y="5922052"/>
            <a:ext cx="22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(actually a linked list </a:t>
            </a:r>
          </a:p>
          <a:p>
            <a:r>
              <a:rPr lang="en-US" sz="1600"/>
              <a:t>of file{} )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B4C35BE-E018-47F7-939E-C0E1DA9BFE0F}"/>
              </a:ext>
            </a:extLst>
          </p:cNvPr>
          <p:cNvCxnSpPr/>
          <p:nvPr/>
        </p:nvCxnSpPr>
        <p:spPr>
          <a:xfrm>
            <a:off x="5736883" y="21225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6B55BF8-2F89-46E6-B327-D5070D6DD17A}"/>
              </a:ext>
            </a:extLst>
          </p:cNvPr>
          <p:cNvCxnSpPr/>
          <p:nvPr/>
        </p:nvCxnSpPr>
        <p:spPr>
          <a:xfrm>
            <a:off x="5736883" y="2328310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903BC8-C6E5-42D8-B97E-193BAED0A16A}"/>
              </a:ext>
            </a:extLst>
          </p:cNvPr>
          <p:cNvCxnSpPr/>
          <p:nvPr/>
        </p:nvCxnSpPr>
        <p:spPr>
          <a:xfrm>
            <a:off x="5718426" y="266856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7B2854AA-0129-48BC-8455-1B20064661B8}"/>
              </a:ext>
            </a:extLst>
          </p:cNvPr>
          <p:cNvCxnSpPr/>
          <p:nvPr/>
        </p:nvCxnSpPr>
        <p:spPr>
          <a:xfrm>
            <a:off x="5736883" y="2889282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A9A3B68-879B-4D4E-804A-01C15074637C}"/>
              </a:ext>
            </a:extLst>
          </p:cNvPr>
          <p:cNvCxnSpPr>
            <a:stCxn id="22" idx="1"/>
            <a:endCxn id="22" idx="3"/>
          </p:cNvCxnSpPr>
          <p:nvPr/>
        </p:nvCxnSpPr>
        <p:spPr>
          <a:xfrm>
            <a:off x="2687749" y="387781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A948E533-8FCE-4D77-B697-5C921E7B842E}"/>
              </a:ext>
            </a:extLst>
          </p:cNvPr>
          <p:cNvCxnSpPr/>
          <p:nvPr/>
        </p:nvCxnSpPr>
        <p:spPr>
          <a:xfrm>
            <a:off x="2687749" y="3585397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4E149BAB-728F-4D68-A18B-E6DBDFDFE553}"/>
              </a:ext>
            </a:extLst>
          </p:cNvPr>
          <p:cNvCxnSpPr/>
          <p:nvPr/>
        </p:nvCxnSpPr>
        <p:spPr>
          <a:xfrm>
            <a:off x="2661289" y="230787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CD04876-B3BA-4DAA-96AD-93FA2562B808}"/>
              </a:ext>
            </a:extLst>
          </p:cNvPr>
          <p:cNvCxnSpPr/>
          <p:nvPr/>
        </p:nvCxnSpPr>
        <p:spPr>
          <a:xfrm>
            <a:off x="2682774" y="254716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F7AC6B74-BE89-4645-BBAD-8D62F41CE655}"/>
              </a:ext>
            </a:extLst>
          </p:cNvPr>
          <p:cNvCxnSpPr/>
          <p:nvPr/>
        </p:nvCxnSpPr>
        <p:spPr>
          <a:xfrm>
            <a:off x="3779912" y="3585397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1D02D42-FE2F-41D8-9714-89A41BA6A6D5}"/>
              </a:ext>
            </a:extLst>
          </p:cNvPr>
          <p:cNvCxnSpPr/>
          <p:nvPr/>
        </p:nvCxnSpPr>
        <p:spPr>
          <a:xfrm>
            <a:off x="4246844" y="3569982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3DA1BA47-9CA4-4E63-B078-AA56285B203E}"/>
              </a:ext>
            </a:extLst>
          </p:cNvPr>
          <p:cNvCxnSpPr/>
          <p:nvPr/>
        </p:nvCxnSpPr>
        <p:spPr>
          <a:xfrm>
            <a:off x="3281711" y="3585397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53E5E21-A732-441C-B177-8B82C8CDFDCD}"/>
              </a:ext>
            </a:extLst>
          </p:cNvPr>
          <p:cNvSpPr txBox="1"/>
          <p:nvPr/>
        </p:nvSpPr>
        <p:spPr>
          <a:xfrm>
            <a:off x="2661715" y="33006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0568617-AA0A-4A35-92CC-2F3FD5995C79}"/>
              </a:ext>
            </a:extLst>
          </p:cNvPr>
          <p:cNvSpPr txBox="1"/>
          <p:nvPr/>
        </p:nvSpPr>
        <p:spPr>
          <a:xfrm>
            <a:off x="4188597" y="333869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f_dentry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974707C-639B-4628-B99D-7F4DB2A1D8D1}"/>
              </a:ext>
            </a:extLst>
          </p:cNvPr>
          <p:cNvSpPr txBox="1"/>
          <p:nvPr/>
        </p:nvSpPr>
        <p:spPr>
          <a:xfrm>
            <a:off x="3776283" y="332693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376577-C315-41CE-BE26-224DC1D31CAC}"/>
              </a:ext>
            </a:extLst>
          </p:cNvPr>
          <p:cNvSpPr txBox="1"/>
          <p:nvPr/>
        </p:nvSpPr>
        <p:spPr>
          <a:xfrm>
            <a:off x="3269251" y="3322393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E45947-A241-4F45-ACF0-9F04B37FB9CC}"/>
              </a:ext>
            </a:extLst>
          </p:cNvPr>
          <p:cNvSpPr txBox="1"/>
          <p:nvPr/>
        </p:nvSpPr>
        <p:spPr>
          <a:xfrm>
            <a:off x="7962045" y="2021355"/>
            <a:ext cx="48942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F78AD45-B6EF-4755-BA83-B522946BC0D5}"/>
              </a:ext>
            </a:extLst>
          </p:cNvPr>
          <p:cNvSpPr txBox="1"/>
          <p:nvPr/>
        </p:nvSpPr>
        <p:spPr>
          <a:xfrm>
            <a:off x="7887026" y="2645325"/>
            <a:ext cx="1067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/root/d1</a:t>
            </a:r>
          </a:p>
        </p:txBody>
      </p:sp>
      <p:sp>
        <p:nvSpPr>
          <p:cNvPr id="118" name="자유형: 도형 117">
            <a:extLst>
              <a:ext uri="{FF2B5EF4-FFF2-40B4-BE49-F238E27FC236}">
                <a16:creationId xmlns:a16="http://schemas.microsoft.com/office/drawing/2014/main" id="{63F4D5C2-B81E-4D37-A490-AE7138B30D90}"/>
              </a:ext>
            </a:extLst>
          </p:cNvPr>
          <p:cNvSpPr/>
          <p:nvPr/>
        </p:nvSpPr>
        <p:spPr>
          <a:xfrm>
            <a:off x="1556422" y="2772417"/>
            <a:ext cx="1027122" cy="1030529"/>
          </a:xfrm>
          <a:custGeom>
            <a:avLst/>
            <a:gdLst>
              <a:gd name="connsiteX0" fmla="*/ 0 w 1146629"/>
              <a:gd name="connsiteY0" fmla="*/ 0 h 885576"/>
              <a:gd name="connsiteX1" fmla="*/ 159657 w 1146629"/>
              <a:gd name="connsiteY1" fmla="*/ 14515 h 885576"/>
              <a:gd name="connsiteX2" fmla="*/ 203200 w 1146629"/>
              <a:gd name="connsiteY2" fmla="*/ 29029 h 885576"/>
              <a:gd name="connsiteX3" fmla="*/ 420915 w 1146629"/>
              <a:gd name="connsiteY3" fmla="*/ 72572 h 885576"/>
              <a:gd name="connsiteX4" fmla="*/ 551543 w 1146629"/>
              <a:gd name="connsiteY4" fmla="*/ 145143 h 885576"/>
              <a:gd name="connsiteX5" fmla="*/ 653143 w 1146629"/>
              <a:gd name="connsiteY5" fmla="*/ 261258 h 885576"/>
              <a:gd name="connsiteX6" fmla="*/ 740229 w 1146629"/>
              <a:gd name="connsiteY6" fmla="*/ 348343 h 885576"/>
              <a:gd name="connsiteX7" fmla="*/ 812800 w 1146629"/>
              <a:gd name="connsiteY7" fmla="*/ 478972 h 885576"/>
              <a:gd name="connsiteX8" fmla="*/ 841829 w 1146629"/>
              <a:gd name="connsiteY8" fmla="*/ 522515 h 885576"/>
              <a:gd name="connsiteX9" fmla="*/ 885372 w 1146629"/>
              <a:gd name="connsiteY9" fmla="*/ 653143 h 885576"/>
              <a:gd name="connsiteX10" fmla="*/ 899886 w 1146629"/>
              <a:gd name="connsiteY10" fmla="*/ 696686 h 885576"/>
              <a:gd name="connsiteX11" fmla="*/ 914400 w 1146629"/>
              <a:gd name="connsiteY11" fmla="*/ 754743 h 885576"/>
              <a:gd name="connsiteX12" fmla="*/ 986972 w 1146629"/>
              <a:gd name="connsiteY12" fmla="*/ 841829 h 885576"/>
              <a:gd name="connsiteX13" fmla="*/ 1074057 w 1146629"/>
              <a:gd name="connsiteY13" fmla="*/ 870858 h 885576"/>
              <a:gd name="connsiteX14" fmla="*/ 1146629 w 1146629"/>
              <a:gd name="connsiteY14" fmla="*/ 885372 h 88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6629" h="885576">
                <a:moveTo>
                  <a:pt x="0" y="0"/>
                </a:moveTo>
                <a:cubicBezTo>
                  <a:pt x="53219" y="4838"/>
                  <a:pt x="106756" y="6958"/>
                  <a:pt x="159657" y="14515"/>
                </a:cubicBezTo>
                <a:cubicBezTo>
                  <a:pt x="174803" y="16679"/>
                  <a:pt x="188198" y="26029"/>
                  <a:pt x="203200" y="29029"/>
                </a:cubicBezTo>
                <a:cubicBezTo>
                  <a:pt x="439779" y="76345"/>
                  <a:pt x="309235" y="35346"/>
                  <a:pt x="420915" y="72572"/>
                </a:cubicBezTo>
                <a:cubicBezTo>
                  <a:pt x="520730" y="139116"/>
                  <a:pt x="474902" y="119597"/>
                  <a:pt x="551543" y="145143"/>
                </a:cubicBezTo>
                <a:cubicBezTo>
                  <a:pt x="674920" y="227395"/>
                  <a:pt x="483800" y="91917"/>
                  <a:pt x="653143" y="261258"/>
                </a:cubicBezTo>
                <a:lnTo>
                  <a:pt x="740229" y="348343"/>
                </a:lnTo>
                <a:cubicBezTo>
                  <a:pt x="765775" y="424983"/>
                  <a:pt x="746257" y="379157"/>
                  <a:pt x="812800" y="478972"/>
                </a:cubicBezTo>
                <a:lnTo>
                  <a:pt x="841829" y="522515"/>
                </a:lnTo>
                <a:lnTo>
                  <a:pt x="885372" y="653143"/>
                </a:lnTo>
                <a:cubicBezTo>
                  <a:pt x="890210" y="667657"/>
                  <a:pt x="896175" y="681843"/>
                  <a:pt x="899886" y="696686"/>
                </a:cubicBezTo>
                <a:cubicBezTo>
                  <a:pt x="904724" y="716038"/>
                  <a:pt x="906542" y="736408"/>
                  <a:pt x="914400" y="754743"/>
                </a:cubicBezTo>
                <a:cubicBezTo>
                  <a:pt x="923998" y="777139"/>
                  <a:pt x="967356" y="830931"/>
                  <a:pt x="986972" y="841829"/>
                </a:cubicBezTo>
                <a:cubicBezTo>
                  <a:pt x="1013720" y="856689"/>
                  <a:pt x="1045029" y="861182"/>
                  <a:pt x="1074057" y="870858"/>
                </a:cubicBezTo>
                <a:cubicBezTo>
                  <a:pt x="1126778" y="888432"/>
                  <a:pt x="1102302" y="885372"/>
                  <a:pt x="1146629" y="885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42DED3A1-5CBB-4CB1-AC64-5E2D080FC1B4}"/>
              </a:ext>
            </a:extLst>
          </p:cNvPr>
          <p:cNvCxnSpPr/>
          <p:nvPr/>
        </p:nvCxnSpPr>
        <p:spPr>
          <a:xfrm>
            <a:off x="5718426" y="4137290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A7BA6F1-E5F6-4643-9A6F-FA136ED34EA3}"/>
              </a:ext>
            </a:extLst>
          </p:cNvPr>
          <p:cNvCxnSpPr/>
          <p:nvPr/>
        </p:nvCxnSpPr>
        <p:spPr>
          <a:xfrm>
            <a:off x="5736883" y="4403579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A6F55-3C8D-4D68-BDC9-5283FF2E6818}"/>
              </a:ext>
            </a:extLst>
          </p:cNvPr>
          <p:cNvSpPr txBox="1"/>
          <p:nvPr/>
        </p:nvSpPr>
        <p:spPr>
          <a:xfrm>
            <a:off x="7905483" y="4135602"/>
            <a:ext cx="9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/aa/bb</a:t>
            </a:r>
          </a:p>
        </p:txBody>
      </p:sp>
      <p:sp>
        <p:nvSpPr>
          <p:cNvPr id="124" name="자유형: 도형 123">
            <a:extLst>
              <a:ext uri="{FF2B5EF4-FFF2-40B4-BE49-F238E27FC236}">
                <a16:creationId xmlns:a16="http://schemas.microsoft.com/office/drawing/2014/main" id="{2DA6AD02-DECE-4C15-B8C1-02F3EF22B2AD}"/>
              </a:ext>
            </a:extLst>
          </p:cNvPr>
          <p:cNvSpPr/>
          <p:nvPr/>
        </p:nvSpPr>
        <p:spPr>
          <a:xfrm>
            <a:off x="4673600" y="3730171"/>
            <a:ext cx="1001486" cy="624115"/>
          </a:xfrm>
          <a:custGeom>
            <a:avLst/>
            <a:gdLst>
              <a:gd name="connsiteX0" fmla="*/ 0 w 1001486"/>
              <a:gd name="connsiteY0" fmla="*/ 0 h 624115"/>
              <a:gd name="connsiteX1" fmla="*/ 130629 w 1001486"/>
              <a:gd name="connsiteY1" fmla="*/ 14515 h 624115"/>
              <a:gd name="connsiteX2" fmla="*/ 246743 w 1001486"/>
              <a:gd name="connsiteY2" fmla="*/ 43543 h 624115"/>
              <a:gd name="connsiteX3" fmla="*/ 319314 w 1001486"/>
              <a:gd name="connsiteY3" fmla="*/ 58058 h 624115"/>
              <a:gd name="connsiteX4" fmla="*/ 493486 w 1001486"/>
              <a:gd name="connsiteY4" fmla="*/ 174172 h 624115"/>
              <a:gd name="connsiteX5" fmla="*/ 580571 w 1001486"/>
              <a:gd name="connsiteY5" fmla="*/ 232229 h 624115"/>
              <a:gd name="connsiteX6" fmla="*/ 609600 w 1001486"/>
              <a:gd name="connsiteY6" fmla="*/ 275772 h 624115"/>
              <a:gd name="connsiteX7" fmla="*/ 653143 w 1001486"/>
              <a:gd name="connsiteY7" fmla="*/ 304800 h 624115"/>
              <a:gd name="connsiteX8" fmla="*/ 667657 w 1001486"/>
              <a:gd name="connsiteY8" fmla="*/ 348343 h 624115"/>
              <a:gd name="connsiteX9" fmla="*/ 769257 w 1001486"/>
              <a:gd name="connsiteY9" fmla="*/ 464458 h 624115"/>
              <a:gd name="connsiteX10" fmla="*/ 798286 w 1001486"/>
              <a:gd name="connsiteY10" fmla="*/ 508000 h 624115"/>
              <a:gd name="connsiteX11" fmla="*/ 885371 w 1001486"/>
              <a:gd name="connsiteY11" fmla="*/ 551543 h 624115"/>
              <a:gd name="connsiteX12" fmla="*/ 1001486 w 1001486"/>
              <a:gd name="connsiteY12" fmla="*/ 624115 h 6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486" h="624115">
                <a:moveTo>
                  <a:pt x="0" y="0"/>
                </a:moveTo>
                <a:cubicBezTo>
                  <a:pt x="43543" y="4838"/>
                  <a:pt x="87485" y="6901"/>
                  <a:pt x="130629" y="14515"/>
                </a:cubicBezTo>
                <a:cubicBezTo>
                  <a:pt x="169918" y="21448"/>
                  <a:pt x="207622" y="35718"/>
                  <a:pt x="246743" y="43543"/>
                </a:cubicBezTo>
                <a:lnTo>
                  <a:pt x="319314" y="58058"/>
                </a:lnTo>
                <a:cubicBezTo>
                  <a:pt x="450474" y="123637"/>
                  <a:pt x="293359" y="40754"/>
                  <a:pt x="493486" y="174172"/>
                </a:cubicBezTo>
                <a:lnTo>
                  <a:pt x="580571" y="232229"/>
                </a:lnTo>
                <a:cubicBezTo>
                  <a:pt x="590247" y="246743"/>
                  <a:pt x="597265" y="263437"/>
                  <a:pt x="609600" y="275772"/>
                </a:cubicBezTo>
                <a:cubicBezTo>
                  <a:pt x="621935" y="288107"/>
                  <a:pt x="642246" y="291179"/>
                  <a:pt x="653143" y="304800"/>
                </a:cubicBezTo>
                <a:cubicBezTo>
                  <a:pt x="662700" y="316747"/>
                  <a:pt x="660227" y="334969"/>
                  <a:pt x="667657" y="348343"/>
                </a:cubicBezTo>
                <a:cubicBezTo>
                  <a:pt x="717461" y="437990"/>
                  <a:pt x="705650" y="422053"/>
                  <a:pt x="769257" y="464458"/>
                </a:cubicBezTo>
                <a:cubicBezTo>
                  <a:pt x="778933" y="478972"/>
                  <a:pt x="785951" y="495665"/>
                  <a:pt x="798286" y="508000"/>
                </a:cubicBezTo>
                <a:cubicBezTo>
                  <a:pt x="826424" y="536137"/>
                  <a:pt x="849955" y="539738"/>
                  <a:pt x="885371" y="551543"/>
                </a:cubicBezTo>
                <a:cubicBezTo>
                  <a:pt x="981459" y="615601"/>
                  <a:pt x="941252" y="593997"/>
                  <a:pt x="1001486" y="62411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2B291-4098-4977-95CF-99C1A02664D3}"/>
              </a:ext>
            </a:extLst>
          </p:cNvPr>
          <p:cNvSpPr txBox="1"/>
          <p:nvPr/>
        </p:nvSpPr>
        <p:spPr>
          <a:xfrm>
            <a:off x="3374209" y="3593104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F01AD0-F931-49D0-8712-55F813727682}"/>
              </a:ext>
            </a:extLst>
          </p:cNvPr>
          <p:cNvSpPr txBox="1"/>
          <p:nvPr/>
        </p:nvSpPr>
        <p:spPr>
          <a:xfrm>
            <a:off x="2424827" y="208404"/>
            <a:ext cx="5781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f_op for regular ext2 file: fd 5</a:t>
            </a:r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C48F1FD7-C1A8-4B9B-BAE0-E136C433F9D2}"/>
              </a:ext>
            </a:extLst>
          </p:cNvPr>
          <p:cNvCxnSpPr/>
          <p:nvPr/>
        </p:nvCxnSpPr>
        <p:spPr>
          <a:xfrm>
            <a:off x="3776283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059D110-2B15-4B2C-A863-4809DB93CF60}"/>
              </a:ext>
            </a:extLst>
          </p:cNvPr>
          <p:cNvCxnSpPr/>
          <p:nvPr/>
        </p:nvCxnSpPr>
        <p:spPr>
          <a:xfrm>
            <a:off x="4246844" y="2307871"/>
            <a:ext cx="0" cy="224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922D1C38-B2BC-4265-8B55-9BB4515B5195}"/>
              </a:ext>
            </a:extLst>
          </p:cNvPr>
          <p:cNvCxnSpPr/>
          <p:nvPr/>
        </p:nvCxnSpPr>
        <p:spPr>
          <a:xfrm>
            <a:off x="3269251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자유형: 도형 34">
            <a:extLst>
              <a:ext uri="{FF2B5EF4-FFF2-40B4-BE49-F238E27FC236}">
                <a16:creationId xmlns:a16="http://schemas.microsoft.com/office/drawing/2014/main" id="{5B8BCE2B-0B62-4510-9FC0-4D7EDC5DED4E}"/>
              </a:ext>
            </a:extLst>
          </p:cNvPr>
          <p:cNvSpPr/>
          <p:nvPr/>
        </p:nvSpPr>
        <p:spPr>
          <a:xfrm>
            <a:off x="4789714" y="2452914"/>
            <a:ext cx="841836" cy="1645775"/>
          </a:xfrm>
          <a:custGeom>
            <a:avLst/>
            <a:gdLst>
              <a:gd name="connsiteX0" fmla="*/ 0 w 841836"/>
              <a:gd name="connsiteY0" fmla="*/ 0 h 1645775"/>
              <a:gd name="connsiteX1" fmla="*/ 145143 w 841836"/>
              <a:gd name="connsiteY1" fmla="*/ 159657 h 1645775"/>
              <a:gd name="connsiteX2" fmla="*/ 217715 w 841836"/>
              <a:gd name="connsiteY2" fmla="*/ 232229 h 1645775"/>
              <a:gd name="connsiteX3" fmla="*/ 290286 w 841836"/>
              <a:gd name="connsiteY3" fmla="*/ 319315 h 1645775"/>
              <a:gd name="connsiteX4" fmla="*/ 319315 w 841836"/>
              <a:gd name="connsiteY4" fmla="*/ 362857 h 1645775"/>
              <a:gd name="connsiteX5" fmla="*/ 406400 w 841836"/>
              <a:gd name="connsiteY5" fmla="*/ 449943 h 1645775"/>
              <a:gd name="connsiteX6" fmla="*/ 449943 w 841836"/>
              <a:gd name="connsiteY6" fmla="*/ 493486 h 1645775"/>
              <a:gd name="connsiteX7" fmla="*/ 522515 w 841836"/>
              <a:gd name="connsiteY7" fmla="*/ 624115 h 1645775"/>
              <a:gd name="connsiteX8" fmla="*/ 580572 w 841836"/>
              <a:gd name="connsiteY8" fmla="*/ 711200 h 1645775"/>
              <a:gd name="connsiteX9" fmla="*/ 624115 w 841836"/>
              <a:gd name="connsiteY9" fmla="*/ 798286 h 1645775"/>
              <a:gd name="connsiteX10" fmla="*/ 638629 w 841836"/>
              <a:gd name="connsiteY10" fmla="*/ 841829 h 1645775"/>
              <a:gd name="connsiteX11" fmla="*/ 667657 w 841836"/>
              <a:gd name="connsiteY11" fmla="*/ 885372 h 1645775"/>
              <a:gd name="connsiteX12" fmla="*/ 682172 w 841836"/>
              <a:gd name="connsiteY12" fmla="*/ 928915 h 1645775"/>
              <a:gd name="connsiteX13" fmla="*/ 711200 w 841836"/>
              <a:gd name="connsiteY13" fmla="*/ 972457 h 1645775"/>
              <a:gd name="connsiteX14" fmla="*/ 740229 w 841836"/>
              <a:gd name="connsiteY14" fmla="*/ 1059543 h 1645775"/>
              <a:gd name="connsiteX15" fmla="*/ 754743 w 841836"/>
              <a:gd name="connsiteY15" fmla="*/ 1103086 h 1645775"/>
              <a:gd name="connsiteX16" fmla="*/ 783772 w 841836"/>
              <a:gd name="connsiteY16" fmla="*/ 1335315 h 1645775"/>
              <a:gd name="connsiteX17" fmla="*/ 798286 w 841836"/>
              <a:gd name="connsiteY17" fmla="*/ 1393372 h 1645775"/>
              <a:gd name="connsiteX18" fmla="*/ 812800 w 841836"/>
              <a:gd name="connsiteY18" fmla="*/ 1480457 h 1645775"/>
              <a:gd name="connsiteX19" fmla="*/ 827315 w 841836"/>
              <a:gd name="connsiteY19" fmla="*/ 1553029 h 1645775"/>
              <a:gd name="connsiteX20" fmla="*/ 841829 w 841836"/>
              <a:gd name="connsiteY20" fmla="*/ 1625600 h 164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41836" h="1645775">
                <a:moveTo>
                  <a:pt x="0" y="0"/>
                </a:moveTo>
                <a:cubicBezTo>
                  <a:pt x="161158" y="225620"/>
                  <a:pt x="-12463" y="2051"/>
                  <a:pt x="145143" y="159657"/>
                </a:cubicBezTo>
                <a:cubicBezTo>
                  <a:pt x="241906" y="256420"/>
                  <a:pt x="101600" y="154818"/>
                  <a:pt x="217715" y="232229"/>
                </a:cubicBezTo>
                <a:cubicBezTo>
                  <a:pt x="289778" y="340326"/>
                  <a:pt x="197167" y="207574"/>
                  <a:pt x="290286" y="319315"/>
                </a:cubicBezTo>
                <a:cubicBezTo>
                  <a:pt x="301453" y="332716"/>
                  <a:pt x="307726" y="349819"/>
                  <a:pt x="319315" y="362857"/>
                </a:cubicBezTo>
                <a:cubicBezTo>
                  <a:pt x="346589" y="393540"/>
                  <a:pt x="377372" y="420914"/>
                  <a:pt x="406400" y="449943"/>
                </a:cubicBezTo>
                <a:lnTo>
                  <a:pt x="449943" y="493486"/>
                </a:lnTo>
                <a:cubicBezTo>
                  <a:pt x="501657" y="648626"/>
                  <a:pt x="446472" y="526346"/>
                  <a:pt x="522515" y="624115"/>
                </a:cubicBezTo>
                <a:cubicBezTo>
                  <a:pt x="543934" y="651654"/>
                  <a:pt x="580572" y="711200"/>
                  <a:pt x="580572" y="711200"/>
                </a:cubicBezTo>
                <a:cubicBezTo>
                  <a:pt x="617053" y="820646"/>
                  <a:pt x="567842" y="685740"/>
                  <a:pt x="624115" y="798286"/>
                </a:cubicBezTo>
                <a:cubicBezTo>
                  <a:pt x="630957" y="811970"/>
                  <a:pt x="631787" y="828145"/>
                  <a:pt x="638629" y="841829"/>
                </a:cubicBezTo>
                <a:cubicBezTo>
                  <a:pt x="646430" y="857431"/>
                  <a:pt x="659856" y="869770"/>
                  <a:pt x="667657" y="885372"/>
                </a:cubicBezTo>
                <a:cubicBezTo>
                  <a:pt x="674499" y="899056"/>
                  <a:pt x="675330" y="915231"/>
                  <a:pt x="682172" y="928915"/>
                </a:cubicBezTo>
                <a:cubicBezTo>
                  <a:pt x="689973" y="944517"/>
                  <a:pt x="704115" y="956517"/>
                  <a:pt x="711200" y="972457"/>
                </a:cubicBezTo>
                <a:cubicBezTo>
                  <a:pt x="723627" y="1000419"/>
                  <a:pt x="730553" y="1030514"/>
                  <a:pt x="740229" y="1059543"/>
                </a:cubicBezTo>
                <a:lnTo>
                  <a:pt x="754743" y="1103086"/>
                </a:lnTo>
                <a:cubicBezTo>
                  <a:pt x="761671" y="1165436"/>
                  <a:pt x="771935" y="1270211"/>
                  <a:pt x="783772" y="1335315"/>
                </a:cubicBezTo>
                <a:cubicBezTo>
                  <a:pt x="787340" y="1354941"/>
                  <a:pt x="794374" y="1373811"/>
                  <a:pt x="798286" y="1393372"/>
                </a:cubicBezTo>
                <a:cubicBezTo>
                  <a:pt x="804057" y="1422229"/>
                  <a:pt x="807536" y="1451503"/>
                  <a:pt x="812800" y="1480457"/>
                </a:cubicBezTo>
                <a:cubicBezTo>
                  <a:pt x="817213" y="1504729"/>
                  <a:pt x="822902" y="1528757"/>
                  <a:pt x="827315" y="1553029"/>
                </a:cubicBezTo>
                <a:cubicBezTo>
                  <a:pt x="842624" y="1637230"/>
                  <a:pt x="841829" y="1670803"/>
                  <a:pt x="841829" y="16256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787EFF-8763-4E86-9D7C-170500B82A33}"/>
              </a:ext>
            </a:extLst>
          </p:cNvPr>
          <p:cNvSpPr txBox="1"/>
          <p:nvPr/>
        </p:nvSpPr>
        <p:spPr>
          <a:xfrm>
            <a:off x="3417647" y="2263800"/>
            <a:ext cx="31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7" name="자유형: 도형 36">
            <a:extLst>
              <a:ext uri="{FF2B5EF4-FFF2-40B4-BE49-F238E27FC236}">
                <a16:creationId xmlns:a16="http://schemas.microsoft.com/office/drawing/2014/main" id="{6D3086FD-56D7-4A4A-B075-37F95C619CA9}"/>
              </a:ext>
            </a:extLst>
          </p:cNvPr>
          <p:cNvSpPr/>
          <p:nvPr/>
        </p:nvSpPr>
        <p:spPr>
          <a:xfrm>
            <a:off x="1480457" y="2459099"/>
            <a:ext cx="1059543" cy="80901"/>
          </a:xfrm>
          <a:custGeom>
            <a:avLst/>
            <a:gdLst>
              <a:gd name="connsiteX0" fmla="*/ 0 w 1059543"/>
              <a:gd name="connsiteY0" fmla="*/ 80901 h 80901"/>
              <a:gd name="connsiteX1" fmla="*/ 87086 w 1059543"/>
              <a:gd name="connsiteY1" fmla="*/ 66387 h 80901"/>
              <a:gd name="connsiteX2" fmla="*/ 130629 w 1059543"/>
              <a:gd name="connsiteY2" fmla="*/ 51872 h 80901"/>
              <a:gd name="connsiteX3" fmla="*/ 246743 w 1059543"/>
              <a:gd name="connsiteY3" fmla="*/ 37358 h 80901"/>
              <a:gd name="connsiteX4" fmla="*/ 812800 w 1059543"/>
              <a:gd name="connsiteY4" fmla="*/ 8330 h 80901"/>
              <a:gd name="connsiteX5" fmla="*/ 1059543 w 1059543"/>
              <a:gd name="connsiteY5" fmla="*/ 8330 h 80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9543" h="80901">
                <a:moveTo>
                  <a:pt x="0" y="80901"/>
                </a:moveTo>
                <a:cubicBezTo>
                  <a:pt x="29029" y="76063"/>
                  <a:pt x="58358" y="72771"/>
                  <a:pt x="87086" y="66387"/>
                </a:cubicBezTo>
                <a:cubicBezTo>
                  <a:pt x="102021" y="63068"/>
                  <a:pt x="115576" y="54609"/>
                  <a:pt x="130629" y="51872"/>
                </a:cubicBezTo>
                <a:cubicBezTo>
                  <a:pt x="169006" y="44894"/>
                  <a:pt x="208038" y="42196"/>
                  <a:pt x="246743" y="37358"/>
                </a:cubicBezTo>
                <a:cubicBezTo>
                  <a:pt x="454246" y="-31808"/>
                  <a:pt x="290230" y="18190"/>
                  <a:pt x="812800" y="8330"/>
                </a:cubicBezTo>
                <a:cubicBezTo>
                  <a:pt x="895033" y="6778"/>
                  <a:pt x="977295" y="8330"/>
                  <a:pt x="1059543" y="833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6FB035-C12D-4D6C-8AC6-5F1A3741E528}"/>
              </a:ext>
            </a:extLst>
          </p:cNvPr>
          <p:cNvSpPr txBox="1"/>
          <p:nvPr/>
        </p:nvSpPr>
        <p:spPr>
          <a:xfrm>
            <a:off x="3292096" y="2067279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F2880399-EC35-45FB-829A-2A777763BCC5}"/>
              </a:ext>
            </a:extLst>
          </p:cNvPr>
          <p:cNvCxnSpPr/>
          <p:nvPr/>
        </p:nvCxnSpPr>
        <p:spPr>
          <a:xfrm>
            <a:off x="2682774" y="537321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7BCFD4E2-FA47-4139-9FDE-FD08040D9EA3}"/>
              </a:ext>
            </a:extLst>
          </p:cNvPr>
          <p:cNvCxnSpPr/>
          <p:nvPr/>
        </p:nvCxnSpPr>
        <p:spPr>
          <a:xfrm>
            <a:off x="2698704" y="515719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1B8E26AF-DD4B-4CF1-84EA-A96E16B0444C}"/>
              </a:ext>
            </a:extLst>
          </p:cNvPr>
          <p:cNvCxnSpPr/>
          <p:nvPr/>
        </p:nvCxnSpPr>
        <p:spPr>
          <a:xfrm>
            <a:off x="2682774" y="479715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E6A55157-6D9A-419F-8E23-8641E0C730FE}"/>
              </a:ext>
            </a:extLst>
          </p:cNvPr>
          <p:cNvCxnSpPr/>
          <p:nvPr/>
        </p:nvCxnSpPr>
        <p:spPr>
          <a:xfrm>
            <a:off x="2698704" y="4581128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C2B91B3B-D70F-4191-AB8E-000F0A34097D}"/>
              </a:ext>
            </a:extLst>
          </p:cNvPr>
          <p:cNvCxnSpPr/>
          <p:nvPr/>
        </p:nvCxnSpPr>
        <p:spPr>
          <a:xfrm>
            <a:off x="5718426" y="5373216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DA88DAD5-7904-45F6-9B91-FBCA3AE74DA8}"/>
              </a:ext>
            </a:extLst>
          </p:cNvPr>
          <p:cNvCxnSpPr/>
          <p:nvPr/>
        </p:nvCxnSpPr>
        <p:spPr>
          <a:xfrm>
            <a:off x="5736883" y="5157192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B636156-F7D9-45AC-AD6A-B8712E298D40}"/>
              </a:ext>
            </a:extLst>
          </p:cNvPr>
          <p:cNvSpPr txBox="1"/>
          <p:nvPr/>
        </p:nvSpPr>
        <p:spPr>
          <a:xfrm>
            <a:off x="7891147" y="5094203"/>
            <a:ext cx="1051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/dev/tty</a:t>
            </a:r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80125770-5138-4F2C-9FFB-2C01DC04DA19}"/>
              </a:ext>
            </a:extLst>
          </p:cNvPr>
          <p:cNvCxnSpPr/>
          <p:nvPr/>
        </p:nvCxnSpPr>
        <p:spPr>
          <a:xfrm>
            <a:off x="3754797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AC3B0E24-A4E3-412E-BCBC-3F45F46ADBFD}"/>
              </a:ext>
            </a:extLst>
          </p:cNvPr>
          <p:cNvCxnSpPr/>
          <p:nvPr/>
        </p:nvCxnSpPr>
        <p:spPr>
          <a:xfrm>
            <a:off x="430321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7B43FCAC-E19F-4BDB-810E-7B798E31BD1A}"/>
              </a:ext>
            </a:extLst>
          </p:cNvPr>
          <p:cNvCxnSpPr/>
          <p:nvPr/>
        </p:nvCxnSpPr>
        <p:spPr>
          <a:xfrm>
            <a:off x="326925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9B7E79F5-2B11-4011-BBCC-2CA58415DB01}"/>
              </a:ext>
            </a:extLst>
          </p:cNvPr>
          <p:cNvCxnSpPr/>
          <p:nvPr/>
        </p:nvCxnSpPr>
        <p:spPr>
          <a:xfrm>
            <a:off x="32817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2829291B-F348-4F5F-9B53-A8968B635EA8}"/>
              </a:ext>
            </a:extLst>
          </p:cNvPr>
          <p:cNvCxnSpPr/>
          <p:nvPr/>
        </p:nvCxnSpPr>
        <p:spPr>
          <a:xfrm>
            <a:off x="3776282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C80D5DFC-F001-46E8-929B-89A7D6B8F913}"/>
              </a:ext>
            </a:extLst>
          </p:cNvPr>
          <p:cNvCxnSpPr/>
          <p:nvPr/>
        </p:nvCxnSpPr>
        <p:spPr>
          <a:xfrm>
            <a:off x="43032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자유형: 도형 55">
            <a:extLst>
              <a:ext uri="{FF2B5EF4-FFF2-40B4-BE49-F238E27FC236}">
                <a16:creationId xmlns:a16="http://schemas.microsoft.com/office/drawing/2014/main" id="{27DCC3B3-C409-457C-B2FB-DF1459E0D1E7}"/>
              </a:ext>
            </a:extLst>
          </p:cNvPr>
          <p:cNvSpPr/>
          <p:nvPr/>
        </p:nvSpPr>
        <p:spPr>
          <a:xfrm>
            <a:off x="4760686" y="5268686"/>
            <a:ext cx="870857" cy="14514"/>
          </a:xfrm>
          <a:custGeom>
            <a:avLst/>
            <a:gdLst>
              <a:gd name="connsiteX0" fmla="*/ 0 w 870857"/>
              <a:gd name="connsiteY0" fmla="*/ 14514 h 14514"/>
              <a:gd name="connsiteX1" fmla="*/ 72571 w 870857"/>
              <a:gd name="connsiteY1" fmla="*/ 0 h 14514"/>
              <a:gd name="connsiteX2" fmla="*/ 870857 w 870857"/>
              <a:gd name="connsiteY2" fmla="*/ 14514 h 1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57" h="14514">
                <a:moveTo>
                  <a:pt x="0" y="14514"/>
                </a:moveTo>
                <a:cubicBezTo>
                  <a:pt x="24190" y="9676"/>
                  <a:pt x="47902" y="0"/>
                  <a:pt x="72571" y="0"/>
                </a:cubicBezTo>
                <a:cubicBezTo>
                  <a:pt x="338710" y="0"/>
                  <a:pt x="604718" y="14514"/>
                  <a:pt x="870857" y="145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자유형: 도형 56">
            <a:extLst>
              <a:ext uri="{FF2B5EF4-FFF2-40B4-BE49-F238E27FC236}">
                <a16:creationId xmlns:a16="http://schemas.microsoft.com/office/drawing/2014/main" id="{B077B989-5D96-42B4-A1EE-CF46BBFDD918}"/>
              </a:ext>
            </a:extLst>
          </p:cNvPr>
          <p:cNvSpPr/>
          <p:nvPr/>
        </p:nvSpPr>
        <p:spPr>
          <a:xfrm>
            <a:off x="4789714" y="4702629"/>
            <a:ext cx="754743" cy="449942"/>
          </a:xfrm>
          <a:custGeom>
            <a:avLst/>
            <a:gdLst>
              <a:gd name="connsiteX0" fmla="*/ 0 w 754743"/>
              <a:gd name="connsiteY0" fmla="*/ 0 h 449942"/>
              <a:gd name="connsiteX1" fmla="*/ 130629 w 754743"/>
              <a:gd name="connsiteY1" fmla="*/ 29028 h 449942"/>
              <a:gd name="connsiteX2" fmla="*/ 217715 w 754743"/>
              <a:gd name="connsiteY2" fmla="*/ 101600 h 449942"/>
              <a:gd name="connsiteX3" fmla="*/ 304800 w 754743"/>
              <a:gd name="connsiteY3" fmla="*/ 145142 h 449942"/>
              <a:gd name="connsiteX4" fmla="*/ 348343 w 754743"/>
              <a:gd name="connsiteY4" fmla="*/ 188685 h 449942"/>
              <a:gd name="connsiteX5" fmla="*/ 435429 w 754743"/>
              <a:gd name="connsiteY5" fmla="*/ 246742 h 449942"/>
              <a:gd name="connsiteX6" fmla="*/ 478972 w 754743"/>
              <a:gd name="connsiteY6" fmla="*/ 275771 h 449942"/>
              <a:gd name="connsiteX7" fmla="*/ 566057 w 754743"/>
              <a:gd name="connsiteY7" fmla="*/ 333828 h 449942"/>
              <a:gd name="connsiteX8" fmla="*/ 609600 w 754743"/>
              <a:gd name="connsiteY8" fmla="*/ 348342 h 449942"/>
              <a:gd name="connsiteX9" fmla="*/ 638629 w 754743"/>
              <a:gd name="connsiteY9" fmla="*/ 391885 h 449942"/>
              <a:gd name="connsiteX10" fmla="*/ 682172 w 754743"/>
              <a:gd name="connsiteY10" fmla="*/ 406400 h 449942"/>
              <a:gd name="connsiteX11" fmla="*/ 725715 w 754743"/>
              <a:gd name="connsiteY11" fmla="*/ 435428 h 449942"/>
              <a:gd name="connsiteX12" fmla="*/ 754743 w 754743"/>
              <a:gd name="connsiteY12" fmla="*/ 449942 h 44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4743" h="449942">
                <a:moveTo>
                  <a:pt x="0" y="0"/>
                </a:moveTo>
                <a:cubicBezTo>
                  <a:pt x="33445" y="5574"/>
                  <a:pt x="94899" y="11163"/>
                  <a:pt x="130629" y="29028"/>
                </a:cubicBezTo>
                <a:cubicBezTo>
                  <a:pt x="184682" y="56054"/>
                  <a:pt x="169567" y="61476"/>
                  <a:pt x="217715" y="101600"/>
                </a:cubicBezTo>
                <a:cubicBezTo>
                  <a:pt x="255230" y="132862"/>
                  <a:pt x="261160" y="130596"/>
                  <a:pt x="304800" y="145142"/>
                </a:cubicBezTo>
                <a:cubicBezTo>
                  <a:pt x="319314" y="159656"/>
                  <a:pt x="332140" y="176083"/>
                  <a:pt x="348343" y="188685"/>
                </a:cubicBezTo>
                <a:cubicBezTo>
                  <a:pt x="375882" y="210104"/>
                  <a:pt x="406400" y="227390"/>
                  <a:pt x="435429" y="246742"/>
                </a:cubicBezTo>
                <a:lnTo>
                  <a:pt x="478972" y="275771"/>
                </a:lnTo>
                <a:lnTo>
                  <a:pt x="566057" y="333828"/>
                </a:lnTo>
                <a:lnTo>
                  <a:pt x="609600" y="348342"/>
                </a:lnTo>
                <a:cubicBezTo>
                  <a:pt x="619276" y="362856"/>
                  <a:pt x="625007" y="380988"/>
                  <a:pt x="638629" y="391885"/>
                </a:cubicBezTo>
                <a:cubicBezTo>
                  <a:pt x="650576" y="401443"/>
                  <a:pt x="668488" y="399558"/>
                  <a:pt x="682172" y="406400"/>
                </a:cubicBezTo>
                <a:cubicBezTo>
                  <a:pt x="697774" y="414201"/>
                  <a:pt x="710757" y="426453"/>
                  <a:pt x="725715" y="435428"/>
                </a:cubicBezTo>
                <a:cubicBezTo>
                  <a:pt x="734991" y="440994"/>
                  <a:pt x="745067" y="445104"/>
                  <a:pt x="754743" y="44994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자유형: 도형 59">
            <a:extLst>
              <a:ext uri="{FF2B5EF4-FFF2-40B4-BE49-F238E27FC236}">
                <a16:creationId xmlns:a16="http://schemas.microsoft.com/office/drawing/2014/main" id="{951F1470-D2F1-4D2D-A226-D209FCA9A7CA}"/>
              </a:ext>
            </a:extLst>
          </p:cNvPr>
          <p:cNvSpPr/>
          <p:nvPr/>
        </p:nvSpPr>
        <p:spPr>
          <a:xfrm>
            <a:off x="1494971" y="3120571"/>
            <a:ext cx="1148723" cy="1524039"/>
          </a:xfrm>
          <a:custGeom>
            <a:avLst/>
            <a:gdLst>
              <a:gd name="connsiteX0" fmla="*/ 0 w 1148723"/>
              <a:gd name="connsiteY0" fmla="*/ 0 h 1524039"/>
              <a:gd name="connsiteX1" fmla="*/ 130629 w 1148723"/>
              <a:gd name="connsiteY1" fmla="*/ 14515 h 1524039"/>
              <a:gd name="connsiteX2" fmla="*/ 217715 w 1148723"/>
              <a:gd name="connsiteY2" fmla="*/ 87086 h 1524039"/>
              <a:gd name="connsiteX3" fmla="*/ 246743 w 1148723"/>
              <a:gd name="connsiteY3" fmla="*/ 130629 h 1524039"/>
              <a:gd name="connsiteX4" fmla="*/ 290286 w 1148723"/>
              <a:gd name="connsiteY4" fmla="*/ 159658 h 1524039"/>
              <a:gd name="connsiteX5" fmla="*/ 377372 w 1148723"/>
              <a:gd name="connsiteY5" fmla="*/ 290286 h 1524039"/>
              <a:gd name="connsiteX6" fmla="*/ 406400 w 1148723"/>
              <a:gd name="connsiteY6" fmla="*/ 333829 h 1524039"/>
              <a:gd name="connsiteX7" fmla="*/ 420915 w 1148723"/>
              <a:gd name="connsiteY7" fmla="*/ 377372 h 1524039"/>
              <a:gd name="connsiteX8" fmla="*/ 478972 w 1148723"/>
              <a:gd name="connsiteY8" fmla="*/ 464458 h 1524039"/>
              <a:gd name="connsiteX9" fmla="*/ 522515 w 1148723"/>
              <a:gd name="connsiteY9" fmla="*/ 551543 h 1524039"/>
              <a:gd name="connsiteX10" fmla="*/ 551543 w 1148723"/>
              <a:gd name="connsiteY10" fmla="*/ 638629 h 1524039"/>
              <a:gd name="connsiteX11" fmla="*/ 566058 w 1148723"/>
              <a:gd name="connsiteY11" fmla="*/ 682172 h 1524039"/>
              <a:gd name="connsiteX12" fmla="*/ 580572 w 1148723"/>
              <a:gd name="connsiteY12" fmla="*/ 725715 h 1524039"/>
              <a:gd name="connsiteX13" fmla="*/ 595086 w 1148723"/>
              <a:gd name="connsiteY13" fmla="*/ 769258 h 1524039"/>
              <a:gd name="connsiteX14" fmla="*/ 609600 w 1148723"/>
              <a:gd name="connsiteY14" fmla="*/ 972458 h 1524039"/>
              <a:gd name="connsiteX15" fmla="*/ 653143 w 1148723"/>
              <a:gd name="connsiteY15" fmla="*/ 1146629 h 1524039"/>
              <a:gd name="connsiteX16" fmla="*/ 754743 w 1148723"/>
              <a:gd name="connsiteY16" fmla="*/ 1378858 h 1524039"/>
              <a:gd name="connsiteX17" fmla="*/ 885372 w 1148723"/>
              <a:gd name="connsiteY17" fmla="*/ 1480458 h 1524039"/>
              <a:gd name="connsiteX18" fmla="*/ 1103086 w 1148723"/>
              <a:gd name="connsiteY18" fmla="*/ 1509486 h 1524039"/>
              <a:gd name="connsiteX19" fmla="*/ 1132115 w 1148723"/>
              <a:gd name="connsiteY19" fmla="*/ 1524000 h 152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48723" h="1524039">
                <a:moveTo>
                  <a:pt x="0" y="0"/>
                </a:moveTo>
                <a:cubicBezTo>
                  <a:pt x="43543" y="4838"/>
                  <a:pt x="88126" y="3889"/>
                  <a:pt x="130629" y="14515"/>
                </a:cubicBezTo>
                <a:cubicBezTo>
                  <a:pt x="154666" y="20524"/>
                  <a:pt x="204887" y="71692"/>
                  <a:pt x="217715" y="87086"/>
                </a:cubicBezTo>
                <a:cubicBezTo>
                  <a:pt x="228882" y="100487"/>
                  <a:pt x="234408" y="118294"/>
                  <a:pt x="246743" y="130629"/>
                </a:cubicBezTo>
                <a:cubicBezTo>
                  <a:pt x="259078" y="142964"/>
                  <a:pt x="275772" y="149982"/>
                  <a:pt x="290286" y="159658"/>
                </a:cubicBezTo>
                <a:lnTo>
                  <a:pt x="377372" y="290286"/>
                </a:lnTo>
                <a:cubicBezTo>
                  <a:pt x="387048" y="304800"/>
                  <a:pt x="400884" y="317280"/>
                  <a:pt x="406400" y="333829"/>
                </a:cubicBezTo>
                <a:cubicBezTo>
                  <a:pt x="411238" y="348343"/>
                  <a:pt x="413485" y="363998"/>
                  <a:pt x="420915" y="377372"/>
                </a:cubicBezTo>
                <a:cubicBezTo>
                  <a:pt x="437858" y="407870"/>
                  <a:pt x="478972" y="464458"/>
                  <a:pt x="478972" y="464458"/>
                </a:cubicBezTo>
                <a:cubicBezTo>
                  <a:pt x="531907" y="623262"/>
                  <a:pt x="447482" y="382718"/>
                  <a:pt x="522515" y="551543"/>
                </a:cubicBezTo>
                <a:cubicBezTo>
                  <a:pt x="534942" y="579505"/>
                  <a:pt x="541867" y="609600"/>
                  <a:pt x="551543" y="638629"/>
                </a:cubicBezTo>
                <a:lnTo>
                  <a:pt x="566058" y="682172"/>
                </a:lnTo>
                <a:lnTo>
                  <a:pt x="580572" y="725715"/>
                </a:lnTo>
                <a:lnTo>
                  <a:pt x="595086" y="769258"/>
                </a:lnTo>
                <a:cubicBezTo>
                  <a:pt x="599924" y="836991"/>
                  <a:pt x="602843" y="904889"/>
                  <a:pt x="609600" y="972458"/>
                </a:cubicBezTo>
                <a:cubicBezTo>
                  <a:pt x="622258" y="1099033"/>
                  <a:pt x="621971" y="1021947"/>
                  <a:pt x="653143" y="1146629"/>
                </a:cubicBezTo>
                <a:cubicBezTo>
                  <a:pt x="673805" y="1229275"/>
                  <a:pt x="691535" y="1315652"/>
                  <a:pt x="754743" y="1378858"/>
                </a:cubicBezTo>
                <a:cubicBezTo>
                  <a:pt x="785017" y="1409131"/>
                  <a:pt x="845693" y="1475498"/>
                  <a:pt x="885372" y="1480458"/>
                </a:cubicBezTo>
                <a:cubicBezTo>
                  <a:pt x="1035432" y="1499215"/>
                  <a:pt x="962872" y="1489456"/>
                  <a:pt x="1103086" y="1509486"/>
                </a:cubicBezTo>
                <a:cubicBezTo>
                  <a:pt x="1151219" y="1525530"/>
                  <a:pt x="1161928" y="1524000"/>
                  <a:pt x="1132115" y="15240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자유형: 도형 60">
            <a:extLst>
              <a:ext uri="{FF2B5EF4-FFF2-40B4-BE49-F238E27FC236}">
                <a16:creationId xmlns:a16="http://schemas.microsoft.com/office/drawing/2014/main" id="{02B47698-FF4D-4890-B6F1-858C311F390F}"/>
              </a:ext>
            </a:extLst>
          </p:cNvPr>
          <p:cNvSpPr/>
          <p:nvPr/>
        </p:nvSpPr>
        <p:spPr>
          <a:xfrm>
            <a:off x="1480457" y="3294743"/>
            <a:ext cx="1001486" cy="1495089"/>
          </a:xfrm>
          <a:custGeom>
            <a:avLst/>
            <a:gdLst>
              <a:gd name="connsiteX0" fmla="*/ 0 w 1001486"/>
              <a:gd name="connsiteY0" fmla="*/ 0 h 1495089"/>
              <a:gd name="connsiteX1" fmla="*/ 58057 w 1001486"/>
              <a:gd name="connsiteY1" fmla="*/ 72571 h 1495089"/>
              <a:gd name="connsiteX2" fmla="*/ 101600 w 1001486"/>
              <a:gd name="connsiteY2" fmla="*/ 101600 h 1495089"/>
              <a:gd name="connsiteX3" fmla="*/ 159657 w 1001486"/>
              <a:gd name="connsiteY3" fmla="*/ 188686 h 1495089"/>
              <a:gd name="connsiteX4" fmla="*/ 217714 w 1001486"/>
              <a:gd name="connsiteY4" fmla="*/ 275771 h 1495089"/>
              <a:gd name="connsiteX5" fmla="*/ 246743 w 1001486"/>
              <a:gd name="connsiteY5" fmla="*/ 319314 h 1495089"/>
              <a:gd name="connsiteX6" fmla="*/ 261257 w 1001486"/>
              <a:gd name="connsiteY6" fmla="*/ 362857 h 1495089"/>
              <a:gd name="connsiteX7" fmla="*/ 304800 w 1001486"/>
              <a:gd name="connsiteY7" fmla="*/ 391886 h 1495089"/>
              <a:gd name="connsiteX8" fmla="*/ 333829 w 1001486"/>
              <a:gd name="connsiteY8" fmla="*/ 435428 h 1495089"/>
              <a:gd name="connsiteX9" fmla="*/ 406400 w 1001486"/>
              <a:gd name="connsiteY9" fmla="*/ 653143 h 1495089"/>
              <a:gd name="connsiteX10" fmla="*/ 420914 w 1001486"/>
              <a:gd name="connsiteY10" fmla="*/ 696686 h 1495089"/>
              <a:gd name="connsiteX11" fmla="*/ 435429 w 1001486"/>
              <a:gd name="connsiteY11" fmla="*/ 740228 h 1495089"/>
              <a:gd name="connsiteX12" fmla="*/ 493486 w 1001486"/>
              <a:gd name="connsiteY12" fmla="*/ 1030514 h 1495089"/>
              <a:gd name="connsiteX13" fmla="*/ 508000 w 1001486"/>
              <a:gd name="connsiteY13" fmla="*/ 1117600 h 1495089"/>
              <a:gd name="connsiteX14" fmla="*/ 537029 w 1001486"/>
              <a:gd name="connsiteY14" fmla="*/ 1262743 h 1495089"/>
              <a:gd name="connsiteX15" fmla="*/ 566057 w 1001486"/>
              <a:gd name="connsiteY15" fmla="*/ 1306286 h 1495089"/>
              <a:gd name="connsiteX16" fmla="*/ 580572 w 1001486"/>
              <a:gd name="connsiteY16" fmla="*/ 1349828 h 1495089"/>
              <a:gd name="connsiteX17" fmla="*/ 624114 w 1001486"/>
              <a:gd name="connsiteY17" fmla="*/ 1393371 h 1495089"/>
              <a:gd name="connsiteX18" fmla="*/ 696686 w 1001486"/>
              <a:gd name="connsiteY18" fmla="*/ 1465943 h 1495089"/>
              <a:gd name="connsiteX19" fmla="*/ 740229 w 1001486"/>
              <a:gd name="connsiteY19" fmla="*/ 1480457 h 1495089"/>
              <a:gd name="connsiteX20" fmla="*/ 1001486 w 1001486"/>
              <a:gd name="connsiteY20" fmla="*/ 1494971 h 14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01486" h="1495089">
                <a:moveTo>
                  <a:pt x="0" y="0"/>
                </a:moveTo>
                <a:cubicBezTo>
                  <a:pt x="19352" y="24190"/>
                  <a:pt x="36152" y="50666"/>
                  <a:pt x="58057" y="72571"/>
                </a:cubicBezTo>
                <a:cubicBezTo>
                  <a:pt x="70392" y="84906"/>
                  <a:pt x="90113" y="88472"/>
                  <a:pt x="101600" y="101600"/>
                </a:cubicBezTo>
                <a:cubicBezTo>
                  <a:pt x="124574" y="127856"/>
                  <a:pt x="140304" y="159657"/>
                  <a:pt x="159657" y="188686"/>
                </a:cubicBezTo>
                <a:lnTo>
                  <a:pt x="217714" y="275771"/>
                </a:lnTo>
                <a:lnTo>
                  <a:pt x="246743" y="319314"/>
                </a:lnTo>
                <a:cubicBezTo>
                  <a:pt x="251581" y="333828"/>
                  <a:pt x="251700" y="350910"/>
                  <a:pt x="261257" y="362857"/>
                </a:cubicBezTo>
                <a:cubicBezTo>
                  <a:pt x="272154" y="376479"/>
                  <a:pt x="292465" y="379551"/>
                  <a:pt x="304800" y="391886"/>
                </a:cubicBezTo>
                <a:cubicBezTo>
                  <a:pt x="317135" y="404221"/>
                  <a:pt x="324153" y="420914"/>
                  <a:pt x="333829" y="435428"/>
                </a:cubicBezTo>
                <a:lnTo>
                  <a:pt x="406400" y="653143"/>
                </a:lnTo>
                <a:lnTo>
                  <a:pt x="420914" y="696686"/>
                </a:lnTo>
                <a:cubicBezTo>
                  <a:pt x="425752" y="711200"/>
                  <a:pt x="431718" y="725386"/>
                  <a:pt x="435429" y="740228"/>
                </a:cubicBezTo>
                <a:cubicBezTo>
                  <a:pt x="478731" y="913440"/>
                  <a:pt x="457899" y="816995"/>
                  <a:pt x="493486" y="1030514"/>
                </a:cubicBezTo>
                <a:cubicBezTo>
                  <a:pt x="498324" y="1059543"/>
                  <a:pt x="503838" y="1088467"/>
                  <a:pt x="508000" y="1117600"/>
                </a:cubicBezTo>
                <a:cubicBezTo>
                  <a:pt x="513350" y="1155051"/>
                  <a:pt x="516761" y="1222207"/>
                  <a:pt x="537029" y="1262743"/>
                </a:cubicBezTo>
                <a:cubicBezTo>
                  <a:pt x="544830" y="1278345"/>
                  <a:pt x="558256" y="1290684"/>
                  <a:pt x="566057" y="1306286"/>
                </a:cubicBezTo>
                <a:cubicBezTo>
                  <a:pt x="572899" y="1319970"/>
                  <a:pt x="572085" y="1337098"/>
                  <a:pt x="580572" y="1349828"/>
                </a:cubicBezTo>
                <a:cubicBezTo>
                  <a:pt x="591958" y="1366907"/>
                  <a:pt x="610974" y="1377602"/>
                  <a:pt x="624114" y="1393371"/>
                </a:cubicBezTo>
                <a:cubicBezTo>
                  <a:pt x="665582" y="1443133"/>
                  <a:pt x="635866" y="1435533"/>
                  <a:pt x="696686" y="1465943"/>
                </a:cubicBezTo>
                <a:cubicBezTo>
                  <a:pt x="710370" y="1472785"/>
                  <a:pt x="725064" y="1478435"/>
                  <a:pt x="740229" y="1480457"/>
                </a:cubicBezTo>
                <a:cubicBezTo>
                  <a:pt x="867166" y="1497382"/>
                  <a:pt x="894092" y="1494971"/>
                  <a:pt x="1001486" y="1494971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자유형: 도형 71">
            <a:extLst>
              <a:ext uri="{FF2B5EF4-FFF2-40B4-BE49-F238E27FC236}">
                <a16:creationId xmlns:a16="http://schemas.microsoft.com/office/drawing/2014/main" id="{85669A50-44E1-4E40-9049-B56DC90490D2}"/>
              </a:ext>
            </a:extLst>
          </p:cNvPr>
          <p:cNvSpPr/>
          <p:nvPr/>
        </p:nvSpPr>
        <p:spPr>
          <a:xfrm>
            <a:off x="1364343" y="3512457"/>
            <a:ext cx="1204686" cy="1813794"/>
          </a:xfrm>
          <a:custGeom>
            <a:avLst/>
            <a:gdLst>
              <a:gd name="connsiteX0" fmla="*/ 0 w 1204686"/>
              <a:gd name="connsiteY0" fmla="*/ 0 h 1813794"/>
              <a:gd name="connsiteX1" fmla="*/ 72571 w 1204686"/>
              <a:gd name="connsiteY1" fmla="*/ 29029 h 1813794"/>
              <a:gd name="connsiteX2" fmla="*/ 130628 w 1204686"/>
              <a:gd name="connsiteY2" fmla="*/ 130629 h 1813794"/>
              <a:gd name="connsiteX3" fmla="*/ 203200 w 1204686"/>
              <a:gd name="connsiteY3" fmla="*/ 232229 h 1813794"/>
              <a:gd name="connsiteX4" fmla="*/ 261257 w 1204686"/>
              <a:gd name="connsiteY4" fmla="*/ 333829 h 1813794"/>
              <a:gd name="connsiteX5" fmla="*/ 304800 w 1204686"/>
              <a:gd name="connsiteY5" fmla="*/ 391886 h 1813794"/>
              <a:gd name="connsiteX6" fmla="*/ 319314 w 1204686"/>
              <a:gd name="connsiteY6" fmla="*/ 435429 h 1813794"/>
              <a:gd name="connsiteX7" fmla="*/ 333828 w 1204686"/>
              <a:gd name="connsiteY7" fmla="*/ 493486 h 1813794"/>
              <a:gd name="connsiteX8" fmla="*/ 362857 w 1204686"/>
              <a:gd name="connsiteY8" fmla="*/ 537029 h 1813794"/>
              <a:gd name="connsiteX9" fmla="*/ 391886 w 1204686"/>
              <a:gd name="connsiteY9" fmla="*/ 653143 h 1813794"/>
              <a:gd name="connsiteX10" fmla="*/ 435428 w 1204686"/>
              <a:gd name="connsiteY10" fmla="*/ 798286 h 1813794"/>
              <a:gd name="connsiteX11" fmla="*/ 449943 w 1204686"/>
              <a:gd name="connsiteY11" fmla="*/ 885372 h 1813794"/>
              <a:gd name="connsiteX12" fmla="*/ 464457 w 1204686"/>
              <a:gd name="connsiteY12" fmla="*/ 957943 h 1813794"/>
              <a:gd name="connsiteX13" fmla="*/ 478971 w 1204686"/>
              <a:gd name="connsiteY13" fmla="*/ 1059543 h 1813794"/>
              <a:gd name="connsiteX14" fmla="*/ 493486 w 1204686"/>
              <a:gd name="connsiteY14" fmla="*/ 1132114 h 1813794"/>
              <a:gd name="connsiteX15" fmla="*/ 522514 w 1204686"/>
              <a:gd name="connsiteY15" fmla="*/ 1277257 h 1813794"/>
              <a:gd name="connsiteX16" fmla="*/ 551543 w 1204686"/>
              <a:gd name="connsiteY16" fmla="*/ 1465943 h 1813794"/>
              <a:gd name="connsiteX17" fmla="*/ 580571 w 1204686"/>
              <a:gd name="connsiteY17" fmla="*/ 1553029 h 1813794"/>
              <a:gd name="connsiteX18" fmla="*/ 609600 w 1204686"/>
              <a:gd name="connsiteY18" fmla="*/ 1596572 h 1813794"/>
              <a:gd name="connsiteX19" fmla="*/ 638628 w 1204686"/>
              <a:gd name="connsiteY19" fmla="*/ 1683657 h 1813794"/>
              <a:gd name="connsiteX20" fmla="*/ 1204686 w 1204686"/>
              <a:gd name="connsiteY20" fmla="*/ 1770743 h 181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04686" h="1813794">
                <a:moveTo>
                  <a:pt x="0" y="0"/>
                </a:moveTo>
                <a:cubicBezTo>
                  <a:pt x="24190" y="9676"/>
                  <a:pt x="51370" y="13885"/>
                  <a:pt x="72571" y="29029"/>
                </a:cubicBezTo>
                <a:cubicBezTo>
                  <a:pt x="89644" y="41224"/>
                  <a:pt x="123515" y="118180"/>
                  <a:pt x="130628" y="130629"/>
                </a:cubicBezTo>
                <a:cubicBezTo>
                  <a:pt x="150173" y="164833"/>
                  <a:pt x="180950" y="201079"/>
                  <a:pt x="203200" y="232229"/>
                </a:cubicBezTo>
                <a:cubicBezTo>
                  <a:pt x="283098" y="344087"/>
                  <a:pt x="176216" y="197764"/>
                  <a:pt x="261257" y="333829"/>
                </a:cubicBezTo>
                <a:cubicBezTo>
                  <a:pt x="274078" y="354342"/>
                  <a:pt x="290286" y="372534"/>
                  <a:pt x="304800" y="391886"/>
                </a:cubicBezTo>
                <a:cubicBezTo>
                  <a:pt x="309638" y="406400"/>
                  <a:pt x="315111" y="420718"/>
                  <a:pt x="319314" y="435429"/>
                </a:cubicBezTo>
                <a:cubicBezTo>
                  <a:pt x="324794" y="454609"/>
                  <a:pt x="325970" y="475151"/>
                  <a:pt x="333828" y="493486"/>
                </a:cubicBezTo>
                <a:cubicBezTo>
                  <a:pt x="340700" y="509520"/>
                  <a:pt x="353181" y="522515"/>
                  <a:pt x="362857" y="537029"/>
                </a:cubicBezTo>
                <a:cubicBezTo>
                  <a:pt x="372533" y="575734"/>
                  <a:pt x="379270" y="615294"/>
                  <a:pt x="391886" y="653143"/>
                </a:cubicBezTo>
                <a:cubicBezTo>
                  <a:pt x="410400" y="708685"/>
                  <a:pt x="424460" y="743445"/>
                  <a:pt x="435428" y="798286"/>
                </a:cubicBezTo>
                <a:cubicBezTo>
                  <a:pt x="441200" y="827144"/>
                  <a:pt x="444678" y="856418"/>
                  <a:pt x="449943" y="885372"/>
                </a:cubicBezTo>
                <a:cubicBezTo>
                  <a:pt x="454356" y="909643"/>
                  <a:pt x="460401" y="933609"/>
                  <a:pt x="464457" y="957943"/>
                </a:cubicBezTo>
                <a:cubicBezTo>
                  <a:pt x="470081" y="991688"/>
                  <a:pt x="473347" y="1025798"/>
                  <a:pt x="478971" y="1059543"/>
                </a:cubicBezTo>
                <a:cubicBezTo>
                  <a:pt x="483027" y="1083877"/>
                  <a:pt x="489073" y="1107842"/>
                  <a:pt x="493486" y="1132114"/>
                </a:cubicBezTo>
                <a:cubicBezTo>
                  <a:pt x="517214" y="1262614"/>
                  <a:pt x="496840" y="1174559"/>
                  <a:pt x="522514" y="1277257"/>
                </a:cubicBezTo>
                <a:cubicBezTo>
                  <a:pt x="532737" y="1369266"/>
                  <a:pt x="529359" y="1391995"/>
                  <a:pt x="551543" y="1465943"/>
                </a:cubicBezTo>
                <a:cubicBezTo>
                  <a:pt x="560336" y="1495251"/>
                  <a:pt x="563598" y="1527569"/>
                  <a:pt x="580571" y="1553029"/>
                </a:cubicBezTo>
                <a:lnTo>
                  <a:pt x="609600" y="1596572"/>
                </a:lnTo>
                <a:cubicBezTo>
                  <a:pt x="619276" y="1625600"/>
                  <a:pt x="621655" y="1658198"/>
                  <a:pt x="638628" y="1683657"/>
                </a:cubicBezTo>
                <a:cubicBezTo>
                  <a:pt x="790616" y="1911636"/>
                  <a:pt x="661798" y="1770743"/>
                  <a:pt x="1204686" y="1770743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51E763-5E45-4C29-9EF7-19211958B6B9}"/>
              </a:ext>
            </a:extLst>
          </p:cNvPr>
          <p:cNvSpPr txBox="1"/>
          <p:nvPr/>
        </p:nvSpPr>
        <p:spPr>
          <a:xfrm>
            <a:off x="2803439" y="4517968"/>
            <a:ext cx="502780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124859-81D4-464A-B8A9-929EE5C1A427}"/>
              </a:ext>
            </a:extLst>
          </p:cNvPr>
          <p:cNvSpPr txBox="1"/>
          <p:nvPr/>
        </p:nvSpPr>
        <p:spPr>
          <a:xfrm>
            <a:off x="3799049" y="4304128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785DA-0AEA-453F-9207-BEBEE73D221E}"/>
              </a:ext>
            </a:extLst>
          </p:cNvPr>
          <p:cNvSpPr txBox="1"/>
          <p:nvPr/>
        </p:nvSpPr>
        <p:spPr>
          <a:xfrm>
            <a:off x="3780571" y="4886085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A8A93D-B9D9-45A8-97DF-E0D04FED86AD}"/>
              </a:ext>
            </a:extLst>
          </p:cNvPr>
          <p:cNvSpPr txBox="1"/>
          <p:nvPr/>
        </p:nvSpPr>
        <p:spPr>
          <a:xfrm>
            <a:off x="3799048" y="20702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F5DC27-AF9A-4218-A74B-E806C8A9D0F7}"/>
              </a:ext>
            </a:extLst>
          </p:cNvPr>
          <p:cNvSpPr txBox="1"/>
          <p:nvPr/>
        </p:nvSpPr>
        <p:spPr>
          <a:xfrm>
            <a:off x="6214347" y="227665"/>
            <a:ext cx="28825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read=do_sync_read</a:t>
            </a:r>
          </a:p>
          <a:p>
            <a:r>
              <a:rPr lang="en-US" sz="1600">
                <a:solidFill>
                  <a:srgbClr val="FF0000"/>
                </a:solidFill>
              </a:rPr>
              <a:t>write=do_sync_write</a:t>
            </a:r>
          </a:p>
          <a:p>
            <a:r>
              <a:rPr lang="en-US" sz="1600">
                <a:solidFill>
                  <a:srgbClr val="FF0000"/>
                </a:solidFill>
              </a:rPr>
              <a:t>open=generic_file_open</a:t>
            </a:r>
          </a:p>
          <a:p>
            <a:r>
              <a:rPr lang="en-US" sz="1600">
                <a:solidFill>
                  <a:srgbClr val="FF0000"/>
                </a:solidFill>
              </a:rPr>
              <a:t>...........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B94346AC-B707-40D1-B868-CE4EDCBA9E34}"/>
              </a:ext>
            </a:extLst>
          </p:cNvPr>
          <p:cNvSpPr/>
          <p:nvPr/>
        </p:nvSpPr>
        <p:spPr>
          <a:xfrm>
            <a:off x="6170804" y="229102"/>
            <a:ext cx="2525283" cy="10757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0FC8C273-DA93-4CAF-ABC9-F5CD3DC4BF68}"/>
              </a:ext>
            </a:extLst>
          </p:cNvPr>
          <p:cNvSpPr/>
          <p:nvPr/>
        </p:nvSpPr>
        <p:spPr>
          <a:xfrm>
            <a:off x="4034971" y="957943"/>
            <a:ext cx="1857829" cy="1509486"/>
          </a:xfrm>
          <a:custGeom>
            <a:avLst/>
            <a:gdLst>
              <a:gd name="connsiteX0" fmla="*/ 0 w 1857829"/>
              <a:gd name="connsiteY0" fmla="*/ 1509486 h 1509486"/>
              <a:gd name="connsiteX1" fmla="*/ 72572 w 1857829"/>
              <a:gd name="connsiteY1" fmla="*/ 1436914 h 1509486"/>
              <a:gd name="connsiteX2" fmla="*/ 101600 w 1857829"/>
              <a:gd name="connsiteY2" fmla="*/ 1378857 h 1509486"/>
              <a:gd name="connsiteX3" fmla="*/ 130629 w 1857829"/>
              <a:gd name="connsiteY3" fmla="*/ 1335314 h 1509486"/>
              <a:gd name="connsiteX4" fmla="*/ 145143 w 1857829"/>
              <a:gd name="connsiteY4" fmla="*/ 1291771 h 1509486"/>
              <a:gd name="connsiteX5" fmla="*/ 203200 w 1857829"/>
              <a:gd name="connsiteY5" fmla="*/ 1204686 h 1509486"/>
              <a:gd name="connsiteX6" fmla="*/ 246743 w 1857829"/>
              <a:gd name="connsiteY6" fmla="*/ 1117600 h 1509486"/>
              <a:gd name="connsiteX7" fmla="*/ 275772 w 1857829"/>
              <a:gd name="connsiteY7" fmla="*/ 1059543 h 1509486"/>
              <a:gd name="connsiteX8" fmla="*/ 304800 w 1857829"/>
              <a:gd name="connsiteY8" fmla="*/ 1016000 h 1509486"/>
              <a:gd name="connsiteX9" fmla="*/ 319315 w 1857829"/>
              <a:gd name="connsiteY9" fmla="*/ 972457 h 1509486"/>
              <a:gd name="connsiteX10" fmla="*/ 348343 w 1857829"/>
              <a:gd name="connsiteY10" fmla="*/ 928914 h 1509486"/>
              <a:gd name="connsiteX11" fmla="*/ 362858 w 1857829"/>
              <a:gd name="connsiteY11" fmla="*/ 885371 h 1509486"/>
              <a:gd name="connsiteX12" fmla="*/ 391886 w 1857829"/>
              <a:gd name="connsiteY12" fmla="*/ 841828 h 1509486"/>
              <a:gd name="connsiteX13" fmla="*/ 420915 w 1857829"/>
              <a:gd name="connsiteY13" fmla="*/ 783771 h 1509486"/>
              <a:gd name="connsiteX14" fmla="*/ 493486 w 1857829"/>
              <a:gd name="connsiteY14" fmla="*/ 696686 h 1509486"/>
              <a:gd name="connsiteX15" fmla="*/ 522515 w 1857829"/>
              <a:gd name="connsiteY15" fmla="*/ 653143 h 1509486"/>
              <a:gd name="connsiteX16" fmla="*/ 580572 w 1857829"/>
              <a:gd name="connsiteY16" fmla="*/ 551543 h 1509486"/>
              <a:gd name="connsiteX17" fmla="*/ 624115 w 1857829"/>
              <a:gd name="connsiteY17" fmla="*/ 522514 h 1509486"/>
              <a:gd name="connsiteX18" fmla="*/ 653143 w 1857829"/>
              <a:gd name="connsiteY18" fmla="*/ 478971 h 1509486"/>
              <a:gd name="connsiteX19" fmla="*/ 696686 w 1857829"/>
              <a:gd name="connsiteY19" fmla="*/ 435428 h 1509486"/>
              <a:gd name="connsiteX20" fmla="*/ 769258 w 1857829"/>
              <a:gd name="connsiteY20" fmla="*/ 333828 h 1509486"/>
              <a:gd name="connsiteX21" fmla="*/ 856343 w 1857829"/>
              <a:gd name="connsiteY21" fmla="*/ 275771 h 1509486"/>
              <a:gd name="connsiteX22" fmla="*/ 899886 w 1857829"/>
              <a:gd name="connsiteY22" fmla="*/ 246743 h 1509486"/>
              <a:gd name="connsiteX23" fmla="*/ 1030515 w 1857829"/>
              <a:gd name="connsiteY23" fmla="*/ 145143 h 1509486"/>
              <a:gd name="connsiteX24" fmla="*/ 1117600 w 1857829"/>
              <a:gd name="connsiteY24" fmla="*/ 87086 h 1509486"/>
              <a:gd name="connsiteX25" fmla="*/ 1161143 w 1857829"/>
              <a:gd name="connsiteY25" fmla="*/ 72571 h 1509486"/>
              <a:gd name="connsiteX26" fmla="*/ 1204686 w 1857829"/>
              <a:gd name="connsiteY26" fmla="*/ 43543 h 1509486"/>
              <a:gd name="connsiteX27" fmla="*/ 1349829 w 1857829"/>
              <a:gd name="connsiteY27" fmla="*/ 0 h 1509486"/>
              <a:gd name="connsiteX28" fmla="*/ 1857829 w 1857829"/>
              <a:gd name="connsiteY28" fmla="*/ 14514 h 150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857829" h="1509486">
                <a:moveTo>
                  <a:pt x="0" y="1509486"/>
                </a:moveTo>
                <a:cubicBezTo>
                  <a:pt x="24191" y="1485295"/>
                  <a:pt x="51569" y="1463918"/>
                  <a:pt x="72572" y="1436914"/>
                </a:cubicBezTo>
                <a:cubicBezTo>
                  <a:pt x="85855" y="1419835"/>
                  <a:pt x="90865" y="1397643"/>
                  <a:pt x="101600" y="1378857"/>
                </a:cubicBezTo>
                <a:cubicBezTo>
                  <a:pt x="110255" y="1363711"/>
                  <a:pt x="120953" y="1349828"/>
                  <a:pt x="130629" y="1335314"/>
                </a:cubicBezTo>
                <a:cubicBezTo>
                  <a:pt x="135467" y="1320800"/>
                  <a:pt x="137713" y="1305145"/>
                  <a:pt x="145143" y="1291771"/>
                </a:cubicBezTo>
                <a:cubicBezTo>
                  <a:pt x="162086" y="1261274"/>
                  <a:pt x="192167" y="1237783"/>
                  <a:pt x="203200" y="1204686"/>
                </a:cubicBezTo>
                <a:cubicBezTo>
                  <a:pt x="229812" y="1124854"/>
                  <a:pt x="201726" y="1196381"/>
                  <a:pt x="246743" y="1117600"/>
                </a:cubicBezTo>
                <a:cubicBezTo>
                  <a:pt x="257478" y="1098814"/>
                  <a:pt x="265037" y="1078329"/>
                  <a:pt x="275772" y="1059543"/>
                </a:cubicBezTo>
                <a:cubicBezTo>
                  <a:pt x="284427" y="1044397"/>
                  <a:pt x="296999" y="1031602"/>
                  <a:pt x="304800" y="1016000"/>
                </a:cubicBezTo>
                <a:cubicBezTo>
                  <a:pt x="311642" y="1002316"/>
                  <a:pt x="312473" y="986141"/>
                  <a:pt x="319315" y="972457"/>
                </a:cubicBezTo>
                <a:cubicBezTo>
                  <a:pt x="327116" y="956855"/>
                  <a:pt x="340542" y="944516"/>
                  <a:pt x="348343" y="928914"/>
                </a:cubicBezTo>
                <a:cubicBezTo>
                  <a:pt x="355185" y="915230"/>
                  <a:pt x="356016" y="899055"/>
                  <a:pt x="362858" y="885371"/>
                </a:cubicBezTo>
                <a:cubicBezTo>
                  <a:pt x="370659" y="869769"/>
                  <a:pt x="383231" y="856974"/>
                  <a:pt x="391886" y="841828"/>
                </a:cubicBezTo>
                <a:cubicBezTo>
                  <a:pt x="402621" y="823042"/>
                  <a:pt x="410180" y="802557"/>
                  <a:pt x="420915" y="783771"/>
                </a:cubicBezTo>
                <a:cubicBezTo>
                  <a:pt x="460229" y="714970"/>
                  <a:pt x="438902" y="762186"/>
                  <a:pt x="493486" y="696686"/>
                </a:cubicBezTo>
                <a:cubicBezTo>
                  <a:pt x="504654" y="683285"/>
                  <a:pt x="512839" y="667657"/>
                  <a:pt x="522515" y="653143"/>
                </a:cubicBezTo>
                <a:cubicBezTo>
                  <a:pt x="539121" y="603323"/>
                  <a:pt x="536636" y="595479"/>
                  <a:pt x="580572" y="551543"/>
                </a:cubicBezTo>
                <a:cubicBezTo>
                  <a:pt x="592907" y="539208"/>
                  <a:pt x="609601" y="532190"/>
                  <a:pt x="624115" y="522514"/>
                </a:cubicBezTo>
                <a:cubicBezTo>
                  <a:pt x="633791" y="508000"/>
                  <a:pt x="641976" y="492372"/>
                  <a:pt x="653143" y="478971"/>
                </a:cubicBezTo>
                <a:cubicBezTo>
                  <a:pt x="666284" y="463202"/>
                  <a:pt x="685300" y="452507"/>
                  <a:pt x="696686" y="435428"/>
                </a:cubicBezTo>
                <a:cubicBezTo>
                  <a:pt x="758503" y="342703"/>
                  <a:pt x="631244" y="444240"/>
                  <a:pt x="769258" y="333828"/>
                </a:cubicBezTo>
                <a:cubicBezTo>
                  <a:pt x="796501" y="312034"/>
                  <a:pt x="827315" y="295123"/>
                  <a:pt x="856343" y="275771"/>
                </a:cubicBezTo>
                <a:cubicBezTo>
                  <a:pt x="870857" y="266095"/>
                  <a:pt x="887551" y="259078"/>
                  <a:pt x="899886" y="246743"/>
                </a:cubicBezTo>
                <a:cubicBezTo>
                  <a:pt x="997790" y="148839"/>
                  <a:pt x="948026" y="172639"/>
                  <a:pt x="1030515" y="145143"/>
                </a:cubicBezTo>
                <a:cubicBezTo>
                  <a:pt x="1059543" y="125791"/>
                  <a:pt x="1084503" y="98119"/>
                  <a:pt x="1117600" y="87086"/>
                </a:cubicBezTo>
                <a:cubicBezTo>
                  <a:pt x="1132114" y="82248"/>
                  <a:pt x="1147459" y="79413"/>
                  <a:pt x="1161143" y="72571"/>
                </a:cubicBezTo>
                <a:cubicBezTo>
                  <a:pt x="1176745" y="64770"/>
                  <a:pt x="1188746" y="50628"/>
                  <a:pt x="1204686" y="43543"/>
                </a:cubicBezTo>
                <a:cubicBezTo>
                  <a:pt x="1250123" y="23349"/>
                  <a:pt x="1301575" y="12063"/>
                  <a:pt x="1349829" y="0"/>
                </a:cubicBezTo>
                <a:cubicBezTo>
                  <a:pt x="1828793" y="14967"/>
                  <a:pt x="1659391" y="14514"/>
                  <a:pt x="1857829" y="145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16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r>
              <a:rPr lang="en-US" sz="1800"/>
              <a:t>process and file system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E67624-6F3E-4393-A6BB-63FB5F202705}"/>
              </a:ext>
            </a:extLst>
          </p:cNvPr>
          <p:cNvSpPr txBox="1"/>
          <p:nvPr/>
        </p:nvSpPr>
        <p:spPr>
          <a:xfrm>
            <a:off x="2051720" y="949554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 each process has task_strucut</a:t>
            </a:r>
          </a:p>
          <a:p>
            <a:r>
              <a:rPr lang="en-US"/>
              <a:t>- task_struct has "</a:t>
            </a:r>
            <a:r>
              <a:rPr lang="en-US">
                <a:solidFill>
                  <a:srgbClr val="FF0000"/>
                </a:solidFill>
              </a:rPr>
              <a:t>fs</a:t>
            </a:r>
            <a:r>
              <a:rPr lang="en-US"/>
              <a:t>" and "</a:t>
            </a:r>
            <a:r>
              <a:rPr lang="en-US">
                <a:solidFill>
                  <a:srgbClr val="FF0000"/>
                </a:solidFill>
              </a:rPr>
              <a:t>files</a:t>
            </a:r>
            <a:r>
              <a:rPr lang="en-US"/>
              <a:t>" to handle files</a:t>
            </a:r>
          </a:p>
          <a:p>
            <a:r>
              <a:rPr lang="en-US"/>
              <a:t>- "fs" contains "</a:t>
            </a:r>
            <a:r>
              <a:rPr lang="en-US">
                <a:solidFill>
                  <a:srgbClr val="FF0000"/>
                </a:solidFill>
              </a:rPr>
              <a:t>root</a:t>
            </a:r>
            <a:r>
              <a:rPr lang="en-US"/>
              <a:t>", "</a:t>
            </a:r>
            <a:r>
              <a:rPr lang="en-US">
                <a:solidFill>
                  <a:srgbClr val="FF0000"/>
                </a:solidFill>
              </a:rPr>
              <a:t>pwd</a:t>
            </a:r>
            <a:r>
              <a:rPr lang="en-US"/>
              <a:t>"</a:t>
            </a:r>
          </a:p>
          <a:p>
            <a:r>
              <a:rPr lang="en-US"/>
              <a:t>- "files" contains "</a:t>
            </a:r>
            <a:r>
              <a:rPr lang="en-US">
                <a:solidFill>
                  <a:srgbClr val="FF0000"/>
                </a:solidFill>
              </a:rPr>
              <a:t>fd table</a:t>
            </a:r>
            <a:r>
              <a:rPr lang="en-US"/>
              <a:t>"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E1D4837-68B2-4AB4-B5E1-2192765C0ED0}"/>
              </a:ext>
            </a:extLst>
          </p:cNvPr>
          <p:cNvSpPr/>
          <p:nvPr/>
        </p:nvSpPr>
        <p:spPr>
          <a:xfrm>
            <a:off x="1547664" y="2708920"/>
            <a:ext cx="864096" cy="26642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1CB924-C8A2-4D1E-8964-90274F34A4A9}"/>
              </a:ext>
            </a:extLst>
          </p:cNvPr>
          <p:cNvSpPr txBox="1"/>
          <p:nvPr/>
        </p:nvSpPr>
        <p:spPr>
          <a:xfrm>
            <a:off x="1274845" y="5455580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p1's task_struct</a:t>
            </a: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98DAC96D-E4AD-412E-BE2F-41481F082885}"/>
              </a:ext>
            </a:extLst>
          </p:cNvPr>
          <p:cNvCxnSpPr/>
          <p:nvPr/>
        </p:nvCxnSpPr>
        <p:spPr>
          <a:xfrm>
            <a:off x="1547664" y="357301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14D50AF0-4942-418F-A313-2EA93D0DF2DA}"/>
              </a:ext>
            </a:extLst>
          </p:cNvPr>
          <p:cNvCxnSpPr/>
          <p:nvPr/>
        </p:nvCxnSpPr>
        <p:spPr>
          <a:xfrm>
            <a:off x="1547664" y="378904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78D476B2-753B-4230-8CA5-9B2C02720DED}"/>
              </a:ext>
            </a:extLst>
          </p:cNvPr>
          <p:cNvCxnSpPr/>
          <p:nvPr/>
        </p:nvCxnSpPr>
        <p:spPr>
          <a:xfrm>
            <a:off x="1547664" y="414908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B35D820B-059C-4803-99E0-C959FEDD2224}"/>
              </a:ext>
            </a:extLst>
          </p:cNvPr>
          <p:cNvCxnSpPr/>
          <p:nvPr/>
        </p:nvCxnSpPr>
        <p:spPr>
          <a:xfrm>
            <a:off x="1547664" y="4365104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E5A5089-B28D-4145-B134-DE1B1C8921AE}"/>
              </a:ext>
            </a:extLst>
          </p:cNvPr>
          <p:cNvSpPr txBox="1"/>
          <p:nvPr/>
        </p:nvSpPr>
        <p:spPr>
          <a:xfrm>
            <a:off x="1187624" y="34815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57B0D5-B7D1-4137-A3E8-E005240366CC}"/>
              </a:ext>
            </a:extLst>
          </p:cNvPr>
          <p:cNvSpPr txBox="1"/>
          <p:nvPr/>
        </p:nvSpPr>
        <p:spPr>
          <a:xfrm>
            <a:off x="971600" y="4073377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A0A7BAC3-A506-4FCC-8883-23185AE86CD0}"/>
              </a:ext>
            </a:extLst>
          </p:cNvPr>
          <p:cNvSpPr/>
          <p:nvPr/>
        </p:nvSpPr>
        <p:spPr>
          <a:xfrm>
            <a:off x="4067944" y="2852936"/>
            <a:ext cx="864096" cy="7200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A760558D-C3CE-420A-8764-B3F5C12705F8}"/>
              </a:ext>
            </a:extLst>
          </p:cNvPr>
          <p:cNvCxnSpPr/>
          <p:nvPr/>
        </p:nvCxnSpPr>
        <p:spPr>
          <a:xfrm flipV="1">
            <a:off x="4067944" y="3056186"/>
            <a:ext cx="864096" cy="12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5940124C-5B40-46EA-B2CA-A48F9049B4E2}"/>
              </a:ext>
            </a:extLst>
          </p:cNvPr>
          <p:cNvCxnSpPr/>
          <p:nvPr/>
        </p:nvCxnSpPr>
        <p:spPr>
          <a:xfrm flipV="1">
            <a:off x="4067944" y="3293218"/>
            <a:ext cx="864096" cy="12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302AA7A-2A42-40E2-84D2-7CADC17BE7C1}"/>
              </a:ext>
            </a:extLst>
          </p:cNvPr>
          <p:cNvSpPr txBox="1"/>
          <p:nvPr/>
        </p:nvSpPr>
        <p:spPr>
          <a:xfrm>
            <a:off x="3419872" y="273575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E49DD13-BCBD-4216-80D5-7A1A79862AAE}"/>
              </a:ext>
            </a:extLst>
          </p:cNvPr>
          <p:cNvSpPr txBox="1"/>
          <p:nvPr/>
        </p:nvSpPr>
        <p:spPr>
          <a:xfrm>
            <a:off x="3419872" y="302830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8C6682D2-DBA4-40A9-8061-250E401D1C07}"/>
              </a:ext>
            </a:extLst>
          </p:cNvPr>
          <p:cNvSpPr/>
          <p:nvPr/>
        </p:nvSpPr>
        <p:spPr>
          <a:xfrm>
            <a:off x="2351314" y="3614057"/>
            <a:ext cx="1567543" cy="87086"/>
          </a:xfrm>
          <a:custGeom>
            <a:avLst/>
            <a:gdLst>
              <a:gd name="connsiteX0" fmla="*/ 0 w 1567543"/>
              <a:gd name="connsiteY0" fmla="*/ 87086 h 87086"/>
              <a:gd name="connsiteX1" fmla="*/ 72572 w 1567543"/>
              <a:gd name="connsiteY1" fmla="*/ 72572 h 87086"/>
              <a:gd name="connsiteX2" fmla="*/ 232229 w 1567543"/>
              <a:gd name="connsiteY2" fmla="*/ 29029 h 87086"/>
              <a:gd name="connsiteX3" fmla="*/ 319315 w 1567543"/>
              <a:gd name="connsiteY3" fmla="*/ 14514 h 87086"/>
              <a:gd name="connsiteX4" fmla="*/ 1567543 w 1567543"/>
              <a:gd name="connsiteY4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7543" h="87086">
                <a:moveTo>
                  <a:pt x="0" y="87086"/>
                </a:moveTo>
                <a:cubicBezTo>
                  <a:pt x="24191" y="82248"/>
                  <a:pt x="48639" y="78555"/>
                  <a:pt x="72572" y="72572"/>
                </a:cubicBezTo>
                <a:cubicBezTo>
                  <a:pt x="185157" y="44426"/>
                  <a:pt x="19931" y="64414"/>
                  <a:pt x="232229" y="29029"/>
                </a:cubicBezTo>
                <a:cubicBezTo>
                  <a:pt x="261258" y="24191"/>
                  <a:pt x="289893" y="15161"/>
                  <a:pt x="319315" y="14514"/>
                </a:cubicBezTo>
                <a:cubicBezTo>
                  <a:pt x="735319" y="5371"/>
                  <a:pt x="1151439" y="0"/>
                  <a:pt x="1567543" y="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B7865D4-03D9-4241-83A7-EBC87DD85347}"/>
              </a:ext>
            </a:extLst>
          </p:cNvPr>
          <p:cNvSpPr/>
          <p:nvPr/>
        </p:nvSpPr>
        <p:spPr>
          <a:xfrm>
            <a:off x="4139952" y="4258043"/>
            <a:ext cx="576064" cy="971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4ED303D-F06A-4782-9FA4-47DBA390AFF3}"/>
              </a:ext>
            </a:extLst>
          </p:cNvPr>
          <p:cNvSpPr txBox="1"/>
          <p:nvPr/>
        </p:nvSpPr>
        <p:spPr>
          <a:xfrm>
            <a:off x="3887924" y="5229187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files_struct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B6A42FC-26D9-4BF0-870A-DCF50BFAAD32}"/>
              </a:ext>
            </a:extLst>
          </p:cNvPr>
          <p:cNvSpPr txBox="1"/>
          <p:nvPr/>
        </p:nvSpPr>
        <p:spPr>
          <a:xfrm>
            <a:off x="4031940" y="353725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fs_struct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C3CB59E-55AB-48EC-81C7-351DB2E5B4EF}"/>
              </a:ext>
            </a:extLst>
          </p:cNvPr>
          <p:cNvSpPr txBox="1"/>
          <p:nvPr/>
        </p:nvSpPr>
        <p:spPr>
          <a:xfrm>
            <a:off x="3671900" y="4649369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fdt</a:t>
            </a:r>
          </a:p>
        </p:txBody>
      </p: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4EDFB21A-26CF-49ED-BE31-FB9A0CA5D6DE}"/>
              </a:ext>
            </a:extLst>
          </p:cNvPr>
          <p:cNvCxnSpPr>
            <a:stCxn id="25" idx="1"/>
            <a:endCxn id="25" idx="3"/>
          </p:cNvCxnSpPr>
          <p:nvPr/>
        </p:nvCxnSpPr>
        <p:spPr>
          <a:xfrm>
            <a:off x="4139952" y="4743615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2C191605-7F47-4B0F-9995-C40F1176A32A}"/>
              </a:ext>
            </a:extLst>
          </p:cNvPr>
          <p:cNvCxnSpPr/>
          <p:nvPr/>
        </p:nvCxnSpPr>
        <p:spPr>
          <a:xfrm>
            <a:off x="4139952" y="4900716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ECCD5E3A-13E9-4BB6-ABB4-E21A06484BE1}"/>
              </a:ext>
            </a:extLst>
          </p:cNvPr>
          <p:cNvSpPr/>
          <p:nvPr/>
        </p:nvSpPr>
        <p:spPr>
          <a:xfrm>
            <a:off x="7452318" y="415276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C78C6289-851A-4E3C-8800-71D6664E4953}"/>
              </a:ext>
            </a:extLst>
          </p:cNvPr>
          <p:cNvCxnSpPr/>
          <p:nvPr/>
        </p:nvCxnSpPr>
        <p:spPr>
          <a:xfrm>
            <a:off x="7452318" y="564712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781F8C80-3716-4384-BCF4-8515C0BCE739}"/>
              </a:ext>
            </a:extLst>
          </p:cNvPr>
          <p:cNvCxnSpPr/>
          <p:nvPr/>
        </p:nvCxnSpPr>
        <p:spPr>
          <a:xfrm>
            <a:off x="7452318" y="472875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C9BDF46F-46C2-41E2-8824-C6C52A437270}"/>
              </a:ext>
            </a:extLst>
          </p:cNvPr>
          <p:cNvCxnSpPr/>
          <p:nvPr/>
        </p:nvCxnSpPr>
        <p:spPr>
          <a:xfrm>
            <a:off x="7452318" y="49485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F64E8542-7898-4C63-827C-2BD0C294EB66}"/>
              </a:ext>
            </a:extLst>
          </p:cNvPr>
          <p:cNvCxnSpPr/>
          <p:nvPr/>
        </p:nvCxnSpPr>
        <p:spPr>
          <a:xfrm>
            <a:off x="7452318" y="509808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516605D5-0E68-40AA-8053-DC2CE6BD17D6}"/>
              </a:ext>
            </a:extLst>
          </p:cNvPr>
          <p:cNvCxnSpPr/>
          <p:nvPr/>
        </p:nvCxnSpPr>
        <p:spPr>
          <a:xfrm>
            <a:off x="7452318" y="530282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0EFE6A42-E46D-4785-899D-7037C689778C}"/>
              </a:ext>
            </a:extLst>
          </p:cNvPr>
          <p:cNvCxnSpPr/>
          <p:nvPr/>
        </p:nvCxnSpPr>
        <p:spPr>
          <a:xfrm>
            <a:off x="7452318" y="547015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0E489B8-965B-4DA9-A470-20D3F0D426E5}"/>
              </a:ext>
            </a:extLst>
          </p:cNvPr>
          <p:cNvSpPr txBox="1"/>
          <p:nvPr/>
        </p:nvSpPr>
        <p:spPr>
          <a:xfrm>
            <a:off x="7196359" y="462718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25CF00A-9DC4-4AA0-8D30-61A7628462AA}"/>
              </a:ext>
            </a:extLst>
          </p:cNvPr>
          <p:cNvSpPr txBox="1"/>
          <p:nvPr/>
        </p:nvSpPr>
        <p:spPr>
          <a:xfrm>
            <a:off x="7194950" y="488119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65EF4B3-6763-499B-A691-D7EEF1E5C7A2}"/>
              </a:ext>
            </a:extLst>
          </p:cNvPr>
          <p:cNvSpPr txBox="1"/>
          <p:nvPr/>
        </p:nvSpPr>
        <p:spPr>
          <a:xfrm>
            <a:off x="7184165" y="503607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4689B9B-1ADE-4240-A469-4657A4B72245}"/>
              </a:ext>
            </a:extLst>
          </p:cNvPr>
          <p:cNvSpPr txBox="1"/>
          <p:nvPr/>
        </p:nvSpPr>
        <p:spPr>
          <a:xfrm>
            <a:off x="7170350" y="522098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8821705-3D39-4A59-BFB6-D5D1A1563F51}"/>
              </a:ext>
            </a:extLst>
          </p:cNvPr>
          <p:cNvSpPr txBox="1"/>
          <p:nvPr/>
        </p:nvSpPr>
        <p:spPr>
          <a:xfrm>
            <a:off x="7166833" y="543405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47D7ABE-DAD5-4466-A812-DD32F1223969}"/>
              </a:ext>
            </a:extLst>
          </p:cNvPr>
          <p:cNvSpPr txBox="1"/>
          <p:nvPr/>
        </p:nvSpPr>
        <p:spPr>
          <a:xfrm>
            <a:off x="7166833" y="562474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83CAECF1-FF69-4924-AB32-D7FE74201987}"/>
              </a:ext>
            </a:extLst>
          </p:cNvPr>
          <p:cNvSpPr/>
          <p:nvPr/>
        </p:nvSpPr>
        <p:spPr>
          <a:xfrm>
            <a:off x="5598114" y="4627180"/>
            <a:ext cx="756084" cy="9305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0481BB6C-C802-4D77-BF5F-3F2C59F85B2C}"/>
              </a:ext>
            </a:extLst>
          </p:cNvPr>
          <p:cNvCxnSpPr>
            <a:stCxn id="52" idx="1"/>
            <a:endCxn id="52" idx="3"/>
          </p:cNvCxnSpPr>
          <p:nvPr/>
        </p:nvCxnSpPr>
        <p:spPr>
          <a:xfrm>
            <a:off x="5598114" y="5092434"/>
            <a:ext cx="7560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9127E305-4C9D-4A19-B6EC-7ADCCC28E41B}"/>
              </a:ext>
            </a:extLst>
          </p:cNvPr>
          <p:cNvCxnSpPr/>
          <p:nvPr/>
        </p:nvCxnSpPr>
        <p:spPr>
          <a:xfrm>
            <a:off x="5598114" y="5290970"/>
            <a:ext cx="7560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D7BDC04C-45B9-49BC-AA5D-29BADE7388C5}"/>
              </a:ext>
            </a:extLst>
          </p:cNvPr>
          <p:cNvSpPr txBox="1"/>
          <p:nvPr/>
        </p:nvSpPr>
        <p:spPr>
          <a:xfrm>
            <a:off x="5576700" y="5624740"/>
            <a:ext cx="954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fdtable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5CC181-7B8F-44EB-8C54-7DFE1671F623}"/>
              </a:ext>
            </a:extLst>
          </p:cNvPr>
          <p:cNvSpPr txBox="1"/>
          <p:nvPr/>
        </p:nvSpPr>
        <p:spPr>
          <a:xfrm>
            <a:off x="5255309" y="5035083"/>
            <a:ext cx="417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fd</a:t>
            </a:r>
          </a:p>
        </p:txBody>
      </p:sp>
      <p:sp>
        <p:nvSpPr>
          <p:cNvPr id="58" name="자유형: 도형 57">
            <a:extLst>
              <a:ext uri="{FF2B5EF4-FFF2-40B4-BE49-F238E27FC236}">
                <a16:creationId xmlns:a16="http://schemas.microsoft.com/office/drawing/2014/main" id="{111B586C-E560-46BE-ACA3-AE68F9CF8CA8}"/>
              </a:ext>
            </a:extLst>
          </p:cNvPr>
          <p:cNvSpPr/>
          <p:nvPr/>
        </p:nvSpPr>
        <p:spPr>
          <a:xfrm>
            <a:off x="2351314" y="4310743"/>
            <a:ext cx="1640115" cy="916280"/>
          </a:xfrm>
          <a:custGeom>
            <a:avLst/>
            <a:gdLst>
              <a:gd name="connsiteX0" fmla="*/ 0 w 1640115"/>
              <a:gd name="connsiteY0" fmla="*/ 0 h 916280"/>
              <a:gd name="connsiteX1" fmla="*/ 232229 w 1640115"/>
              <a:gd name="connsiteY1" fmla="*/ 14514 h 916280"/>
              <a:gd name="connsiteX2" fmla="*/ 275772 w 1640115"/>
              <a:gd name="connsiteY2" fmla="*/ 29028 h 916280"/>
              <a:gd name="connsiteX3" fmla="*/ 362857 w 1640115"/>
              <a:gd name="connsiteY3" fmla="*/ 87086 h 916280"/>
              <a:gd name="connsiteX4" fmla="*/ 406400 w 1640115"/>
              <a:gd name="connsiteY4" fmla="*/ 116114 h 916280"/>
              <a:gd name="connsiteX5" fmla="*/ 493486 w 1640115"/>
              <a:gd name="connsiteY5" fmla="*/ 188686 h 916280"/>
              <a:gd name="connsiteX6" fmla="*/ 580572 w 1640115"/>
              <a:gd name="connsiteY6" fmla="*/ 246743 h 916280"/>
              <a:gd name="connsiteX7" fmla="*/ 638629 w 1640115"/>
              <a:gd name="connsiteY7" fmla="*/ 319314 h 916280"/>
              <a:gd name="connsiteX8" fmla="*/ 667657 w 1640115"/>
              <a:gd name="connsiteY8" fmla="*/ 362857 h 916280"/>
              <a:gd name="connsiteX9" fmla="*/ 754743 w 1640115"/>
              <a:gd name="connsiteY9" fmla="*/ 435428 h 916280"/>
              <a:gd name="connsiteX10" fmla="*/ 798286 w 1640115"/>
              <a:gd name="connsiteY10" fmla="*/ 522514 h 916280"/>
              <a:gd name="connsiteX11" fmla="*/ 870857 w 1640115"/>
              <a:gd name="connsiteY11" fmla="*/ 609600 h 916280"/>
              <a:gd name="connsiteX12" fmla="*/ 928915 w 1640115"/>
              <a:gd name="connsiteY12" fmla="*/ 696686 h 916280"/>
              <a:gd name="connsiteX13" fmla="*/ 943429 w 1640115"/>
              <a:gd name="connsiteY13" fmla="*/ 740228 h 916280"/>
              <a:gd name="connsiteX14" fmla="*/ 986972 w 1640115"/>
              <a:gd name="connsiteY14" fmla="*/ 783771 h 916280"/>
              <a:gd name="connsiteX15" fmla="*/ 1132115 w 1640115"/>
              <a:gd name="connsiteY15" fmla="*/ 870857 h 916280"/>
              <a:gd name="connsiteX16" fmla="*/ 1219200 w 1640115"/>
              <a:gd name="connsiteY16" fmla="*/ 885371 h 916280"/>
              <a:gd name="connsiteX17" fmla="*/ 1291772 w 1640115"/>
              <a:gd name="connsiteY17" fmla="*/ 899886 h 916280"/>
              <a:gd name="connsiteX18" fmla="*/ 1335315 w 1640115"/>
              <a:gd name="connsiteY18" fmla="*/ 914400 h 916280"/>
              <a:gd name="connsiteX19" fmla="*/ 1640115 w 1640115"/>
              <a:gd name="connsiteY19" fmla="*/ 914400 h 91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640115" h="916280">
                <a:moveTo>
                  <a:pt x="0" y="0"/>
                </a:moveTo>
                <a:cubicBezTo>
                  <a:pt x="77410" y="4838"/>
                  <a:pt x="155094" y="6395"/>
                  <a:pt x="232229" y="14514"/>
                </a:cubicBezTo>
                <a:cubicBezTo>
                  <a:pt x="247444" y="16116"/>
                  <a:pt x="262398" y="21598"/>
                  <a:pt x="275772" y="29028"/>
                </a:cubicBezTo>
                <a:cubicBezTo>
                  <a:pt x="306269" y="45971"/>
                  <a:pt x="333829" y="67734"/>
                  <a:pt x="362857" y="87086"/>
                </a:cubicBezTo>
                <a:lnTo>
                  <a:pt x="406400" y="116114"/>
                </a:lnTo>
                <a:cubicBezTo>
                  <a:pt x="561990" y="219840"/>
                  <a:pt x="325860" y="58310"/>
                  <a:pt x="493486" y="188686"/>
                </a:cubicBezTo>
                <a:cubicBezTo>
                  <a:pt x="521025" y="210105"/>
                  <a:pt x="580572" y="246743"/>
                  <a:pt x="580572" y="246743"/>
                </a:cubicBezTo>
                <a:cubicBezTo>
                  <a:pt x="608828" y="331513"/>
                  <a:pt x="572977" y="253662"/>
                  <a:pt x="638629" y="319314"/>
                </a:cubicBezTo>
                <a:cubicBezTo>
                  <a:pt x="650964" y="331649"/>
                  <a:pt x="656490" y="349456"/>
                  <a:pt x="667657" y="362857"/>
                </a:cubicBezTo>
                <a:cubicBezTo>
                  <a:pt x="702580" y="404766"/>
                  <a:pt x="711928" y="406886"/>
                  <a:pt x="754743" y="435428"/>
                </a:cubicBezTo>
                <a:cubicBezTo>
                  <a:pt x="837936" y="560217"/>
                  <a:pt x="738194" y="402330"/>
                  <a:pt x="798286" y="522514"/>
                </a:cubicBezTo>
                <a:cubicBezTo>
                  <a:pt x="829403" y="584748"/>
                  <a:pt x="825921" y="551825"/>
                  <a:pt x="870857" y="609600"/>
                </a:cubicBezTo>
                <a:cubicBezTo>
                  <a:pt x="892276" y="637139"/>
                  <a:pt x="928915" y="696686"/>
                  <a:pt x="928915" y="696686"/>
                </a:cubicBezTo>
                <a:cubicBezTo>
                  <a:pt x="933753" y="711200"/>
                  <a:pt x="934943" y="727498"/>
                  <a:pt x="943429" y="740228"/>
                </a:cubicBezTo>
                <a:cubicBezTo>
                  <a:pt x="954815" y="757307"/>
                  <a:pt x="970769" y="771169"/>
                  <a:pt x="986972" y="783771"/>
                </a:cubicBezTo>
                <a:cubicBezTo>
                  <a:pt x="1007373" y="799638"/>
                  <a:pt x="1095374" y="859835"/>
                  <a:pt x="1132115" y="870857"/>
                </a:cubicBezTo>
                <a:cubicBezTo>
                  <a:pt x="1160303" y="879313"/>
                  <a:pt x="1190246" y="880107"/>
                  <a:pt x="1219200" y="885371"/>
                </a:cubicBezTo>
                <a:cubicBezTo>
                  <a:pt x="1243472" y="889784"/>
                  <a:pt x="1267839" y="893903"/>
                  <a:pt x="1291772" y="899886"/>
                </a:cubicBezTo>
                <a:cubicBezTo>
                  <a:pt x="1306615" y="903597"/>
                  <a:pt x="1320029" y="913763"/>
                  <a:pt x="1335315" y="914400"/>
                </a:cubicBezTo>
                <a:cubicBezTo>
                  <a:pt x="1436827" y="918630"/>
                  <a:pt x="1538515" y="914400"/>
                  <a:pt x="1640115" y="9144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자유형: 도형 58">
            <a:extLst>
              <a:ext uri="{FF2B5EF4-FFF2-40B4-BE49-F238E27FC236}">
                <a16:creationId xmlns:a16="http://schemas.microsoft.com/office/drawing/2014/main" id="{12B0F620-3A38-4A9C-BBEB-79AB664CEE10}"/>
              </a:ext>
            </a:extLst>
          </p:cNvPr>
          <p:cNvSpPr/>
          <p:nvPr/>
        </p:nvSpPr>
        <p:spPr>
          <a:xfrm>
            <a:off x="4601029" y="4833257"/>
            <a:ext cx="957942" cy="711200"/>
          </a:xfrm>
          <a:custGeom>
            <a:avLst/>
            <a:gdLst>
              <a:gd name="connsiteX0" fmla="*/ 0 w 957942"/>
              <a:gd name="connsiteY0" fmla="*/ 0 h 711200"/>
              <a:gd name="connsiteX1" fmla="*/ 261257 w 957942"/>
              <a:gd name="connsiteY1" fmla="*/ 14514 h 711200"/>
              <a:gd name="connsiteX2" fmla="*/ 362857 w 957942"/>
              <a:gd name="connsiteY2" fmla="*/ 43543 h 711200"/>
              <a:gd name="connsiteX3" fmla="*/ 420914 w 957942"/>
              <a:gd name="connsiteY3" fmla="*/ 58057 h 711200"/>
              <a:gd name="connsiteX4" fmla="*/ 508000 w 957942"/>
              <a:gd name="connsiteY4" fmla="*/ 116114 h 711200"/>
              <a:gd name="connsiteX5" fmla="*/ 580571 w 957942"/>
              <a:gd name="connsiteY5" fmla="*/ 203200 h 711200"/>
              <a:gd name="connsiteX6" fmla="*/ 609600 w 957942"/>
              <a:gd name="connsiteY6" fmla="*/ 290286 h 711200"/>
              <a:gd name="connsiteX7" fmla="*/ 638628 w 957942"/>
              <a:gd name="connsiteY7" fmla="*/ 333829 h 711200"/>
              <a:gd name="connsiteX8" fmla="*/ 667657 w 957942"/>
              <a:gd name="connsiteY8" fmla="*/ 420914 h 711200"/>
              <a:gd name="connsiteX9" fmla="*/ 696685 w 957942"/>
              <a:gd name="connsiteY9" fmla="*/ 580572 h 711200"/>
              <a:gd name="connsiteX10" fmla="*/ 725714 w 957942"/>
              <a:gd name="connsiteY10" fmla="*/ 667657 h 711200"/>
              <a:gd name="connsiteX11" fmla="*/ 812800 w 957942"/>
              <a:gd name="connsiteY11" fmla="*/ 696686 h 711200"/>
              <a:gd name="connsiteX12" fmla="*/ 856342 w 957942"/>
              <a:gd name="connsiteY12" fmla="*/ 711200 h 711200"/>
              <a:gd name="connsiteX13" fmla="*/ 957942 w 957942"/>
              <a:gd name="connsiteY13" fmla="*/ 696686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57942" h="711200">
                <a:moveTo>
                  <a:pt x="0" y="0"/>
                </a:moveTo>
                <a:cubicBezTo>
                  <a:pt x="87086" y="4838"/>
                  <a:pt x="174395" y="6617"/>
                  <a:pt x="261257" y="14514"/>
                </a:cubicBezTo>
                <a:cubicBezTo>
                  <a:pt x="294525" y="17538"/>
                  <a:pt x="330786" y="34380"/>
                  <a:pt x="362857" y="43543"/>
                </a:cubicBezTo>
                <a:cubicBezTo>
                  <a:pt x="382037" y="49023"/>
                  <a:pt x="401562" y="53219"/>
                  <a:pt x="420914" y="58057"/>
                </a:cubicBezTo>
                <a:cubicBezTo>
                  <a:pt x="449943" y="77409"/>
                  <a:pt x="488648" y="87085"/>
                  <a:pt x="508000" y="116114"/>
                </a:cubicBezTo>
                <a:cubicBezTo>
                  <a:pt x="548414" y="176736"/>
                  <a:pt x="524693" y="147322"/>
                  <a:pt x="580571" y="203200"/>
                </a:cubicBezTo>
                <a:cubicBezTo>
                  <a:pt x="590247" y="232229"/>
                  <a:pt x="592627" y="264826"/>
                  <a:pt x="609600" y="290286"/>
                </a:cubicBezTo>
                <a:cubicBezTo>
                  <a:pt x="619276" y="304800"/>
                  <a:pt x="631543" y="317889"/>
                  <a:pt x="638628" y="333829"/>
                </a:cubicBezTo>
                <a:cubicBezTo>
                  <a:pt x="651055" y="361790"/>
                  <a:pt x="667657" y="420914"/>
                  <a:pt x="667657" y="420914"/>
                </a:cubicBezTo>
                <a:cubicBezTo>
                  <a:pt x="672398" y="449361"/>
                  <a:pt x="687992" y="548697"/>
                  <a:pt x="696685" y="580572"/>
                </a:cubicBezTo>
                <a:cubicBezTo>
                  <a:pt x="704736" y="610092"/>
                  <a:pt x="696686" y="657981"/>
                  <a:pt x="725714" y="667657"/>
                </a:cubicBezTo>
                <a:lnTo>
                  <a:pt x="812800" y="696686"/>
                </a:lnTo>
                <a:lnTo>
                  <a:pt x="856342" y="711200"/>
                </a:lnTo>
                <a:cubicBezTo>
                  <a:pt x="928481" y="693166"/>
                  <a:pt x="894452" y="696686"/>
                  <a:pt x="957942" y="696686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자유형: 도형 59">
            <a:extLst>
              <a:ext uri="{FF2B5EF4-FFF2-40B4-BE49-F238E27FC236}">
                <a16:creationId xmlns:a16="http://schemas.microsoft.com/office/drawing/2014/main" id="{05215A5F-F8E6-4C73-81F7-604C9726B02D}"/>
              </a:ext>
            </a:extLst>
          </p:cNvPr>
          <p:cNvSpPr/>
          <p:nvPr/>
        </p:nvSpPr>
        <p:spPr>
          <a:xfrm>
            <a:off x="6197600" y="5222124"/>
            <a:ext cx="1132114" cy="699705"/>
          </a:xfrm>
          <a:custGeom>
            <a:avLst/>
            <a:gdLst>
              <a:gd name="connsiteX0" fmla="*/ 0 w 1132114"/>
              <a:gd name="connsiteY0" fmla="*/ 17533 h 699705"/>
              <a:gd name="connsiteX1" fmla="*/ 232229 w 1132114"/>
              <a:gd name="connsiteY1" fmla="*/ 17533 h 699705"/>
              <a:gd name="connsiteX2" fmla="*/ 304800 w 1132114"/>
              <a:gd name="connsiteY2" fmla="*/ 75590 h 699705"/>
              <a:gd name="connsiteX3" fmla="*/ 377371 w 1132114"/>
              <a:gd name="connsiteY3" fmla="*/ 104619 h 699705"/>
              <a:gd name="connsiteX4" fmla="*/ 464457 w 1132114"/>
              <a:gd name="connsiteY4" fmla="*/ 177190 h 699705"/>
              <a:gd name="connsiteX5" fmla="*/ 522514 w 1132114"/>
              <a:gd name="connsiteY5" fmla="*/ 264276 h 699705"/>
              <a:gd name="connsiteX6" fmla="*/ 537029 w 1132114"/>
              <a:gd name="connsiteY6" fmla="*/ 307819 h 699705"/>
              <a:gd name="connsiteX7" fmla="*/ 609600 w 1132114"/>
              <a:gd name="connsiteY7" fmla="*/ 380390 h 699705"/>
              <a:gd name="connsiteX8" fmla="*/ 682171 w 1132114"/>
              <a:gd name="connsiteY8" fmla="*/ 511019 h 699705"/>
              <a:gd name="connsiteX9" fmla="*/ 725714 w 1132114"/>
              <a:gd name="connsiteY9" fmla="*/ 525533 h 699705"/>
              <a:gd name="connsiteX10" fmla="*/ 798286 w 1132114"/>
              <a:gd name="connsiteY10" fmla="*/ 612619 h 699705"/>
              <a:gd name="connsiteX11" fmla="*/ 972457 w 1132114"/>
              <a:gd name="connsiteY11" fmla="*/ 656162 h 699705"/>
              <a:gd name="connsiteX12" fmla="*/ 1074057 w 1132114"/>
              <a:gd name="connsiteY12" fmla="*/ 685190 h 699705"/>
              <a:gd name="connsiteX13" fmla="*/ 1132114 w 1132114"/>
              <a:gd name="connsiteY13" fmla="*/ 699705 h 69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32114" h="699705">
                <a:moveTo>
                  <a:pt x="0" y="17533"/>
                </a:moveTo>
                <a:cubicBezTo>
                  <a:pt x="85779" y="3237"/>
                  <a:pt x="139203" y="-13476"/>
                  <a:pt x="232229" y="17533"/>
                </a:cubicBezTo>
                <a:cubicBezTo>
                  <a:pt x="261618" y="27329"/>
                  <a:pt x="278236" y="59651"/>
                  <a:pt x="304800" y="75590"/>
                </a:cubicBezTo>
                <a:cubicBezTo>
                  <a:pt x="327141" y="88995"/>
                  <a:pt x="354068" y="92967"/>
                  <a:pt x="377371" y="104619"/>
                </a:cubicBezTo>
                <a:cubicBezTo>
                  <a:pt x="417788" y="124827"/>
                  <a:pt x="432355" y="145088"/>
                  <a:pt x="464457" y="177190"/>
                </a:cubicBezTo>
                <a:cubicBezTo>
                  <a:pt x="498967" y="280722"/>
                  <a:pt x="450034" y="155557"/>
                  <a:pt x="522514" y="264276"/>
                </a:cubicBezTo>
                <a:cubicBezTo>
                  <a:pt x="531001" y="277006"/>
                  <a:pt x="530187" y="294135"/>
                  <a:pt x="537029" y="307819"/>
                </a:cubicBezTo>
                <a:cubicBezTo>
                  <a:pt x="561220" y="356201"/>
                  <a:pt x="566056" y="351361"/>
                  <a:pt x="609600" y="380390"/>
                </a:cubicBezTo>
                <a:cubicBezTo>
                  <a:pt x="622380" y="418730"/>
                  <a:pt x="644740" y="498542"/>
                  <a:pt x="682171" y="511019"/>
                </a:cubicBezTo>
                <a:lnTo>
                  <a:pt x="725714" y="525533"/>
                </a:lnTo>
                <a:cubicBezTo>
                  <a:pt x="743782" y="552634"/>
                  <a:pt x="768704" y="596185"/>
                  <a:pt x="798286" y="612619"/>
                </a:cubicBezTo>
                <a:cubicBezTo>
                  <a:pt x="852840" y="642927"/>
                  <a:pt x="913329" y="644336"/>
                  <a:pt x="972457" y="656162"/>
                </a:cubicBezTo>
                <a:cubicBezTo>
                  <a:pt x="1048075" y="671286"/>
                  <a:pt x="1009505" y="666746"/>
                  <a:pt x="1074057" y="685190"/>
                </a:cubicBezTo>
                <a:cubicBezTo>
                  <a:pt x="1093237" y="690670"/>
                  <a:pt x="1132114" y="699705"/>
                  <a:pt x="1132114" y="69970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5BFE103-C2EE-4320-A54A-79884A2067DA}"/>
              </a:ext>
            </a:extLst>
          </p:cNvPr>
          <p:cNvSpPr txBox="1"/>
          <p:nvPr/>
        </p:nvSpPr>
        <p:spPr>
          <a:xfrm>
            <a:off x="7184165" y="5999802"/>
            <a:ext cx="1204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fd table</a:t>
            </a:r>
          </a:p>
        </p:txBody>
      </p:sp>
    </p:spTree>
    <p:extLst>
      <p:ext uri="{BB962C8B-B14F-4D97-AF65-F5344CB8AC3E}">
        <p14:creationId xmlns:p14="http://schemas.microsoft.com/office/powerpoint/2010/main" val="3832229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666658" y="3700549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p1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718426" y="1750110"/>
            <a:ext cx="2187057" cy="3866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21870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3281711" y="5664652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6170804" y="5640184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7D5D3F-1859-4050-BAAF-4978BDB0D0A4}"/>
              </a:ext>
            </a:extLst>
          </p:cNvPr>
          <p:cNvSpPr txBox="1"/>
          <p:nvPr/>
        </p:nvSpPr>
        <p:spPr>
          <a:xfrm>
            <a:off x="5736883" y="5863213"/>
            <a:ext cx="246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</a:t>
            </a:r>
            <a:r>
              <a:rPr lang="en-US" sz="1400"/>
              <a:t>actually a linked list </a:t>
            </a:r>
          </a:p>
          <a:p>
            <a:r>
              <a:rPr lang="en-US" sz="1400"/>
              <a:t>pointed to by inode_in_use</a:t>
            </a:r>
            <a:r>
              <a:rPr lang="en-US"/>
              <a:t>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28B3F1-B9AA-48D5-BD07-F0BD42D4B4D8}"/>
              </a:ext>
            </a:extLst>
          </p:cNvPr>
          <p:cNvSpPr txBox="1"/>
          <p:nvPr/>
        </p:nvSpPr>
        <p:spPr>
          <a:xfrm>
            <a:off x="2797683" y="5922052"/>
            <a:ext cx="22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(actually a linked list </a:t>
            </a:r>
          </a:p>
          <a:p>
            <a:r>
              <a:rPr lang="en-US" sz="1600"/>
              <a:t>of file{} )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B4C35BE-E018-47F7-939E-C0E1DA9BFE0F}"/>
              </a:ext>
            </a:extLst>
          </p:cNvPr>
          <p:cNvCxnSpPr/>
          <p:nvPr/>
        </p:nvCxnSpPr>
        <p:spPr>
          <a:xfrm>
            <a:off x="5736883" y="21225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6B55BF8-2F89-46E6-B327-D5070D6DD17A}"/>
              </a:ext>
            </a:extLst>
          </p:cNvPr>
          <p:cNvCxnSpPr/>
          <p:nvPr/>
        </p:nvCxnSpPr>
        <p:spPr>
          <a:xfrm>
            <a:off x="5736883" y="2328310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903BC8-C6E5-42D8-B97E-193BAED0A16A}"/>
              </a:ext>
            </a:extLst>
          </p:cNvPr>
          <p:cNvCxnSpPr/>
          <p:nvPr/>
        </p:nvCxnSpPr>
        <p:spPr>
          <a:xfrm>
            <a:off x="5718426" y="266856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7B2854AA-0129-48BC-8455-1B20064661B8}"/>
              </a:ext>
            </a:extLst>
          </p:cNvPr>
          <p:cNvCxnSpPr/>
          <p:nvPr/>
        </p:nvCxnSpPr>
        <p:spPr>
          <a:xfrm>
            <a:off x="5736883" y="2889282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A9A3B68-879B-4D4E-804A-01C15074637C}"/>
              </a:ext>
            </a:extLst>
          </p:cNvPr>
          <p:cNvCxnSpPr>
            <a:stCxn id="22" idx="1"/>
            <a:endCxn id="22" idx="3"/>
          </p:cNvCxnSpPr>
          <p:nvPr/>
        </p:nvCxnSpPr>
        <p:spPr>
          <a:xfrm>
            <a:off x="2687749" y="387781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A948E533-8FCE-4D77-B697-5C921E7B842E}"/>
              </a:ext>
            </a:extLst>
          </p:cNvPr>
          <p:cNvCxnSpPr/>
          <p:nvPr/>
        </p:nvCxnSpPr>
        <p:spPr>
          <a:xfrm>
            <a:off x="2687749" y="3585397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4E149BAB-728F-4D68-A18B-E6DBDFDFE553}"/>
              </a:ext>
            </a:extLst>
          </p:cNvPr>
          <p:cNvCxnSpPr/>
          <p:nvPr/>
        </p:nvCxnSpPr>
        <p:spPr>
          <a:xfrm>
            <a:off x="2661289" y="230787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CD04876-B3BA-4DAA-96AD-93FA2562B808}"/>
              </a:ext>
            </a:extLst>
          </p:cNvPr>
          <p:cNvCxnSpPr/>
          <p:nvPr/>
        </p:nvCxnSpPr>
        <p:spPr>
          <a:xfrm>
            <a:off x="2682774" y="254716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F7AC6B74-BE89-4645-BBAD-8D62F41CE655}"/>
              </a:ext>
            </a:extLst>
          </p:cNvPr>
          <p:cNvCxnSpPr/>
          <p:nvPr/>
        </p:nvCxnSpPr>
        <p:spPr>
          <a:xfrm>
            <a:off x="3779912" y="3585397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1D02D42-FE2F-41D8-9714-89A41BA6A6D5}"/>
              </a:ext>
            </a:extLst>
          </p:cNvPr>
          <p:cNvCxnSpPr/>
          <p:nvPr/>
        </p:nvCxnSpPr>
        <p:spPr>
          <a:xfrm>
            <a:off x="4246844" y="3569982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3DA1BA47-9CA4-4E63-B078-AA56285B203E}"/>
              </a:ext>
            </a:extLst>
          </p:cNvPr>
          <p:cNvCxnSpPr/>
          <p:nvPr/>
        </p:nvCxnSpPr>
        <p:spPr>
          <a:xfrm>
            <a:off x="3281711" y="3585397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53E5E21-A732-441C-B177-8B82C8CDFDCD}"/>
              </a:ext>
            </a:extLst>
          </p:cNvPr>
          <p:cNvSpPr txBox="1"/>
          <p:nvPr/>
        </p:nvSpPr>
        <p:spPr>
          <a:xfrm>
            <a:off x="2661715" y="33006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0568617-AA0A-4A35-92CC-2F3FD5995C79}"/>
              </a:ext>
            </a:extLst>
          </p:cNvPr>
          <p:cNvSpPr txBox="1"/>
          <p:nvPr/>
        </p:nvSpPr>
        <p:spPr>
          <a:xfrm>
            <a:off x="4188597" y="333869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f_dentry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974707C-639B-4628-B99D-7F4DB2A1D8D1}"/>
              </a:ext>
            </a:extLst>
          </p:cNvPr>
          <p:cNvSpPr txBox="1"/>
          <p:nvPr/>
        </p:nvSpPr>
        <p:spPr>
          <a:xfrm>
            <a:off x="3776283" y="332693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376577-C315-41CE-BE26-224DC1D31CAC}"/>
              </a:ext>
            </a:extLst>
          </p:cNvPr>
          <p:cNvSpPr txBox="1"/>
          <p:nvPr/>
        </p:nvSpPr>
        <p:spPr>
          <a:xfrm>
            <a:off x="3269251" y="3322393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E45947-A241-4F45-ACF0-9F04B37FB9CC}"/>
              </a:ext>
            </a:extLst>
          </p:cNvPr>
          <p:cNvSpPr txBox="1"/>
          <p:nvPr/>
        </p:nvSpPr>
        <p:spPr>
          <a:xfrm>
            <a:off x="7962045" y="2021355"/>
            <a:ext cx="48942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F78AD45-B6EF-4755-BA83-B522946BC0D5}"/>
              </a:ext>
            </a:extLst>
          </p:cNvPr>
          <p:cNvSpPr txBox="1"/>
          <p:nvPr/>
        </p:nvSpPr>
        <p:spPr>
          <a:xfrm>
            <a:off x="7887026" y="2645325"/>
            <a:ext cx="1067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/root/d1</a:t>
            </a:r>
          </a:p>
        </p:txBody>
      </p:sp>
      <p:sp>
        <p:nvSpPr>
          <p:cNvPr id="118" name="자유형: 도형 117">
            <a:extLst>
              <a:ext uri="{FF2B5EF4-FFF2-40B4-BE49-F238E27FC236}">
                <a16:creationId xmlns:a16="http://schemas.microsoft.com/office/drawing/2014/main" id="{63F4D5C2-B81E-4D37-A490-AE7138B30D90}"/>
              </a:ext>
            </a:extLst>
          </p:cNvPr>
          <p:cNvSpPr/>
          <p:nvPr/>
        </p:nvSpPr>
        <p:spPr>
          <a:xfrm>
            <a:off x="1556422" y="2772417"/>
            <a:ext cx="1027122" cy="1030529"/>
          </a:xfrm>
          <a:custGeom>
            <a:avLst/>
            <a:gdLst>
              <a:gd name="connsiteX0" fmla="*/ 0 w 1146629"/>
              <a:gd name="connsiteY0" fmla="*/ 0 h 885576"/>
              <a:gd name="connsiteX1" fmla="*/ 159657 w 1146629"/>
              <a:gd name="connsiteY1" fmla="*/ 14515 h 885576"/>
              <a:gd name="connsiteX2" fmla="*/ 203200 w 1146629"/>
              <a:gd name="connsiteY2" fmla="*/ 29029 h 885576"/>
              <a:gd name="connsiteX3" fmla="*/ 420915 w 1146629"/>
              <a:gd name="connsiteY3" fmla="*/ 72572 h 885576"/>
              <a:gd name="connsiteX4" fmla="*/ 551543 w 1146629"/>
              <a:gd name="connsiteY4" fmla="*/ 145143 h 885576"/>
              <a:gd name="connsiteX5" fmla="*/ 653143 w 1146629"/>
              <a:gd name="connsiteY5" fmla="*/ 261258 h 885576"/>
              <a:gd name="connsiteX6" fmla="*/ 740229 w 1146629"/>
              <a:gd name="connsiteY6" fmla="*/ 348343 h 885576"/>
              <a:gd name="connsiteX7" fmla="*/ 812800 w 1146629"/>
              <a:gd name="connsiteY7" fmla="*/ 478972 h 885576"/>
              <a:gd name="connsiteX8" fmla="*/ 841829 w 1146629"/>
              <a:gd name="connsiteY8" fmla="*/ 522515 h 885576"/>
              <a:gd name="connsiteX9" fmla="*/ 885372 w 1146629"/>
              <a:gd name="connsiteY9" fmla="*/ 653143 h 885576"/>
              <a:gd name="connsiteX10" fmla="*/ 899886 w 1146629"/>
              <a:gd name="connsiteY10" fmla="*/ 696686 h 885576"/>
              <a:gd name="connsiteX11" fmla="*/ 914400 w 1146629"/>
              <a:gd name="connsiteY11" fmla="*/ 754743 h 885576"/>
              <a:gd name="connsiteX12" fmla="*/ 986972 w 1146629"/>
              <a:gd name="connsiteY12" fmla="*/ 841829 h 885576"/>
              <a:gd name="connsiteX13" fmla="*/ 1074057 w 1146629"/>
              <a:gd name="connsiteY13" fmla="*/ 870858 h 885576"/>
              <a:gd name="connsiteX14" fmla="*/ 1146629 w 1146629"/>
              <a:gd name="connsiteY14" fmla="*/ 885372 h 88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6629" h="885576">
                <a:moveTo>
                  <a:pt x="0" y="0"/>
                </a:moveTo>
                <a:cubicBezTo>
                  <a:pt x="53219" y="4838"/>
                  <a:pt x="106756" y="6958"/>
                  <a:pt x="159657" y="14515"/>
                </a:cubicBezTo>
                <a:cubicBezTo>
                  <a:pt x="174803" y="16679"/>
                  <a:pt x="188198" y="26029"/>
                  <a:pt x="203200" y="29029"/>
                </a:cubicBezTo>
                <a:cubicBezTo>
                  <a:pt x="439779" y="76345"/>
                  <a:pt x="309235" y="35346"/>
                  <a:pt x="420915" y="72572"/>
                </a:cubicBezTo>
                <a:cubicBezTo>
                  <a:pt x="520730" y="139116"/>
                  <a:pt x="474902" y="119597"/>
                  <a:pt x="551543" y="145143"/>
                </a:cubicBezTo>
                <a:cubicBezTo>
                  <a:pt x="674920" y="227395"/>
                  <a:pt x="483800" y="91917"/>
                  <a:pt x="653143" y="261258"/>
                </a:cubicBezTo>
                <a:lnTo>
                  <a:pt x="740229" y="348343"/>
                </a:lnTo>
                <a:cubicBezTo>
                  <a:pt x="765775" y="424983"/>
                  <a:pt x="746257" y="379157"/>
                  <a:pt x="812800" y="478972"/>
                </a:cubicBezTo>
                <a:lnTo>
                  <a:pt x="841829" y="522515"/>
                </a:lnTo>
                <a:lnTo>
                  <a:pt x="885372" y="653143"/>
                </a:lnTo>
                <a:cubicBezTo>
                  <a:pt x="890210" y="667657"/>
                  <a:pt x="896175" y="681843"/>
                  <a:pt x="899886" y="696686"/>
                </a:cubicBezTo>
                <a:cubicBezTo>
                  <a:pt x="904724" y="716038"/>
                  <a:pt x="906542" y="736408"/>
                  <a:pt x="914400" y="754743"/>
                </a:cubicBezTo>
                <a:cubicBezTo>
                  <a:pt x="923998" y="777139"/>
                  <a:pt x="967356" y="830931"/>
                  <a:pt x="986972" y="841829"/>
                </a:cubicBezTo>
                <a:cubicBezTo>
                  <a:pt x="1013720" y="856689"/>
                  <a:pt x="1045029" y="861182"/>
                  <a:pt x="1074057" y="870858"/>
                </a:cubicBezTo>
                <a:cubicBezTo>
                  <a:pt x="1126778" y="888432"/>
                  <a:pt x="1102302" y="885372"/>
                  <a:pt x="1146629" y="885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42DED3A1-5CBB-4CB1-AC64-5E2D080FC1B4}"/>
              </a:ext>
            </a:extLst>
          </p:cNvPr>
          <p:cNvCxnSpPr/>
          <p:nvPr/>
        </p:nvCxnSpPr>
        <p:spPr>
          <a:xfrm>
            <a:off x="5718426" y="4137290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A7BA6F1-E5F6-4643-9A6F-FA136ED34EA3}"/>
              </a:ext>
            </a:extLst>
          </p:cNvPr>
          <p:cNvCxnSpPr/>
          <p:nvPr/>
        </p:nvCxnSpPr>
        <p:spPr>
          <a:xfrm>
            <a:off x="5736883" y="4403579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A6F55-3C8D-4D68-BDC9-5283FF2E6818}"/>
              </a:ext>
            </a:extLst>
          </p:cNvPr>
          <p:cNvSpPr txBox="1"/>
          <p:nvPr/>
        </p:nvSpPr>
        <p:spPr>
          <a:xfrm>
            <a:off x="7905483" y="4135602"/>
            <a:ext cx="9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/aa/bb</a:t>
            </a:r>
          </a:p>
        </p:txBody>
      </p:sp>
      <p:sp>
        <p:nvSpPr>
          <p:cNvPr id="124" name="자유형: 도형 123">
            <a:extLst>
              <a:ext uri="{FF2B5EF4-FFF2-40B4-BE49-F238E27FC236}">
                <a16:creationId xmlns:a16="http://schemas.microsoft.com/office/drawing/2014/main" id="{2DA6AD02-DECE-4C15-B8C1-02F3EF22B2AD}"/>
              </a:ext>
            </a:extLst>
          </p:cNvPr>
          <p:cNvSpPr/>
          <p:nvPr/>
        </p:nvSpPr>
        <p:spPr>
          <a:xfrm>
            <a:off x="4673600" y="3730171"/>
            <a:ext cx="1001486" cy="624115"/>
          </a:xfrm>
          <a:custGeom>
            <a:avLst/>
            <a:gdLst>
              <a:gd name="connsiteX0" fmla="*/ 0 w 1001486"/>
              <a:gd name="connsiteY0" fmla="*/ 0 h 624115"/>
              <a:gd name="connsiteX1" fmla="*/ 130629 w 1001486"/>
              <a:gd name="connsiteY1" fmla="*/ 14515 h 624115"/>
              <a:gd name="connsiteX2" fmla="*/ 246743 w 1001486"/>
              <a:gd name="connsiteY2" fmla="*/ 43543 h 624115"/>
              <a:gd name="connsiteX3" fmla="*/ 319314 w 1001486"/>
              <a:gd name="connsiteY3" fmla="*/ 58058 h 624115"/>
              <a:gd name="connsiteX4" fmla="*/ 493486 w 1001486"/>
              <a:gd name="connsiteY4" fmla="*/ 174172 h 624115"/>
              <a:gd name="connsiteX5" fmla="*/ 580571 w 1001486"/>
              <a:gd name="connsiteY5" fmla="*/ 232229 h 624115"/>
              <a:gd name="connsiteX6" fmla="*/ 609600 w 1001486"/>
              <a:gd name="connsiteY6" fmla="*/ 275772 h 624115"/>
              <a:gd name="connsiteX7" fmla="*/ 653143 w 1001486"/>
              <a:gd name="connsiteY7" fmla="*/ 304800 h 624115"/>
              <a:gd name="connsiteX8" fmla="*/ 667657 w 1001486"/>
              <a:gd name="connsiteY8" fmla="*/ 348343 h 624115"/>
              <a:gd name="connsiteX9" fmla="*/ 769257 w 1001486"/>
              <a:gd name="connsiteY9" fmla="*/ 464458 h 624115"/>
              <a:gd name="connsiteX10" fmla="*/ 798286 w 1001486"/>
              <a:gd name="connsiteY10" fmla="*/ 508000 h 624115"/>
              <a:gd name="connsiteX11" fmla="*/ 885371 w 1001486"/>
              <a:gd name="connsiteY11" fmla="*/ 551543 h 624115"/>
              <a:gd name="connsiteX12" fmla="*/ 1001486 w 1001486"/>
              <a:gd name="connsiteY12" fmla="*/ 624115 h 6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486" h="624115">
                <a:moveTo>
                  <a:pt x="0" y="0"/>
                </a:moveTo>
                <a:cubicBezTo>
                  <a:pt x="43543" y="4838"/>
                  <a:pt x="87485" y="6901"/>
                  <a:pt x="130629" y="14515"/>
                </a:cubicBezTo>
                <a:cubicBezTo>
                  <a:pt x="169918" y="21448"/>
                  <a:pt x="207622" y="35718"/>
                  <a:pt x="246743" y="43543"/>
                </a:cubicBezTo>
                <a:lnTo>
                  <a:pt x="319314" y="58058"/>
                </a:lnTo>
                <a:cubicBezTo>
                  <a:pt x="450474" y="123637"/>
                  <a:pt x="293359" y="40754"/>
                  <a:pt x="493486" y="174172"/>
                </a:cubicBezTo>
                <a:lnTo>
                  <a:pt x="580571" y="232229"/>
                </a:lnTo>
                <a:cubicBezTo>
                  <a:pt x="590247" y="246743"/>
                  <a:pt x="597265" y="263437"/>
                  <a:pt x="609600" y="275772"/>
                </a:cubicBezTo>
                <a:cubicBezTo>
                  <a:pt x="621935" y="288107"/>
                  <a:pt x="642246" y="291179"/>
                  <a:pt x="653143" y="304800"/>
                </a:cubicBezTo>
                <a:cubicBezTo>
                  <a:pt x="662700" y="316747"/>
                  <a:pt x="660227" y="334969"/>
                  <a:pt x="667657" y="348343"/>
                </a:cubicBezTo>
                <a:cubicBezTo>
                  <a:pt x="717461" y="437990"/>
                  <a:pt x="705650" y="422053"/>
                  <a:pt x="769257" y="464458"/>
                </a:cubicBezTo>
                <a:cubicBezTo>
                  <a:pt x="778933" y="478972"/>
                  <a:pt x="785951" y="495665"/>
                  <a:pt x="798286" y="508000"/>
                </a:cubicBezTo>
                <a:cubicBezTo>
                  <a:pt x="826424" y="536137"/>
                  <a:pt x="849955" y="539738"/>
                  <a:pt x="885371" y="551543"/>
                </a:cubicBezTo>
                <a:cubicBezTo>
                  <a:pt x="981459" y="615601"/>
                  <a:pt x="941252" y="593997"/>
                  <a:pt x="1001486" y="62411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2B291-4098-4977-95CF-99C1A02664D3}"/>
              </a:ext>
            </a:extLst>
          </p:cNvPr>
          <p:cNvSpPr txBox="1"/>
          <p:nvPr/>
        </p:nvSpPr>
        <p:spPr>
          <a:xfrm>
            <a:off x="3374209" y="3593104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F01AD0-F931-49D0-8712-55F813727682}"/>
              </a:ext>
            </a:extLst>
          </p:cNvPr>
          <p:cNvSpPr txBox="1"/>
          <p:nvPr/>
        </p:nvSpPr>
        <p:spPr>
          <a:xfrm>
            <a:off x="2424827" y="208404"/>
            <a:ext cx="5781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f_op for special file: fd 1</a:t>
            </a:r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C48F1FD7-C1A8-4B9B-BAE0-E136C433F9D2}"/>
              </a:ext>
            </a:extLst>
          </p:cNvPr>
          <p:cNvCxnSpPr/>
          <p:nvPr/>
        </p:nvCxnSpPr>
        <p:spPr>
          <a:xfrm>
            <a:off x="3776283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059D110-2B15-4B2C-A863-4809DB93CF60}"/>
              </a:ext>
            </a:extLst>
          </p:cNvPr>
          <p:cNvCxnSpPr/>
          <p:nvPr/>
        </p:nvCxnSpPr>
        <p:spPr>
          <a:xfrm>
            <a:off x="4246844" y="2307871"/>
            <a:ext cx="0" cy="224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922D1C38-B2BC-4265-8B55-9BB4515B5195}"/>
              </a:ext>
            </a:extLst>
          </p:cNvPr>
          <p:cNvCxnSpPr/>
          <p:nvPr/>
        </p:nvCxnSpPr>
        <p:spPr>
          <a:xfrm>
            <a:off x="3269251" y="2307871"/>
            <a:ext cx="0" cy="23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자유형: 도형 34">
            <a:extLst>
              <a:ext uri="{FF2B5EF4-FFF2-40B4-BE49-F238E27FC236}">
                <a16:creationId xmlns:a16="http://schemas.microsoft.com/office/drawing/2014/main" id="{5B8BCE2B-0B62-4510-9FC0-4D7EDC5DED4E}"/>
              </a:ext>
            </a:extLst>
          </p:cNvPr>
          <p:cNvSpPr/>
          <p:nvPr/>
        </p:nvSpPr>
        <p:spPr>
          <a:xfrm>
            <a:off x="4789714" y="2452914"/>
            <a:ext cx="841836" cy="1645775"/>
          </a:xfrm>
          <a:custGeom>
            <a:avLst/>
            <a:gdLst>
              <a:gd name="connsiteX0" fmla="*/ 0 w 841836"/>
              <a:gd name="connsiteY0" fmla="*/ 0 h 1645775"/>
              <a:gd name="connsiteX1" fmla="*/ 145143 w 841836"/>
              <a:gd name="connsiteY1" fmla="*/ 159657 h 1645775"/>
              <a:gd name="connsiteX2" fmla="*/ 217715 w 841836"/>
              <a:gd name="connsiteY2" fmla="*/ 232229 h 1645775"/>
              <a:gd name="connsiteX3" fmla="*/ 290286 w 841836"/>
              <a:gd name="connsiteY3" fmla="*/ 319315 h 1645775"/>
              <a:gd name="connsiteX4" fmla="*/ 319315 w 841836"/>
              <a:gd name="connsiteY4" fmla="*/ 362857 h 1645775"/>
              <a:gd name="connsiteX5" fmla="*/ 406400 w 841836"/>
              <a:gd name="connsiteY5" fmla="*/ 449943 h 1645775"/>
              <a:gd name="connsiteX6" fmla="*/ 449943 w 841836"/>
              <a:gd name="connsiteY6" fmla="*/ 493486 h 1645775"/>
              <a:gd name="connsiteX7" fmla="*/ 522515 w 841836"/>
              <a:gd name="connsiteY7" fmla="*/ 624115 h 1645775"/>
              <a:gd name="connsiteX8" fmla="*/ 580572 w 841836"/>
              <a:gd name="connsiteY8" fmla="*/ 711200 h 1645775"/>
              <a:gd name="connsiteX9" fmla="*/ 624115 w 841836"/>
              <a:gd name="connsiteY9" fmla="*/ 798286 h 1645775"/>
              <a:gd name="connsiteX10" fmla="*/ 638629 w 841836"/>
              <a:gd name="connsiteY10" fmla="*/ 841829 h 1645775"/>
              <a:gd name="connsiteX11" fmla="*/ 667657 w 841836"/>
              <a:gd name="connsiteY11" fmla="*/ 885372 h 1645775"/>
              <a:gd name="connsiteX12" fmla="*/ 682172 w 841836"/>
              <a:gd name="connsiteY12" fmla="*/ 928915 h 1645775"/>
              <a:gd name="connsiteX13" fmla="*/ 711200 w 841836"/>
              <a:gd name="connsiteY13" fmla="*/ 972457 h 1645775"/>
              <a:gd name="connsiteX14" fmla="*/ 740229 w 841836"/>
              <a:gd name="connsiteY14" fmla="*/ 1059543 h 1645775"/>
              <a:gd name="connsiteX15" fmla="*/ 754743 w 841836"/>
              <a:gd name="connsiteY15" fmla="*/ 1103086 h 1645775"/>
              <a:gd name="connsiteX16" fmla="*/ 783772 w 841836"/>
              <a:gd name="connsiteY16" fmla="*/ 1335315 h 1645775"/>
              <a:gd name="connsiteX17" fmla="*/ 798286 w 841836"/>
              <a:gd name="connsiteY17" fmla="*/ 1393372 h 1645775"/>
              <a:gd name="connsiteX18" fmla="*/ 812800 w 841836"/>
              <a:gd name="connsiteY18" fmla="*/ 1480457 h 1645775"/>
              <a:gd name="connsiteX19" fmla="*/ 827315 w 841836"/>
              <a:gd name="connsiteY19" fmla="*/ 1553029 h 1645775"/>
              <a:gd name="connsiteX20" fmla="*/ 841829 w 841836"/>
              <a:gd name="connsiteY20" fmla="*/ 1625600 h 164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41836" h="1645775">
                <a:moveTo>
                  <a:pt x="0" y="0"/>
                </a:moveTo>
                <a:cubicBezTo>
                  <a:pt x="161158" y="225620"/>
                  <a:pt x="-12463" y="2051"/>
                  <a:pt x="145143" y="159657"/>
                </a:cubicBezTo>
                <a:cubicBezTo>
                  <a:pt x="241906" y="256420"/>
                  <a:pt x="101600" y="154818"/>
                  <a:pt x="217715" y="232229"/>
                </a:cubicBezTo>
                <a:cubicBezTo>
                  <a:pt x="289778" y="340326"/>
                  <a:pt x="197167" y="207574"/>
                  <a:pt x="290286" y="319315"/>
                </a:cubicBezTo>
                <a:cubicBezTo>
                  <a:pt x="301453" y="332716"/>
                  <a:pt x="307726" y="349819"/>
                  <a:pt x="319315" y="362857"/>
                </a:cubicBezTo>
                <a:cubicBezTo>
                  <a:pt x="346589" y="393540"/>
                  <a:pt x="377372" y="420914"/>
                  <a:pt x="406400" y="449943"/>
                </a:cubicBezTo>
                <a:lnTo>
                  <a:pt x="449943" y="493486"/>
                </a:lnTo>
                <a:cubicBezTo>
                  <a:pt x="501657" y="648626"/>
                  <a:pt x="446472" y="526346"/>
                  <a:pt x="522515" y="624115"/>
                </a:cubicBezTo>
                <a:cubicBezTo>
                  <a:pt x="543934" y="651654"/>
                  <a:pt x="580572" y="711200"/>
                  <a:pt x="580572" y="711200"/>
                </a:cubicBezTo>
                <a:cubicBezTo>
                  <a:pt x="617053" y="820646"/>
                  <a:pt x="567842" y="685740"/>
                  <a:pt x="624115" y="798286"/>
                </a:cubicBezTo>
                <a:cubicBezTo>
                  <a:pt x="630957" y="811970"/>
                  <a:pt x="631787" y="828145"/>
                  <a:pt x="638629" y="841829"/>
                </a:cubicBezTo>
                <a:cubicBezTo>
                  <a:pt x="646430" y="857431"/>
                  <a:pt x="659856" y="869770"/>
                  <a:pt x="667657" y="885372"/>
                </a:cubicBezTo>
                <a:cubicBezTo>
                  <a:pt x="674499" y="899056"/>
                  <a:pt x="675330" y="915231"/>
                  <a:pt x="682172" y="928915"/>
                </a:cubicBezTo>
                <a:cubicBezTo>
                  <a:pt x="689973" y="944517"/>
                  <a:pt x="704115" y="956517"/>
                  <a:pt x="711200" y="972457"/>
                </a:cubicBezTo>
                <a:cubicBezTo>
                  <a:pt x="723627" y="1000419"/>
                  <a:pt x="730553" y="1030514"/>
                  <a:pt x="740229" y="1059543"/>
                </a:cubicBezTo>
                <a:lnTo>
                  <a:pt x="754743" y="1103086"/>
                </a:lnTo>
                <a:cubicBezTo>
                  <a:pt x="761671" y="1165436"/>
                  <a:pt x="771935" y="1270211"/>
                  <a:pt x="783772" y="1335315"/>
                </a:cubicBezTo>
                <a:cubicBezTo>
                  <a:pt x="787340" y="1354941"/>
                  <a:pt x="794374" y="1373811"/>
                  <a:pt x="798286" y="1393372"/>
                </a:cubicBezTo>
                <a:cubicBezTo>
                  <a:pt x="804057" y="1422229"/>
                  <a:pt x="807536" y="1451503"/>
                  <a:pt x="812800" y="1480457"/>
                </a:cubicBezTo>
                <a:cubicBezTo>
                  <a:pt x="817213" y="1504729"/>
                  <a:pt x="822902" y="1528757"/>
                  <a:pt x="827315" y="1553029"/>
                </a:cubicBezTo>
                <a:cubicBezTo>
                  <a:pt x="842624" y="1637230"/>
                  <a:pt x="841829" y="1670803"/>
                  <a:pt x="841829" y="16256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787EFF-8763-4E86-9D7C-170500B82A33}"/>
              </a:ext>
            </a:extLst>
          </p:cNvPr>
          <p:cNvSpPr txBox="1"/>
          <p:nvPr/>
        </p:nvSpPr>
        <p:spPr>
          <a:xfrm>
            <a:off x="3417647" y="2263800"/>
            <a:ext cx="31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7" name="자유형: 도형 36">
            <a:extLst>
              <a:ext uri="{FF2B5EF4-FFF2-40B4-BE49-F238E27FC236}">
                <a16:creationId xmlns:a16="http://schemas.microsoft.com/office/drawing/2014/main" id="{6D3086FD-56D7-4A4A-B075-37F95C619CA9}"/>
              </a:ext>
            </a:extLst>
          </p:cNvPr>
          <p:cNvSpPr/>
          <p:nvPr/>
        </p:nvSpPr>
        <p:spPr>
          <a:xfrm>
            <a:off x="1480457" y="2459099"/>
            <a:ext cx="1059543" cy="80901"/>
          </a:xfrm>
          <a:custGeom>
            <a:avLst/>
            <a:gdLst>
              <a:gd name="connsiteX0" fmla="*/ 0 w 1059543"/>
              <a:gd name="connsiteY0" fmla="*/ 80901 h 80901"/>
              <a:gd name="connsiteX1" fmla="*/ 87086 w 1059543"/>
              <a:gd name="connsiteY1" fmla="*/ 66387 h 80901"/>
              <a:gd name="connsiteX2" fmla="*/ 130629 w 1059543"/>
              <a:gd name="connsiteY2" fmla="*/ 51872 h 80901"/>
              <a:gd name="connsiteX3" fmla="*/ 246743 w 1059543"/>
              <a:gd name="connsiteY3" fmla="*/ 37358 h 80901"/>
              <a:gd name="connsiteX4" fmla="*/ 812800 w 1059543"/>
              <a:gd name="connsiteY4" fmla="*/ 8330 h 80901"/>
              <a:gd name="connsiteX5" fmla="*/ 1059543 w 1059543"/>
              <a:gd name="connsiteY5" fmla="*/ 8330 h 80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9543" h="80901">
                <a:moveTo>
                  <a:pt x="0" y="80901"/>
                </a:moveTo>
                <a:cubicBezTo>
                  <a:pt x="29029" y="76063"/>
                  <a:pt x="58358" y="72771"/>
                  <a:pt x="87086" y="66387"/>
                </a:cubicBezTo>
                <a:cubicBezTo>
                  <a:pt x="102021" y="63068"/>
                  <a:pt x="115576" y="54609"/>
                  <a:pt x="130629" y="51872"/>
                </a:cubicBezTo>
                <a:cubicBezTo>
                  <a:pt x="169006" y="44894"/>
                  <a:pt x="208038" y="42196"/>
                  <a:pt x="246743" y="37358"/>
                </a:cubicBezTo>
                <a:cubicBezTo>
                  <a:pt x="454246" y="-31808"/>
                  <a:pt x="290230" y="18190"/>
                  <a:pt x="812800" y="8330"/>
                </a:cubicBezTo>
                <a:cubicBezTo>
                  <a:pt x="895033" y="6778"/>
                  <a:pt x="977295" y="8330"/>
                  <a:pt x="1059543" y="833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6FB035-C12D-4D6C-8AC6-5F1A3741E528}"/>
              </a:ext>
            </a:extLst>
          </p:cNvPr>
          <p:cNvSpPr txBox="1"/>
          <p:nvPr/>
        </p:nvSpPr>
        <p:spPr>
          <a:xfrm>
            <a:off x="3292096" y="2067279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F2880399-EC35-45FB-829A-2A777763BCC5}"/>
              </a:ext>
            </a:extLst>
          </p:cNvPr>
          <p:cNvCxnSpPr/>
          <p:nvPr/>
        </p:nvCxnSpPr>
        <p:spPr>
          <a:xfrm>
            <a:off x="2682774" y="5373216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7BCFD4E2-FA47-4139-9FDE-FD08040D9EA3}"/>
              </a:ext>
            </a:extLst>
          </p:cNvPr>
          <p:cNvCxnSpPr/>
          <p:nvPr/>
        </p:nvCxnSpPr>
        <p:spPr>
          <a:xfrm>
            <a:off x="2698704" y="515719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1B8E26AF-DD4B-4CF1-84EA-A96E16B0444C}"/>
              </a:ext>
            </a:extLst>
          </p:cNvPr>
          <p:cNvCxnSpPr/>
          <p:nvPr/>
        </p:nvCxnSpPr>
        <p:spPr>
          <a:xfrm>
            <a:off x="2682774" y="4797152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E6A55157-6D9A-419F-8E23-8641E0C730FE}"/>
              </a:ext>
            </a:extLst>
          </p:cNvPr>
          <p:cNvCxnSpPr/>
          <p:nvPr/>
        </p:nvCxnSpPr>
        <p:spPr>
          <a:xfrm>
            <a:off x="2698704" y="4581128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C2B91B3B-D70F-4191-AB8E-000F0A34097D}"/>
              </a:ext>
            </a:extLst>
          </p:cNvPr>
          <p:cNvCxnSpPr/>
          <p:nvPr/>
        </p:nvCxnSpPr>
        <p:spPr>
          <a:xfrm>
            <a:off x="5718426" y="5373216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DA88DAD5-7904-45F6-9B91-FBCA3AE74DA8}"/>
              </a:ext>
            </a:extLst>
          </p:cNvPr>
          <p:cNvCxnSpPr/>
          <p:nvPr/>
        </p:nvCxnSpPr>
        <p:spPr>
          <a:xfrm>
            <a:off x="5736883" y="5157192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B636156-F7D9-45AC-AD6A-B8712E298D40}"/>
              </a:ext>
            </a:extLst>
          </p:cNvPr>
          <p:cNvSpPr txBox="1"/>
          <p:nvPr/>
        </p:nvSpPr>
        <p:spPr>
          <a:xfrm>
            <a:off x="7891147" y="5094203"/>
            <a:ext cx="1051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/dev/tty</a:t>
            </a:r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80125770-5138-4F2C-9FFB-2C01DC04DA19}"/>
              </a:ext>
            </a:extLst>
          </p:cNvPr>
          <p:cNvCxnSpPr/>
          <p:nvPr/>
        </p:nvCxnSpPr>
        <p:spPr>
          <a:xfrm>
            <a:off x="3754797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AC3B0E24-A4E3-412E-BCBC-3F45F46ADBFD}"/>
              </a:ext>
            </a:extLst>
          </p:cNvPr>
          <p:cNvCxnSpPr/>
          <p:nvPr/>
        </p:nvCxnSpPr>
        <p:spPr>
          <a:xfrm>
            <a:off x="430321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7B43FCAC-E19F-4BDB-810E-7B798E31BD1A}"/>
              </a:ext>
            </a:extLst>
          </p:cNvPr>
          <p:cNvCxnSpPr/>
          <p:nvPr/>
        </p:nvCxnSpPr>
        <p:spPr>
          <a:xfrm>
            <a:off x="3269251" y="45811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9B7E79F5-2B11-4011-BBCC-2CA58415DB01}"/>
              </a:ext>
            </a:extLst>
          </p:cNvPr>
          <p:cNvCxnSpPr/>
          <p:nvPr/>
        </p:nvCxnSpPr>
        <p:spPr>
          <a:xfrm>
            <a:off x="32817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2829291B-F348-4F5F-9B53-A8968B635EA8}"/>
              </a:ext>
            </a:extLst>
          </p:cNvPr>
          <p:cNvCxnSpPr/>
          <p:nvPr/>
        </p:nvCxnSpPr>
        <p:spPr>
          <a:xfrm>
            <a:off x="3776282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C80D5DFC-F001-46E8-929B-89A7D6B8F913}"/>
              </a:ext>
            </a:extLst>
          </p:cNvPr>
          <p:cNvCxnSpPr/>
          <p:nvPr/>
        </p:nvCxnSpPr>
        <p:spPr>
          <a:xfrm>
            <a:off x="4303211" y="51571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자유형: 도형 55">
            <a:extLst>
              <a:ext uri="{FF2B5EF4-FFF2-40B4-BE49-F238E27FC236}">
                <a16:creationId xmlns:a16="http://schemas.microsoft.com/office/drawing/2014/main" id="{27DCC3B3-C409-457C-B2FB-DF1459E0D1E7}"/>
              </a:ext>
            </a:extLst>
          </p:cNvPr>
          <p:cNvSpPr/>
          <p:nvPr/>
        </p:nvSpPr>
        <p:spPr>
          <a:xfrm>
            <a:off x="4760686" y="5268686"/>
            <a:ext cx="870857" cy="14514"/>
          </a:xfrm>
          <a:custGeom>
            <a:avLst/>
            <a:gdLst>
              <a:gd name="connsiteX0" fmla="*/ 0 w 870857"/>
              <a:gd name="connsiteY0" fmla="*/ 14514 h 14514"/>
              <a:gd name="connsiteX1" fmla="*/ 72571 w 870857"/>
              <a:gd name="connsiteY1" fmla="*/ 0 h 14514"/>
              <a:gd name="connsiteX2" fmla="*/ 870857 w 870857"/>
              <a:gd name="connsiteY2" fmla="*/ 14514 h 1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57" h="14514">
                <a:moveTo>
                  <a:pt x="0" y="14514"/>
                </a:moveTo>
                <a:cubicBezTo>
                  <a:pt x="24190" y="9676"/>
                  <a:pt x="47902" y="0"/>
                  <a:pt x="72571" y="0"/>
                </a:cubicBezTo>
                <a:cubicBezTo>
                  <a:pt x="338710" y="0"/>
                  <a:pt x="604718" y="14514"/>
                  <a:pt x="870857" y="145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자유형: 도형 56">
            <a:extLst>
              <a:ext uri="{FF2B5EF4-FFF2-40B4-BE49-F238E27FC236}">
                <a16:creationId xmlns:a16="http://schemas.microsoft.com/office/drawing/2014/main" id="{B077B989-5D96-42B4-A1EE-CF46BBFDD918}"/>
              </a:ext>
            </a:extLst>
          </p:cNvPr>
          <p:cNvSpPr/>
          <p:nvPr/>
        </p:nvSpPr>
        <p:spPr>
          <a:xfrm>
            <a:off x="4789714" y="4702629"/>
            <a:ext cx="754743" cy="449942"/>
          </a:xfrm>
          <a:custGeom>
            <a:avLst/>
            <a:gdLst>
              <a:gd name="connsiteX0" fmla="*/ 0 w 754743"/>
              <a:gd name="connsiteY0" fmla="*/ 0 h 449942"/>
              <a:gd name="connsiteX1" fmla="*/ 130629 w 754743"/>
              <a:gd name="connsiteY1" fmla="*/ 29028 h 449942"/>
              <a:gd name="connsiteX2" fmla="*/ 217715 w 754743"/>
              <a:gd name="connsiteY2" fmla="*/ 101600 h 449942"/>
              <a:gd name="connsiteX3" fmla="*/ 304800 w 754743"/>
              <a:gd name="connsiteY3" fmla="*/ 145142 h 449942"/>
              <a:gd name="connsiteX4" fmla="*/ 348343 w 754743"/>
              <a:gd name="connsiteY4" fmla="*/ 188685 h 449942"/>
              <a:gd name="connsiteX5" fmla="*/ 435429 w 754743"/>
              <a:gd name="connsiteY5" fmla="*/ 246742 h 449942"/>
              <a:gd name="connsiteX6" fmla="*/ 478972 w 754743"/>
              <a:gd name="connsiteY6" fmla="*/ 275771 h 449942"/>
              <a:gd name="connsiteX7" fmla="*/ 566057 w 754743"/>
              <a:gd name="connsiteY7" fmla="*/ 333828 h 449942"/>
              <a:gd name="connsiteX8" fmla="*/ 609600 w 754743"/>
              <a:gd name="connsiteY8" fmla="*/ 348342 h 449942"/>
              <a:gd name="connsiteX9" fmla="*/ 638629 w 754743"/>
              <a:gd name="connsiteY9" fmla="*/ 391885 h 449942"/>
              <a:gd name="connsiteX10" fmla="*/ 682172 w 754743"/>
              <a:gd name="connsiteY10" fmla="*/ 406400 h 449942"/>
              <a:gd name="connsiteX11" fmla="*/ 725715 w 754743"/>
              <a:gd name="connsiteY11" fmla="*/ 435428 h 449942"/>
              <a:gd name="connsiteX12" fmla="*/ 754743 w 754743"/>
              <a:gd name="connsiteY12" fmla="*/ 449942 h 44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4743" h="449942">
                <a:moveTo>
                  <a:pt x="0" y="0"/>
                </a:moveTo>
                <a:cubicBezTo>
                  <a:pt x="33445" y="5574"/>
                  <a:pt x="94899" y="11163"/>
                  <a:pt x="130629" y="29028"/>
                </a:cubicBezTo>
                <a:cubicBezTo>
                  <a:pt x="184682" y="56054"/>
                  <a:pt x="169567" y="61476"/>
                  <a:pt x="217715" y="101600"/>
                </a:cubicBezTo>
                <a:cubicBezTo>
                  <a:pt x="255230" y="132862"/>
                  <a:pt x="261160" y="130596"/>
                  <a:pt x="304800" y="145142"/>
                </a:cubicBezTo>
                <a:cubicBezTo>
                  <a:pt x="319314" y="159656"/>
                  <a:pt x="332140" y="176083"/>
                  <a:pt x="348343" y="188685"/>
                </a:cubicBezTo>
                <a:cubicBezTo>
                  <a:pt x="375882" y="210104"/>
                  <a:pt x="406400" y="227390"/>
                  <a:pt x="435429" y="246742"/>
                </a:cubicBezTo>
                <a:lnTo>
                  <a:pt x="478972" y="275771"/>
                </a:lnTo>
                <a:lnTo>
                  <a:pt x="566057" y="333828"/>
                </a:lnTo>
                <a:lnTo>
                  <a:pt x="609600" y="348342"/>
                </a:lnTo>
                <a:cubicBezTo>
                  <a:pt x="619276" y="362856"/>
                  <a:pt x="625007" y="380988"/>
                  <a:pt x="638629" y="391885"/>
                </a:cubicBezTo>
                <a:cubicBezTo>
                  <a:pt x="650576" y="401443"/>
                  <a:pt x="668488" y="399558"/>
                  <a:pt x="682172" y="406400"/>
                </a:cubicBezTo>
                <a:cubicBezTo>
                  <a:pt x="697774" y="414201"/>
                  <a:pt x="710757" y="426453"/>
                  <a:pt x="725715" y="435428"/>
                </a:cubicBezTo>
                <a:cubicBezTo>
                  <a:pt x="734991" y="440994"/>
                  <a:pt x="745067" y="445104"/>
                  <a:pt x="754743" y="44994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자유형: 도형 59">
            <a:extLst>
              <a:ext uri="{FF2B5EF4-FFF2-40B4-BE49-F238E27FC236}">
                <a16:creationId xmlns:a16="http://schemas.microsoft.com/office/drawing/2014/main" id="{951F1470-D2F1-4D2D-A226-D209FCA9A7CA}"/>
              </a:ext>
            </a:extLst>
          </p:cNvPr>
          <p:cNvSpPr/>
          <p:nvPr/>
        </p:nvSpPr>
        <p:spPr>
          <a:xfrm>
            <a:off x="1494971" y="3120571"/>
            <a:ext cx="1148723" cy="1524039"/>
          </a:xfrm>
          <a:custGeom>
            <a:avLst/>
            <a:gdLst>
              <a:gd name="connsiteX0" fmla="*/ 0 w 1148723"/>
              <a:gd name="connsiteY0" fmla="*/ 0 h 1524039"/>
              <a:gd name="connsiteX1" fmla="*/ 130629 w 1148723"/>
              <a:gd name="connsiteY1" fmla="*/ 14515 h 1524039"/>
              <a:gd name="connsiteX2" fmla="*/ 217715 w 1148723"/>
              <a:gd name="connsiteY2" fmla="*/ 87086 h 1524039"/>
              <a:gd name="connsiteX3" fmla="*/ 246743 w 1148723"/>
              <a:gd name="connsiteY3" fmla="*/ 130629 h 1524039"/>
              <a:gd name="connsiteX4" fmla="*/ 290286 w 1148723"/>
              <a:gd name="connsiteY4" fmla="*/ 159658 h 1524039"/>
              <a:gd name="connsiteX5" fmla="*/ 377372 w 1148723"/>
              <a:gd name="connsiteY5" fmla="*/ 290286 h 1524039"/>
              <a:gd name="connsiteX6" fmla="*/ 406400 w 1148723"/>
              <a:gd name="connsiteY6" fmla="*/ 333829 h 1524039"/>
              <a:gd name="connsiteX7" fmla="*/ 420915 w 1148723"/>
              <a:gd name="connsiteY7" fmla="*/ 377372 h 1524039"/>
              <a:gd name="connsiteX8" fmla="*/ 478972 w 1148723"/>
              <a:gd name="connsiteY8" fmla="*/ 464458 h 1524039"/>
              <a:gd name="connsiteX9" fmla="*/ 522515 w 1148723"/>
              <a:gd name="connsiteY9" fmla="*/ 551543 h 1524039"/>
              <a:gd name="connsiteX10" fmla="*/ 551543 w 1148723"/>
              <a:gd name="connsiteY10" fmla="*/ 638629 h 1524039"/>
              <a:gd name="connsiteX11" fmla="*/ 566058 w 1148723"/>
              <a:gd name="connsiteY11" fmla="*/ 682172 h 1524039"/>
              <a:gd name="connsiteX12" fmla="*/ 580572 w 1148723"/>
              <a:gd name="connsiteY12" fmla="*/ 725715 h 1524039"/>
              <a:gd name="connsiteX13" fmla="*/ 595086 w 1148723"/>
              <a:gd name="connsiteY13" fmla="*/ 769258 h 1524039"/>
              <a:gd name="connsiteX14" fmla="*/ 609600 w 1148723"/>
              <a:gd name="connsiteY14" fmla="*/ 972458 h 1524039"/>
              <a:gd name="connsiteX15" fmla="*/ 653143 w 1148723"/>
              <a:gd name="connsiteY15" fmla="*/ 1146629 h 1524039"/>
              <a:gd name="connsiteX16" fmla="*/ 754743 w 1148723"/>
              <a:gd name="connsiteY16" fmla="*/ 1378858 h 1524039"/>
              <a:gd name="connsiteX17" fmla="*/ 885372 w 1148723"/>
              <a:gd name="connsiteY17" fmla="*/ 1480458 h 1524039"/>
              <a:gd name="connsiteX18" fmla="*/ 1103086 w 1148723"/>
              <a:gd name="connsiteY18" fmla="*/ 1509486 h 1524039"/>
              <a:gd name="connsiteX19" fmla="*/ 1132115 w 1148723"/>
              <a:gd name="connsiteY19" fmla="*/ 1524000 h 152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48723" h="1524039">
                <a:moveTo>
                  <a:pt x="0" y="0"/>
                </a:moveTo>
                <a:cubicBezTo>
                  <a:pt x="43543" y="4838"/>
                  <a:pt x="88126" y="3889"/>
                  <a:pt x="130629" y="14515"/>
                </a:cubicBezTo>
                <a:cubicBezTo>
                  <a:pt x="154666" y="20524"/>
                  <a:pt x="204887" y="71692"/>
                  <a:pt x="217715" y="87086"/>
                </a:cubicBezTo>
                <a:cubicBezTo>
                  <a:pt x="228882" y="100487"/>
                  <a:pt x="234408" y="118294"/>
                  <a:pt x="246743" y="130629"/>
                </a:cubicBezTo>
                <a:cubicBezTo>
                  <a:pt x="259078" y="142964"/>
                  <a:pt x="275772" y="149982"/>
                  <a:pt x="290286" y="159658"/>
                </a:cubicBezTo>
                <a:lnTo>
                  <a:pt x="377372" y="290286"/>
                </a:lnTo>
                <a:cubicBezTo>
                  <a:pt x="387048" y="304800"/>
                  <a:pt x="400884" y="317280"/>
                  <a:pt x="406400" y="333829"/>
                </a:cubicBezTo>
                <a:cubicBezTo>
                  <a:pt x="411238" y="348343"/>
                  <a:pt x="413485" y="363998"/>
                  <a:pt x="420915" y="377372"/>
                </a:cubicBezTo>
                <a:cubicBezTo>
                  <a:pt x="437858" y="407870"/>
                  <a:pt x="478972" y="464458"/>
                  <a:pt x="478972" y="464458"/>
                </a:cubicBezTo>
                <a:cubicBezTo>
                  <a:pt x="531907" y="623262"/>
                  <a:pt x="447482" y="382718"/>
                  <a:pt x="522515" y="551543"/>
                </a:cubicBezTo>
                <a:cubicBezTo>
                  <a:pt x="534942" y="579505"/>
                  <a:pt x="541867" y="609600"/>
                  <a:pt x="551543" y="638629"/>
                </a:cubicBezTo>
                <a:lnTo>
                  <a:pt x="566058" y="682172"/>
                </a:lnTo>
                <a:lnTo>
                  <a:pt x="580572" y="725715"/>
                </a:lnTo>
                <a:lnTo>
                  <a:pt x="595086" y="769258"/>
                </a:lnTo>
                <a:cubicBezTo>
                  <a:pt x="599924" y="836991"/>
                  <a:pt x="602843" y="904889"/>
                  <a:pt x="609600" y="972458"/>
                </a:cubicBezTo>
                <a:cubicBezTo>
                  <a:pt x="622258" y="1099033"/>
                  <a:pt x="621971" y="1021947"/>
                  <a:pt x="653143" y="1146629"/>
                </a:cubicBezTo>
                <a:cubicBezTo>
                  <a:pt x="673805" y="1229275"/>
                  <a:pt x="691535" y="1315652"/>
                  <a:pt x="754743" y="1378858"/>
                </a:cubicBezTo>
                <a:cubicBezTo>
                  <a:pt x="785017" y="1409131"/>
                  <a:pt x="845693" y="1475498"/>
                  <a:pt x="885372" y="1480458"/>
                </a:cubicBezTo>
                <a:cubicBezTo>
                  <a:pt x="1035432" y="1499215"/>
                  <a:pt x="962872" y="1489456"/>
                  <a:pt x="1103086" y="1509486"/>
                </a:cubicBezTo>
                <a:cubicBezTo>
                  <a:pt x="1151219" y="1525530"/>
                  <a:pt x="1161928" y="1524000"/>
                  <a:pt x="1132115" y="15240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자유형: 도형 60">
            <a:extLst>
              <a:ext uri="{FF2B5EF4-FFF2-40B4-BE49-F238E27FC236}">
                <a16:creationId xmlns:a16="http://schemas.microsoft.com/office/drawing/2014/main" id="{02B47698-FF4D-4890-B6F1-858C311F390F}"/>
              </a:ext>
            </a:extLst>
          </p:cNvPr>
          <p:cNvSpPr/>
          <p:nvPr/>
        </p:nvSpPr>
        <p:spPr>
          <a:xfrm>
            <a:off x="1480457" y="3294743"/>
            <a:ext cx="1001486" cy="1495089"/>
          </a:xfrm>
          <a:custGeom>
            <a:avLst/>
            <a:gdLst>
              <a:gd name="connsiteX0" fmla="*/ 0 w 1001486"/>
              <a:gd name="connsiteY0" fmla="*/ 0 h 1495089"/>
              <a:gd name="connsiteX1" fmla="*/ 58057 w 1001486"/>
              <a:gd name="connsiteY1" fmla="*/ 72571 h 1495089"/>
              <a:gd name="connsiteX2" fmla="*/ 101600 w 1001486"/>
              <a:gd name="connsiteY2" fmla="*/ 101600 h 1495089"/>
              <a:gd name="connsiteX3" fmla="*/ 159657 w 1001486"/>
              <a:gd name="connsiteY3" fmla="*/ 188686 h 1495089"/>
              <a:gd name="connsiteX4" fmla="*/ 217714 w 1001486"/>
              <a:gd name="connsiteY4" fmla="*/ 275771 h 1495089"/>
              <a:gd name="connsiteX5" fmla="*/ 246743 w 1001486"/>
              <a:gd name="connsiteY5" fmla="*/ 319314 h 1495089"/>
              <a:gd name="connsiteX6" fmla="*/ 261257 w 1001486"/>
              <a:gd name="connsiteY6" fmla="*/ 362857 h 1495089"/>
              <a:gd name="connsiteX7" fmla="*/ 304800 w 1001486"/>
              <a:gd name="connsiteY7" fmla="*/ 391886 h 1495089"/>
              <a:gd name="connsiteX8" fmla="*/ 333829 w 1001486"/>
              <a:gd name="connsiteY8" fmla="*/ 435428 h 1495089"/>
              <a:gd name="connsiteX9" fmla="*/ 406400 w 1001486"/>
              <a:gd name="connsiteY9" fmla="*/ 653143 h 1495089"/>
              <a:gd name="connsiteX10" fmla="*/ 420914 w 1001486"/>
              <a:gd name="connsiteY10" fmla="*/ 696686 h 1495089"/>
              <a:gd name="connsiteX11" fmla="*/ 435429 w 1001486"/>
              <a:gd name="connsiteY11" fmla="*/ 740228 h 1495089"/>
              <a:gd name="connsiteX12" fmla="*/ 493486 w 1001486"/>
              <a:gd name="connsiteY12" fmla="*/ 1030514 h 1495089"/>
              <a:gd name="connsiteX13" fmla="*/ 508000 w 1001486"/>
              <a:gd name="connsiteY13" fmla="*/ 1117600 h 1495089"/>
              <a:gd name="connsiteX14" fmla="*/ 537029 w 1001486"/>
              <a:gd name="connsiteY14" fmla="*/ 1262743 h 1495089"/>
              <a:gd name="connsiteX15" fmla="*/ 566057 w 1001486"/>
              <a:gd name="connsiteY15" fmla="*/ 1306286 h 1495089"/>
              <a:gd name="connsiteX16" fmla="*/ 580572 w 1001486"/>
              <a:gd name="connsiteY16" fmla="*/ 1349828 h 1495089"/>
              <a:gd name="connsiteX17" fmla="*/ 624114 w 1001486"/>
              <a:gd name="connsiteY17" fmla="*/ 1393371 h 1495089"/>
              <a:gd name="connsiteX18" fmla="*/ 696686 w 1001486"/>
              <a:gd name="connsiteY18" fmla="*/ 1465943 h 1495089"/>
              <a:gd name="connsiteX19" fmla="*/ 740229 w 1001486"/>
              <a:gd name="connsiteY19" fmla="*/ 1480457 h 1495089"/>
              <a:gd name="connsiteX20" fmla="*/ 1001486 w 1001486"/>
              <a:gd name="connsiteY20" fmla="*/ 1494971 h 14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01486" h="1495089">
                <a:moveTo>
                  <a:pt x="0" y="0"/>
                </a:moveTo>
                <a:cubicBezTo>
                  <a:pt x="19352" y="24190"/>
                  <a:pt x="36152" y="50666"/>
                  <a:pt x="58057" y="72571"/>
                </a:cubicBezTo>
                <a:cubicBezTo>
                  <a:pt x="70392" y="84906"/>
                  <a:pt x="90113" y="88472"/>
                  <a:pt x="101600" y="101600"/>
                </a:cubicBezTo>
                <a:cubicBezTo>
                  <a:pt x="124574" y="127856"/>
                  <a:pt x="140304" y="159657"/>
                  <a:pt x="159657" y="188686"/>
                </a:cubicBezTo>
                <a:lnTo>
                  <a:pt x="217714" y="275771"/>
                </a:lnTo>
                <a:lnTo>
                  <a:pt x="246743" y="319314"/>
                </a:lnTo>
                <a:cubicBezTo>
                  <a:pt x="251581" y="333828"/>
                  <a:pt x="251700" y="350910"/>
                  <a:pt x="261257" y="362857"/>
                </a:cubicBezTo>
                <a:cubicBezTo>
                  <a:pt x="272154" y="376479"/>
                  <a:pt x="292465" y="379551"/>
                  <a:pt x="304800" y="391886"/>
                </a:cubicBezTo>
                <a:cubicBezTo>
                  <a:pt x="317135" y="404221"/>
                  <a:pt x="324153" y="420914"/>
                  <a:pt x="333829" y="435428"/>
                </a:cubicBezTo>
                <a:lnTo>
                  <a:pt x="406400" y="653143"/>
                </a:lnTo>
                <a:lnTo>
                  <a:pt x="420914" y="696686"/>
                </a:lnTo>
                <a:cubicBezTo>
                  <a:pt x="425752" y="711200"/>
                  <a:pt x="431718" y="725386"/>
                  <a:pt x="435429" y="740228"/>
                </a:cubicBezTo>
                <a:cubicBezTo>
                  <a:pt x="478731" y="913440"/>
                  <a:pt x="457899" y="816995"/>
                  <a:pt x="493486" y="1030514"/>
                </a:cubicBezTo>
                <a:cubicBezTo>
                  <a:pt x="498324" y="1059543"/>
                  <a:pt x="503838" y="1088467"/>
                  <a:pt x="508000" y="1117600"/>
                </a:cubicBezTo>
                <a:cubicBezTo>
                  <a:pt x="513350" y="1155051"/>
                  <a:pt x="516761" y="1222207"/>
                  <a:pt x="537029" y="1262743"/>
                </a:cubicBezTo>
                <a:cubicBezTo>
                  <a:pt x="544830" y="1278345"/>
                  <a:pt x="558256" y="1290684"/>
                  <a:pt x="566057" y="1306286"/>
                </a:cubicBezTo>
                <a:cubicBezTo>
                  <a:pt x="572899" y="1319970"/>
                  <a:pt x="572085" y="1337098"/>
                  <a:pt x="580572" y="1349828"/>
                </a:cubicBezTo>
                <a:cubicBezTo>
                  <a:pt x="591958" y="1366907"/>
                  <a:pt x="610974" y="1377602"/>
                  <a:pt x="624114" y="1393371"/>
                </a:cubicBezTo>
                <a:cubicBezTo>
                  <a:pt x="665582" y="1443133"/>
                  <a:pt x="635866" y="1435533"/>
                  <a:pt x="696686" y="1465943"/>
                </a:cubicBezTo>
                <a:cubicBezTo>
                  <a:pt x="710370" y="1472785"/>
                  <a:pt x="725064" y="1478435"/>
                  <a:pt x="740229" y="1480457"/>
                </a:cubicBezTo>
                <a:cubicBezTo>
                  <a:pt x="867166" y="1497382"/>
                  <a:pt x="894092" y="1494971"/>
                  <a:pt x="1001486" y="1494971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자유형: 도형 71">
            <a:extLst>
              <a:ext uri="{FF2B5EF4-FFF2-40B4-BE49-F238E27FC236}">
                <a16:creationId xmlns:a16="http://schemas.microsoft.com/office/drawing/2014/main" id="{85669A50-44E1-4E40-9049-B56DC90490D2}"/>
              </a:ext>
            </a:extLst>
          </p:cNvPr>
          <p:cNvSpPr/>
          <p:nvPr/>
        </p:nvSpPr>
        <p:spPr>
          <a:xfrm>
            <a:off x="1364343" y="3512457"/>
            <a:ext cx="1204686" cy="1813794"/>
          </a:xfrm>
          <a:custGeom>
            <a:avLst/>
            <a:gdLst>
              <a:gd name="connsiteX0" fmla="*/ 0 w 1204686"/>
              <a:gd name="connsiteY0" fmla="*/ 0 h 1813794"/>
              <a:gd name="connsiteX1" fmla="*/ 72571 w 1204686"/>
              <a:gd name="connsiteY1" fmla="*/ 29029 h 1813794"/>
              <a:gd name="connsiteX2" fmla="*/ 130628 w 1204686"/>
              <a:gd name="connsiteY2" fmla="*/ 130629 h 1813794"/>
              <a:gd name="connsiteX3" fmla="*/ 203200 w 1204686"/>
              <a:gd name="connsiteY3" fmla="*/ 232229 h 1813794"/>
              <a:gd name="connsiteX4" fmla="*/ 261257 w 1204686"/>
              <a:gd name="connsiteY4" fmla="*/ 333829 h 1813794"/>
              <a:gd name="connsiteX5" fmla="*/ 304800 w 1204686"/>
              <a:gd name="connsiteY5" fmla="*/ 391886 h 1813794"/>
              <a:gd name="connsiteX6" fmla="*/ 319314 w 1204686"/>
              <a:gd name="connsiteY6" fmla="*/ 435429 h 1813794"/>
              <a:gd name="connsiteX7" fmla="*/ 333828 w 1204686"/>
              <a:gd name="connsiteY7" fmla="*/ 493486 h 1813794"/>
              <a:gd name="connsiteX8" fmla="*/ 362857 w 1204686"/>
              <a:gd name="connsiteY8" fmla="*/ 537029 h 1813794"/>
              <a:gd name="connsiteX9" fmla="*/ 391886 w 1204686"/>
              <a:gd name="connsiteY9" fmla="*/ 653143 h 1813794"/>
              <a:gd name="connsiteX10" fmla="*/ 435428 w 1204686"/>
              <a:gd name="connsiteY10" fmla="*/ 798286 h 1813794"/>
              <a:gd name="connsiteX11" fmla="*/ 449943 w 1204686"/>
              <a:gd name="connsiteY11" fmla="*/ 885372 h 1813794"/>
              <a:gd name="connsiteX12" fmla="*/ 464457 w 1204686"/>
              <a:gd name="connsiteY12" fmla="*/ 957943 h 1813794"/>
              <a:gd name="connsiteX13" fmla="*/ 478971 w 1204686"/>
              <a:gd name="connsiteY13" fmla="*/ 1059543 h 1813794"/>
              <a:gd name="connsiteX14" fmla="*/ 493486 w 1204686"/>
              <a:gd name="connsiteY14" fmla="*/ 1132114 h 1813794"/>
              <a:gd name="connsiteX15" fmla="*/ 522514 w 1204686"/>
              <a:gd name="connsiteY15" fmla="*/ 1277257 h 1813794"/>
              <a:gd name="connsiteX16" fmla="*/ 551543 w 1204686"/>
              <a:gd name="connsiteY16" fmla="*/ 1465943 h 1813794"/>
              <a:gd name="connsiteX17" fmla="*/ 580571 w 1204686"/>
              <a:gd name="connsiteY17" fmla="*/ 1553029 h 1813794"/>
              <a:gd name="connsiteX18" fmla="*/ 609600 w 1204686"/>
              <a:gd name="connsiteY18" fmla="*/ 1596572 h 1813794"/>
              <a:gd name="connsiteX19" fmla="*/ 638628 w 1204686"/>
              <a:gd name="connsiteY19" fmla="*/ 1683657 h 1813794"/>
              <a:gd name="connsiteX20" fmla="*/ 1204686 w 1204686"/>
              <a:gd name="connsiteY20" fmla="*/ 1770743 h 181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04686" h="1813794">
                <a:moveTo>
                  <a:pt x="0" y="0"/>
                </a:moveTo>
                <a:cubicBezTo>
                  <a:pt x="24190" y="9676"/>
                  <a:pt x="51370" y="13885"/>
                  <a:pt x="72571" y="29029"/>
                </a:cubicBezTo>
                <a:cubicBezTo>
                  <a:pt x="89644" y="41224"/>
                  <a:pt x="123515" y="118180"/>
                  <a:pt x="130628" y="130629"/>
                </a:cubicBezTo>
                <a:cubicBezTo>
                  <a:pt x="150173" y="164833"/>
                  <a:pt x="180950" y="201079"/>
                  <a:pt x="203200" y="232229"/>
                </a:cubicBezTo>
                <a:cubicBezTo>
                  <a:pt x="283098" y="344087"/>
                  <a:pt x="176216" y="197764"/>
                  <a:pt x="261257" y="333829"/>
                </a:cubicBezTo>
                <a:cubicBezTo>
                  <a:pt x="274078" y="354342"/>
                  <a:pt x="290286" y="372534"/>
                  <a:pt x="304800" y="391886"/>
                </a:cubicBezTo>
                <a:cubicBezTo>
                  <a:pt x="309638" y="406400"/>
                  <a:pt x="315111" y="420718"/>
                  <a:pt x="319314" y="435429"/>
                </a:cubicBezTo>
                <a:cubicBezTo>
                  <a:pt x="324794" y="454609"/>
                  <a:pt x="325970" y="475151"/>
                  <a:pt x="333828" y="493486"/>
                </a:cubicBezTo>
                <a:cubicBezTo>
                  <a:pt x="340700" y="509520"/>
                  <a:pt x="353181" y="522515"/>
                  <a:pt x="362857" y="537029"/>
                </a:cubicBezTo>
                <a:cubicBezTo>
                  <a:pt x="372533" y="575734"/>
                  <a:pt x="379270" y="615294"/>
                  <a:pt x="391886" y="653143"/>
                </a:cubicBezTo>
                <a:cubicBezTo>
                  <a:pt x="410400" y="708685"/>
                  <a:pt x="424460" y="743445"/>
                  <a:pt x="435428" y="798286"/>
                </a:cubicBezTo>
                <a:cubicBezTo>
                  <a:pt x="441200" y="827144"/>
                  <a:pt x="444678" y="856418"/>
                  <a:pt x="449943" y="885372"/>
                </a:cubicBezTo>
                <a:cubicBezTo>
                  <a:pt x="454356" y="909643"/>
                  <a:pt x="460401" y="933609"/>
                  <a:pt x="464457" y="957943"/>
                </a:cubicBezTo>
                <a:cubicBezTo>
                  <a:pt x="470081" y="991688"/>
                  <a:pt x="473347" y="1025798"/>
                  <a:pt x="478971" y="1059543"/>
                </a:cubicBezTo>
                <a:cubicBezTo>
                  <a:pt x="483027" y="1083877"/>
                  <a:pt x="489073" y="1107842"/>
                  <a:pt x="493486" y="1132114"/>
                </a:cubicBezTo>
                <a:cubicBezTo>
                  <a:pt x="517214" y="1262614"/>
                  <a:pt x="496840" y="1174559"/>
                  <a:pt x="522514" y="1277257"/>
                </a:cubicBezTo>
                <a:cubicBezTo>
                  <a:pt x="532737" y="1369266"/>
                  <a:pt x="529359" y="1391995"/>
                  <a:pt x="551543" y="1465943"/>
                </a:cubicBezTo>
                <a:cubicBezTo>
                  <a:pt x="560336" y="1495251"/>
                  <a:pt x="563598" y="1527569"/>
                  <a:pt x="580571" y="1553029"/>
                </a:cubicBezTo>
                <a:lnTo>
                  <a:pt x="609600" y="1596572"/>
                </a:lnTo>
                <a:cubicBezTo>
                  <a:pt x="619276" y="1625600"/>
                  <a:pt x="621655" y="1658198"/>
                  <a:pt x="638628" y="1683657"/>
                </a:cubicBezTo>
                <a:cubicBezTo>
                  <a:pt x="790616" y="1911636"/>
                  <a:pt x="661798" y="1770743"/>
                  <a:pt x="1204686" y="1770743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51E763-5E45-4C29-9EF7-19211958B6B9}"/>
              </a:ext>
            </a:extLst>
          </p:cNvPr>
          <p:cNvSpPr txBox="1"/>
          <p:nvPr/>
        </p:nvSpPr>
        <p:spPr>
          <a:xfrm>
            <a:off x="2803439" y="4517968"/>
            <a:ext cx="502780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124859-81D4-464A-B8A9-929EE5C1A427}"/>
              </a:ext>
            </a:extLst>
          </p:cNvPr>
          <p:cNvSpPr txBox="1"/>
          <p:nvPr/>
        </p:nvSpPr>
        <p:spPr>
          <a:xfrm>
            <a:off x="3799049" y="4304128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785DA-0AEA-453F-9207-BEBEE73D221E}"/>
              </a:ext>
            </a:extLst>
          </p:cNvPr>
          <p:cNvSpPr txBox="1"/>
          <p:nvPr/>
        </p:nvSpPr>
        <p:spPr>
          <a:xfrm>
            <a:off x="3780571" y="4886085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A8A93D-B9D9-45A8-97DF-E0D04FED86AD}"/>
              </a:ext>
            </a:extLst>
          </p:cNvPr>
          <p:cNvSpPr txBox="1"/>
          <p:nvPr/>
        </p:nvSpPr>
        <p:spPr>
          <a:xfrm>
            <a:off x="3799048" y="20702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F5DC27-AF9A-4218-A74B-E806C8A9D0F7}"/>
              </a:ext>
            </a:extLst>
          </p:cNvPr>
          <p:cNvSpPr txBox="1"/>
          <p:nvPr/>
        </p:nvSpPr>
        <p:spPr>
          <a:xfrm>
            <a:off x="6059928" y="187209"/>
            <a:ext cx="28825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read=tty_read</a:t>
            </a:r>
          </a:p>
          <a:p>
            <a:r>
              <a:rPr lang="en-US" sz="1600">
                <a:solidFill>
                  <a:srgbClr val="FF0000"/>
                </a:solidFill>
              </a:rPr>
              <a:t>write=tty_write</a:t>
            </a:r>
          </a:p>
          <a:p>
            <a:r>
              <a:rPr lang="en-US" sz="1600">
                <a:solidFill>
                  <a:srgbClr val="FF0000"/>
                </a:solidFill>
              </a:rPr>
              <a:t>open=tty_open</a:t>
            </a:r>
          </a:p>
          <a:p>
            <a:r>
              <a:rPr lang="en-US" sz="1600">
                <a:solidFill>
                  <a:srgbClr val="FF0000"/>
                </a:solidFill>
              </a:rPr>
              <a:t>...........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83A01F9-6D3D-40DD-9CD5-6C7C13860BDD}"/>
              </a:ext>
            </a:extLst>
          </p:cNvPr>
          <p:cNvSpPr/>
          <p:nvPr/>
        </p:nvSpPr>
        <p:spPr>
          <a:xfrm>
            <a:off x="6059928" y="187209"/>
            <a:ext cx="1983084" cy="1143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자유형: 도형 12">
            <a:extLst>
              <a:ext uri="{FF2B5EF4-FFF2-40B4-BE49-F238E27FC236}">
                <a16:creationId xmlns:a16="http://schemas.microsoft.com/office/drawing/2014/main" id="{80CCB3F1-916C-4942-BE0C-220E7D3566C5}"/>
              </a:ext>
            </a:extLst>
          </p:cNvPr>
          <p:cNvSpPr/>
          <p:nvPr/>
        </p:nvSpPr>
        <p:spPr>
          <a:xfrm>
            <a:off x="4188597" y="957942"/>
            <a:ext cx="1704203" cy="3748891"/>
          </a:xfrm>
          <a:custGeom>
            <a:avLst/>
            <a:gdLst>
              <a:gd name="connsiteX0" fmla="*/ 0 w 1857829"/>
              <a:gd name="connsiteY0" fmla="*/ 1509486 h 1509486"/>
              <a:gd name="connsiteX1" fmla="*/ 72572 w 1857829"/>
              <a:gd name="connsiteY1" fmla="*/ 1436914 h 1509486"/>
              <a:gd name="connsiteX2" fmla="*/ 101600 w 1857829"/>
              <a:gd name="connsiteY2" fmla="*/ 1378857 h 1509486"/>
              <a:gd name="connsiteX3" fmla="*/ 130629 w 1857829"/>
              <a:gd name="connsiteY3" fmla="*/ 1335314 h 1509486"/>
              <a:gd name="connsiteX4" fmla="*/ 145143 w 1857829"/>
              <a:gd name="connsiteY4" fmla="*/ 1291771 h 1509486"/>
              <a:gd name="connsiteX5" fmla="*/ 203200 w 1857829"/>
              <a:gd name="connsiteY5" fmla="*/ 1204686 h 1509486"/>
              <a:gd name="connsiteX6" fmla="*/ 246743 w 1857829"/>
              <a:gd name="connsiteY6" fmla="*/ 1117600 h 1509486"/>
              <a:gd name="connsiteX7" fmla="*/ 275772 w 1857829"/>
              <a:gd name="connsiteY7" fmla="*/ 1059543 h 1509486"/>
              <a:gd name="connsiteX8" fmla="*/ 304800 w 1857829"/>
              <a:gd name="connsiteY8" fmla="*/ 1016000 h 1509486"/>
              <a:gd name="connsiteX9" fmla="*/ 319315 w 1857829"/>
              <a:gd name="connsiteY9" fmla="*/ 972457 h 1509486"/>
              <a:gd name="connsiteX10" fmla="*/ 348343 w 1857829"/>
              <a:gd name="connsiteY10" fmla="*/ 928914 h 1509486"/>
              <a:gd name="connsiteX11" fmla="*/ 362858 w 1857829"/>
              <a:gd name="connsiteY11" fmla="*/ 885371 h 1509486"/>
              <a:gd name="connsiteX12" fmla="*/ 391886 w 1857829"/>
              <a:gd name="connsiteY12" fmla="*/ 841828 h 1509486"/>
              <a:gd name="connsiteX13" fmla="*/ 420915 w 1857829"/>
              <a:gd name="connsiteY13" fmla="*/ 783771 h 1509486"/>
              <a:gd name="connsiteX14" fmla="*/ 493486 w 1857829"/>
              <a:gd name="connsiteY14" fmla="*/ 696686 h 1509486"/>
              <a:gd name="connsiteX15" fmla="*/ 522515 w 1857829"/>
              <a:gd name="connsiteY15" fmla="*/ 653143 h 1509486"/>
              <a:gd name="connsiteX16" fmla="*/ 580572 w 1857829"/>
              <a:gd name="connsiteY16" fmla="*/ 551543 h 1509486"/>
              <a:gd name="connsiteX17" fmla="*/ 624115 w 1857829"/>
              <a:gd name="connsiteY17" fmla="*/ 522514 h 1509486"/>
              <a:gd name="connsiteX18" fmla="*/ 653143 w 1857829"/>
              <a:gd name="connsiteY18" fmla="*/ 478971 h 1509486"/>
              <a:gd name="connsiteX19" fmla="*/ 696686 w 1857829"/>
              <a:gd name="connsiteY19" fmla="*/ 435428 h 1509486"/>
              <a:gd name="connsiteX20" fmla="*/ 769258 w 1857829"/>
              <a:gd name="connsiteY20" fmla="*/ 333828 h 1509486"/>
              <a:gd name="connsiteX21" fmla="*/ 856343 w 1857829"/>
              <a:gd name="connsiteY21" fmla="*/ 275771 h 1509486"/>
              <a:gd name="connsiteX22" fmla="*/ 899886 w 1857829"/>
              <a:gd name="connsiteY22" fmla="*/ 246743 h 1509486"/>
              <a:gd name="connsiteX23" fmla="*/ 1030515 w 1857829"/>
              <a:gd name="connsiteY23" fmla="*/ 145143 h 1509486"/>
              <a:gd name="connsiteX24" fmla="*/ 1117600 w 1857829"/>
              <a:gd name="connsiteY24" fmla="*/ 87086 h 1509486"/>
              <a:gd name="connsiteX25" fmla="*/ 1161143 w 1857829"/>
              <a:gd name="connsiteY25" fmla="*/ 72571 h 1509486"/>
              <a:gd name="connsiteX26" fmla="*/ 1204686 w 1857829"/>
              <a:gd name="connsiteY26" fmla="*/ 43543 h 1509486"/>
              <a:gd name="connsiteX27" fmla="*/ 1349829 w 1857829"/>
              <a:gd name="connsiteY27" fmla="*/ 0 h 1509486"/>
              <a:gd name="connsiteX28" fmla="*/ 1857829 w 1857829"/>
              <a:gd name="connsiteY28" fmla="*/ 14514 h 150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857829" h="1509486">
                <a:moveTo>
                  <a:pt x="0" y="1509486"/>
                </a:moveTo>
                <a:cubicBezTo>
                  <a:pt x="24191" y="1485295"/>
                  <a:pt x="51569" y="1463918"/>
                  <a:pt x="72572" y="1436914"/>
                </a:cubicBezTo>
                <a:cubicBezTo>
                  <a:pt x="85855" y="1419835"/>
                  <a:pt x="90865" y="1397643"/>
                  <a:pt x="101600" y="1378857"/>
                </a:cubicBezTo>
                <a:cubicBezTo>
                  <a:pt x="110255" y="1363711"/>
                  <a:pt x="120953" y="1349828"/>
                  <a:pt x="130629" y="1335314"/>
                </a:cubicBezTo>
                <a:cubicBezTo>
                  <a:pt x="135467" y="1320800"/>
                  <a:pt x="137713" y="1305145"/>
                  <a:pt x="145143" y="1291771"/>
                </a:cubicBezTo>
                <a:cubicBezTo>
                  <a:pt x="162086" y="1261274"/>
                  <a:pt x="192167" y="1237783"/>
                  <a:pt x="203200" y="1204686"/>
                </a:cubicBezTo>
                <a:cubicBezTo>
                  <a:pt x="229812" y="1124854"/>
                  <a:pt x="201726" y="1196381"/>
                  <a:pt x="246743" y="1117600"/>
                </a:cubicBezTo>
                <a:cubicBezTo>
                  <a:pt x="257478" y="1098814"/>
                  <a:pt x="265037" y="1078329"/>
                  <a:pt x="275772" y="1059543"/>
                </a:cubicBezTo>
                <a:cubicBezTo>
                  <a:pt x="284427" y="1044397"/>
                  <a:pt x="296999" y="1031602"/>
                  <a:pt x="304800" y="1016000"/>
                </a:cubicBezTo>
                <a:cubicBezTo>
                  <a:pt x="311642" y="1002316"/>
                  <a:pt x="312473" y="986141"/>
                  <a:pt x="319315" y="972457"/>
                </a:cubicBezTo>
                <a:cubicBezTo>
                  <a:pt x="327116" y="956855"/>
                  <a:pt x="340542" y="944516"/>
                  <a:pt x="348343" y="928914"/>
                </a:cubicBezTo>
                <a:cubicBezTo>
                  <a:pt x="355185" y="915230"/>
                  <a:pt x="356016" y="899055"/>
                  <a:pt x="362858" y="885371"/>
                </a:cubicBezTo>
                <a:cubicBezTo>
                  <a:pt x="370659" y="869769"/>
                  <a:pt x="383231" y="856974"/>
                  <a:pt x="391886" y="841828"/>
                </a:cubicBezTo>
                <a:cubicBezTo>
                  <a:pt x="402621" y="823042"/>
                  <a:pt x="410180" y="802557"/>
                  <a:pt x="420915" y="783771"/>
                </a:cubicBezTo>
                <a:cubicBezTo>
                  <a:pt x="460229" y="714970"/>
                  <a:pt x="438902" y="762186"/>
                  <a:pt x="493486" y="696686"/>
                </a:cubicBezTo>
                <a:cubicBezTo>
                  <a:pt x="504654" y="683285"/>
                  <a:pt x="512839" y="667657"/>
                  <a:pt x="522515" y="653143"/>
                </a:cubicBezTo>
                <a:cubicBezTo>
                  <a:pt x="539121" y="603323"/>
                  <a:pt x="536636" y="595479"/>
                  <a:pt x="580572" y="551543"/>
                </a:cubicBezTo>
                <a:cubicBezTo>
                  <a:pt x="592907" y="539208"/>
                  <a:pt x="609601" y="532190"/>
                  <a:pt x="624115" y="522514"/>
                </a:cubicBezTo>
                <a:cubicBezTo>
                  <a:pt x="633791" y="508000"/>
                  <a:pt x="641976" y="492372"/>
                  <a:pt x="653143" y="478971"/>
                </a:cubicBezTo>
                <a:cubicBezTo>
                  <a:pt x="666284" y="463202"/>
                  <a:pt x="685300" y="452507"/>
                  <a:pt x="696686" y="435428"/>
                </a:cubicBezTo>
                <a:cubicBezTo>
                  <a:pt x="758503" y="342703"/>
                  <a:pt x="631244" y="444240"/>
                  <a:pt x="769258" y="333828"/>
                </a:cubicBezTo>
                <a:cubicBezTo>
                  <a:pt x="796501" y="312034"/>
                  <a:pt x="827315" y="295123"/>
                  <a:pt x="856343" y="275771"/>
                </a:cubicBezTo>
                <a:cubicBezTo>
                  <a:pt x="870857" y="266095"/>
                  <a:pt x="887551" y="259078"/>
                  <a:pt x="899886" y="246743"/>
                </a:cubicBezTo>
                <a:cubicBezTo>
                  <a:pt x="997790" y="148839"/>
                  <a:pt x="948026" y="172639"/>
                  <a:pt x="1030515" y="145143"/>
                </a:cubicBezTo>
                <a:cubicBezTo>
                  <a:pt x="1059543" y="125791"/>
                  <a:pt x="1084503" y="98119"/>
                  <a:pt x="1117600" y="87086"/>
                </a:cubicBezTo>
                <a:cubicBezTo>
                  <a:pt x="1132114" y="82248"/>
                  <a:pt x="1147459" y="79413"/>
                  <a:pt x="1161143" y="72571"/>
                </a:cubicBezTo>
                <a:cubicBezTo>
                  <a:pt x="1176745" y="64770"/>
                  <a:pt x="1188746" y="50628"/>
                  <a:pt x="1204686" y="43543"/>
                </a:cubicBezTo>
                <a:cubicBezTo>
                  <a:pt x="1250123" y="23349"/>
                  <a:pt x="1301575" y="12063"/>
                  <a:pt x="1349829" y="0"/>
                </a:cubicBezTo>
                <a:cubicBezTo>
                  <a:pt x="1828793" y="14967"/>
                  <a:pt x="1659391" y="14514"/>
                  <a:pt x="1857829" y="145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77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write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312167"/>
            <a:ext cx="8579296" cy="25488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1">
                <a:solidFill>
                  <a:srgbClr val="FF0000"/>
                </a:solidFill>
              </a:rPr>
              <a:t>regular file case:</a:t>
            </a:r>
          </a:p>
          <a:p>
            <a:pPr marL="0" indent="0" algn="just">
              <a:buNone/>
            </a:pPr>
            <a:r>
              <a:rPr lang="en-US" sz="1800"/>
              <a:t>x=open("/aa/bb", ........);</a:t>
            </a:r>
          </a:p>
          <a:p>
            <a:pPr marL="0" indent="0" algn="just">
              <a:buNone/>
            </a:pPr>
            <a:r>
              <a:rPr lang="en-US" sz="1800"/>
              <a:t>write(x, buf, n);     // assume x=5</a:t>
            </a:r>
          </a:p>
          <a:p>
            <a:pPr marL="0" indent="0" algn="just">
              <a:buNone/>
            </a:pPr>
            <a:r>
              <a:rPr lang="en-US" sz="1800"/>
              <a:t>==&gt; sys_write(5, buf, n)</a:t>
            </a:r>
          </a:p>
          <a:p>
            <a:pPr marL="0" indent="0" algn="just">
              <a:buNone/>
            </a:pPr>
            <a:r>
              <a:rPr lang="en-US" sz="1800"/>
              <a:t>==&gt; vfs_write(file, buf, n, &amp;f_pos); // file is file{} that fd[5] points to</a:t>
            </a:r>
          </a:p>
          <a:p>
            <a:pPr marL="0" indent="0" algn="just">
              <a:buNone/>
            </a:pPr>
            <a:r>
              <a:rPr lang="en-US" sz="1800"/>
              <a:t>==&gt; </a:t>
            </a:r>
            <a:r>
              <a:rPr lang="en-US" sz="1800">
                <a:solidFill>
                  <a:srgbClr val="FF0000"/>
                </a:solidFill>
              </a:rPr>
              <a:t>file-&gt;f_op-&gt;write</a:t>
            </a:r>
            <a:r>
              <a:rPr lang="en-US" sz="1800"/>
              <a:t>(file, buf, n, &amp;f_pos);</a:t>
            </a:r>
          </a:p>
          <a:p>
            <a:pPr marL="0" indent="0" algn="just">
              <a:buNone/>
            </a:pPr>
            <a:r>
              <a:rPr lang="en-US" sz="1800"/>
              <a:t>==&gt; </a:t>
            </a:r>
            <a:r>
              <a:rPr lang="en-US" sz="1800">
                <a:solidFill>
                  <a:srgbClr val="FF0000"/>
                </a:solidFill>
              </a:rPr>
              <a:t>do_sync_write</a:t>
            </a:r>
            <a:r>
              <a:rPr lang="en-US" sz="1800"/>
              <a:t>(file, buf, n, &amp;f_pos)</a:t>
            </a: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561671-FE97-4D97-BCCA-AFABD8C84861}"/>
              </a:ext>
            </a:extLst>
          </p:cNvPr>
          <p:cNvSpPr txBox="1"/>
          <p:nvPr/>
        </p:nvSpPr>
        <p:spPr>
          <a:xfrm>
            <a:off x="899592" y="4149079"/>
            <a:ext cx="80032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screen case:</a:t>
            </a:r>
          </a:p>
          <a:p>
            <a:r>
              <a:rPr lang="en-US"/>
              <a:t>printf("ok");</a:t>
            </a:r>
          </a:p>
          <a:p>
            <a:r>
              <a:rPr lang="en-US"/>
              <a:t>==&gt; write(1, "ok", 2);</a:t>
            </a:r>
          </a:p>
          <a:p>
            <a:r>
              <a:rPr lang="en-US"/>
              <a:t>==&gt; sys_write(1, "ok", 2);</a:t>
            </a:r>
          </a:p>
          <a:p>
            <a:r>
              <a:rPr lang="en-US"/>
              <a:t>==&gt; vfs_write(file, "ok", 2, &amp;f_pos); // file is file{} that fd[1] points to</a:t>
            </a:r>
          </a:p>
          <a:p>
            <a:r>
              <a:rPr lang="en-US"/>
              <a:t>==&gt; </a:t>
            </a:r>
            <a:r>
              <a:rPr lang="en-US">
                <a:solidFill>
                  <a:srgbClr val="FF0000"/>
                </a:solidFill>
              </a:rPr>
              <a:t>file-&gt;f_op-&gt;write</a:t>
            </a:r>
            <a:r>
              <a:rPr lang="en-US"/>
              <a:t>(file, "ok", 2, &amp;f_pos);</a:t>
            </a:r>
          </a:p>
          <a:p>
            <a:r>
              <a:rPr lang="en-US"/>
              <a:t>==&gt; </a:t>
            </a:r>
            <a:r>
              <a:rPr lang="en-US">
                <a:solidFill>
                  <a:srgbClr val="FF0000"/>
                </a:solidFill>
              </a:rPr>
              <a:t>tty_write</a:t>
            </a:r>
            <a:r>
              <a:rPr lang="en-US"/>
              <a:t>(file, "ok", 2, &amp;f_pos);</a:t>
            </a:r>
          </a:p>
        </p:txBody>
      </p:sp>
    </p:spTree>
    <p:extLst>
      <p:ext uri="{BB962C8B-B14F-4D97-AF65-F5344CB8AC3E}">
        <p14:creationId xmlns:p14="http://schemas.microsoft.com/office/powerpoint/2010/main" val="184660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hw11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540FDB80-AE2D-4390-84F9-B182D433C4C9}"/>
              </a:ext>
            </a:extLst>
          </p:cNvPr>
          <p:cNvCxnSpPr/>
          <p:nvPr/>
        </p:nvCxnSpPr>
        <p:spPr>
          <a:xfrm flipH="1">
            <a:off x="4283968" y="2132856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0F3A66A7-A157-4B94-8B86-161B93A3A159}"/>
              </a:ext>
            </a:extLst>
          </p:cNvPr>
          <p:cNvCxnSpPr/>
          <p:nvPr/>
        </p:nvCxnSpPr>
        <p:spPr>
          <a:xfrm flipH="1">
            <a:off x="3563888" y="2564904"/>
            <a:ext cx="50405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1E3B343F-F1F4-473E-8ABA-3A52FD2B4BC1}"/>
              </a:ext>
            </a:extLst>
          </p:cNvPr>
          <p:cNvCxnSpPr/>
          <p:nvPr/>
        </p:nvCxnSpPr>
        <p:spPr>
          <a:xfrm>
            <a:off x="4283968" y="2492896"/>
            <a:ext cx="64807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2B6AA41-0BC2-4961-97D8-99D3113DB5C8}"/>
              </a:ext>
            </a:extLst>
          </p:cNvPr>
          <p:cNvSpPr txBox="1"/>
          <p:nvPr/>
        </p:nvSpPr>
        <p:spPr>
          <a:xfrm>
            <a:off x="3347864" y="297130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54F929-E264-4479-9C23-21E7698D4921}"/>
              </a:ext>
            </a:extLst>
          </p:cNvPr>
          <p:cNvSpPr txBox="1"/>
          <p:nvPr/>
        </p:nvSpPr>
        <p:spPr>
          <a:xfrm>
            <a:off x="5903368" y="46531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634321-A5F3-4EC3-A823-79C7BFAC8858}"/>
              </a:ext>
            </a:extLst>
          </p:cNvPr>
          <p:cNvSpPr txBox="1"/>
          <p:nvPr/>
        </p:nvSpPr>
        <p:spPr>
          <a:xfrm>
            <a:off x="4355978" y="38155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085E7D-A3B4-4D55-85A9-3BA3401CD91D}"/>
              </a:ext>
            </a:extLst>
          </p:cNvPr>
          <p:cNvSpPr txBox="1"/>
          <p:nvPr/>
        </p:nvSpPr>
        <p:spPr>
          <a:xfrm>
            <a:off x="5489848" y="373616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017764E-B2A0-4495-9986-8D8D7597C625}"/>
              </a:ext>
            </a:extLst>
          </p:cNvPr>
          <p:cNvSpPr txBox="1"/>
          <p:nvPr/>
        </p:nvSpPr>
        <p:spPr>
          <a:xfrm>
            <a:off x="4788024" y="290036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root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4482432-DA6E-4ED9-80BE-4CB1452C86D0}"/>
              </a:ext>
            </a:extLst>
          </p:cNvPr>
          <p:cNvSpPr txBox="1"/>
          <p:nvPr/>
        </p:nvSpPr>
        <p:spPr>
          <a:xfrm>
            <a:off x="3002621" y="328612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hello1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4C91945-445A-405E-9724-F7615909B0F5}"/>
              </a:ext>
            </a:extLst>
          </p:cNvPr>
          <p:cNvSpPr txBox="1"/>
          <p:nvPr/>
        </p:nvSpPr>
        <p:spPr>
          <a:xfrm>
            <a:off x="4100353" y="4088485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hello2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C0F159D-DF58-4D93-B5AC-9BBCD2E6FB4D}"/>
              </a:ext>
            </a:extLst>
          </p:cNvPr>
          <p:cNvSpPr txBox="1"/>
          <p:nvPr/>
        </p:nvSpPr>
        <p:spPr>
          <a:xfrm>
            <a:off x="5849888" y="488388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hello3</a:t>
            </a:r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E1349902-9A1E-4643-BA53-9ECACCEC29EA}"/>
              </a:ext>
            </a:extLst>
          </p:cNvPr>
          <p:cNvCxnSpPr/>
          <p:nvPr/>
        </p:nvCxnSpPr>
        <p:spPr>
          <a:xfrm flipH="1">
            <a:off x="4608004" y="3269692"/>
            <a:ext cx="324036" cy="466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B8DF6D03-6F56-4162-A5B8-F8120A0164B2}"/>
              </a:ext>
            </a:extLst>
          </p:cNvPr>
          <p:cNvCxnSpPr/>
          <p:nvPr/>
        </p:nvCxnSpPr>
        <p:spPr>
          <a:xfrm>
            <a:off x="5076058" y="3269692"/>
            <a:ext cx="648070" cy="407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C65FC7CC-2945-4B1A-BFDF-D20B661B9474}"/>
              </a:ext>
            </a:extLst>
          </p:cNvPr>
          <p:cNvCxnSpPr>
            <a:cxnSpLocks/>
          </p:cNvCxnSpPr>
          <p:nvPr/>
        </p:nvCxnSpPr>
        <p:spPr>
          <a:xfrm>
            <a:off x="5739273" y="4105498"/>
            <a:ext cx="272887" cy="547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363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4729" y="-179633"/>
            <a:ext cx="8229600" cy="720080"/>
          </a:xfrm>
        </p:spPr>
        <p:txBody>
          <a:bodyPr>
            <a:normAutofit/>
          </a:bodyPr>
          <a:lstStyle/>
          <a:p>
            <a:r>
              <a:rPr lang="en-US" sz="1800" b="1"/>
              <a:t>process and file system</a:t>
            </a: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957039" y="3585397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p1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4CE64627-CBDF-4225-8FCC-48DA2AEC652A}"/>
              </a:ext>
            </a:extLst>
          </p:cNvPr>
          <p:cNvSpPr/>
          <p:nvPr/>
        </p:nvSpPr>
        <p:spPr>
          <a:xfrm>
            <a:off x="1163473" y="4623033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F2287922-C2A2-43CC-AFD0-7E996C38DE2B}"/>
              </a:ext>
            </a:extLst>
          </p:cNvPr>
          <p:cNvCxnSpPr/>
          <p:nvPr/>
        </p:nvCxnSpPr>
        <p:spPr>
          <a:xfrm>
            <a:off x="1163473" y="6117397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9FDD4FDB-7CCD-462B-89FF-EA0829675D98}"/>
              </a:ext>
            </a:extLst>
          </p:cNvPr>
          <p:cNvCxnSpPr/>
          <p:nvPr/>
        </p:nvCxnSpPr>
        <p:spPr>
          <a:xfrm>
            <a:off x="1163473" y="519902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EF71CCC5-29D2-4419-A0D7-7A32FBF04547}"/>
              </a:ext>
            </a:extLst>
          </p:cNvPr>
          <p:cNvCxnSpPr/>
          <p:nvPr/>
        </p:nvCxnSpPr>
        <p:spPr>
          <a:xfrm>
            <a:off x="1163473" y="5418787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5F5F1D04-C704-4F51-9080-68E81B5426A5}"/>
              </a:ext>
            </a:extLst>
          </p:cNvPr>
          <p:cNvCxnSpPr/>
          <p:nvPr/>
        </p:nvCxnSpPr>
        <p:spPr>
          <a:xfrm>
            <a:off x="1163473" y="5568357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4C0AB8B4-25A3-4A76-9BB7-64CE4AC05001}"/>
              </a:ext>
            </a:extLst>
          </p:cNvPr>
          <p:cNvCxnSpPr/>
          <p:nvPr/>
        </p:nvCxnSpPr>
        <p:spPr>
          <a:xfrm>
            <a:off x="1163473" y="5773098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AFF42A11-DFAD-49A3-A8B4-AEE56ED3E27E}"/>
              </a:ext>
            </a:extLst>
          </p:cNvPr>
          <p:cNvCxnSpPr/>
          <p:nvPr/>
        </p:nvCxnSpPr>
        <p:spPr>
          <a:xfrm>
            <a:off x="1163473" y="594043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939062E8-445E-4E2F-AB52-64D643A4501E}"/>
              </a:ext>
            </a:extLst>
          </p:cNvPr>
          <p:cNvSpPr txBox="1"/>
          <p:nvPr/>
        </p:nvSpPr>
        <p:spPr>
          <a:xfrm>
            <a:off x="907514" y="509745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A874D6C-481E-45E3-988F-8F703F33274A}"/>
              </a:ext>
            </a:extLst>
          </p:cNvPr>
          <p:cNvSpPr txBox="1"/>
          <p:nvPr/>
        </p:nvSpPr>
        <p:spPr>
          <a:xfrm>
            <a:off x="906105" y="5351468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37956DC-8C7C-4DC5-A523-CFB369F39861}"/>
              </a:ext>
            </a:extLst>
          </p:cNvPr>
          <p:cNvSpPr txBox="1"/>
          <p:nvPr/>
        </p:nvSpPr>
        <p:spPr>
          <a:xfrm>
            <a:off x="895320" y="550634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81B4A28-10B6-4B5B-B75F-065731A5387D}"/>
              </a:ext>
            </a:extLst>
          </p:cNvPr>
          <p:cNvSpPr txBox="1"/>
          <p:nvPr/>
        </p:nvSpPr>
        <p:spPr>
          <a:xfrm>
            <a:off x="881505" y="569126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A862225-D243-4815-A53B-AEB8E44EC756}"/>
              </a:ext>
            </a:extLst>
          </p:cNvPr>
          <p:cNvSpPr txBox="1"/>
          <p:nvPr/>
        </p:nvSpPr>
        <p:spPr>
          <a:xfrm>
            <a:off x="877988" y="5904329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8C2D7D8-5757-4714-AB9A-3B7FAE75E48C}"/>
              </a:ext>
            </a:extLst>
          </p:cNvPr>
          <p:cNvSpPr txBox="1"/>
          <p:nvPr/>
        </p:nvSpPr>
        <p:spPr>
          <a:xfrm>
            <a:off x="877988" y="609501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A34CE19-730B-411D-A0FE-4DFB2B9D43EF}"/>
              </a:ext>
            </a:extLst>
          </p:cNvPr>
          <p:cNvSpPr txBox="1"/>
          <p:nvPr/>
        </p:nvSpPr>
        <p:spPr>
          <a:xfrm>
            <a:off x="993393" y="6354540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p2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3FEE9C29-69B9-4CF3-A36A-1BB2E1EBD30B}"/>
              </a:ext>
            </a:extLst>
          </p:cNvPr>
          <p:cNvSpPr/>
          <p:nvPr/>
        </p:nvSpPr>
        <p:spPr>
          <a:xfrm>
            <a:off x="1049128" y="4265662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B92B3341-A1E5-4445-A667-86B341D19739}"/>
              </a:ext>
            </a:extLst>
          </p:cNvPr>
          <p:cNvCxnSpPr>
            <a:stCxn id="87" idx="0"/>
            <a:endCxn id="87" idx="2"/>
          </p:cNvCxnSpPr>
          <p:nvPr/>
        </p:nvCxnSpPr>
        <p:spPr>
          <a:xfrm>
            <a:off x="1373164" y="4265662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D48E0FD6-5316-42BD-9BEC-EFEB2CE7762B}"/>
              </a:ext>
            </a:extLst>
          </p:cNvPr>
          <p:cNvSpPr txBox="1"/>
          <p:nvPr/>
        </p:nvSpPr>
        <p:spPr>
          <a:xfrm>
            <a:off x="941272" y="3998791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B1ABB23-6A9D-4A4C-85F6-CEC6A8AC5810}"/>
              </a:ext>
            </a:extLst>
          </p:cNvPr>
          <p:cNvSpPr txBox="1"/>
          <p:nvPr/>
        </p:nvSpPr>
        <p:spPr>
          <a:xfrm>
            <a:off x="1301002" y="3985169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279210" y="4292403"/>
            <a:ext cx="1229838" cy="1354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13579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2861663" y="5730318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5234700" y="5651163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7D5D3F-1859-4050-BAAF-4978BDB0D0A4}"/>
              </a:ext>
            </a:extLst>
          </p:cNvPr>
          <p:cNvSpPr txBox="1"/>
          <p:nvPr/>
        </p:nvSpPr>
        <p:spPr>
          <a:xfrm>
            <a:off x="4904664" y="5940432"/>
            <a:ext cx="246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</a:t>
            </a:r>
            <a:r>
              <a:rPr lang="en-US" sz="1400"/>
              <a:t>actually a linked list </a:t>
            </a:r>
          </a:p>
          <a:p>
            <a:r>
              <a:rPr lang="en-US" sz="1400"/>
              <a:t>pointed to by inode_in_use</a:t>
            </a:r>
            <a:r>
              <a:rPr lang="en-US"/>
              <a:t>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28B3F1-B9AA-48D5-BD07-F0BD42D4B4D8}"/>
              </a:ext>
            </a:extLst>
          </p:cNvPr>
          <p:cNvSpPr txBox="1"/>
          <p:nvPr/>
        </p:nvSpPr>
        <p:spPr>
          <a:xfrm>
            <a:off x="2289619" y="6069173"/>
            <a:ext cx="2165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(actually a linked list </a:t>
            </a:r>
          </a:p>
          <a:p>
            <a:r>
              <a:rPr lang="en-US" sz="1600"/>
              <a:t>of </a:t>
            </a:r>
            <a:r>
              <a:rPr lang="en-US" sz="1600" b="1">
                <a:solidFill>
                  <a:srgbClr val="FF0000"/>
                </a:solidFill>
              </a:rPr>
              <a:t>file{}</a:t>
            </a:r>
            <a:r>
              <a:rPr lang="en-US" sz="1600"/>
              <a:t> )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4D763256-BFCE-4DBB-BBF3-9D5BF10996EC}"/>
              </a:ext>
            </a:extLst>
          </p:cNvPr>
          <p:cNvSpPr/>
          <p:nvPr/>
        </p:nvSpPr>
        <p:spPr>
          <a:xfrm>
            <a:off x="5216079" y="2944136"/>
            <a:ext cx="1274348" cy="6911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8A8983-9E90-452D-8FDF-DB6060CBC1E0}"/>
              </a:ext>
            </a:extLst>
          </p:cNvPr>
          <p:cNvSpPr txBox="1"/>
          <p:nvPr/>
        </p:nvSpPr>
        <p:spPr>
          <a:xfrm>
            <a:off x="5296270" y="3624549"/>
            <a:ext cx="1212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superblock</a:t>
            </a:r>
          </a:p>
          <a:p>
            <a:r>
              <a:rPr lang="en-US" sz="1400"/>
              <a:t> table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8F293C75-8074-4DAD-9656-3C13067BAA2F}"/>
              </a:ext>
            </a:extLst>
          </p:cNvPr>
          <p:cNvSpPr/>
          <p:nvPr/>
        </p:nvSpPr>
        <p:spPr>
          <a:xfrm>
            <a:off x="5216079" y="1368147"/>
            <a:ext cx="1156121" cy="8309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C7BB42-C628-44BD-9939-EF57FB40C074}"/>
              </a:ext>
            </a:extLst>
          </p:cNvPr>
          <p:cNvSpPr txBox="1"/>
          <p:nvPr/>
        </p:nvSpPr>
        <p:spPr>
          <a:xfrm>
            <a:off x="5216079" y="2263862"/>
            <a:ext cx="1641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other blocks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4BCE988-FC10-47C5-B141-D7087D96CEC7}"/>
              </a:ext>
            </a:extLst>
          </p:cNvPr>
          <p:cNvSpPr/>
          <p:nvPr/>
        </p:nvSpPr>
        <p:spPr>
          <a:xfrm>
            <a:off x="7668344" y="2429881"/>
            <a:ext cx="1357917" cy="3073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C6F8AF30-5B90-487A-BF75-0C7176C394CE}"/>
              </a:ext>
            </a:extLst>
          </p:cNvPr>
          <p:cNvSpPr/>
          <p:nvPr/>
        </p:nvSpPr>
        <p:spPr>
          <a:xfrm>
            <a:off x="7660839" y="3621588"/>
            <a:ext cx="1357917" cy="3073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15A43CC-4F1D-4E5D-AB36-886D29C7DBE2}"/>
              </a:ext>
            </a:extLst>
          </p:cNvPr>
          <p:cNvSpPr/>
          <p:nvPr/>
        </p:nvSpPr>
        <p:spPr>
          <a:xfrm>
            <a:off x="7660839" y="4815803"/>
            <a:ext cx="1357917" cy="3073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45F00B-C4E4-43C1-9E69-87AB10D0A417}"/>
              </a:ext>
            </a:extLst>
          </p:cNvPr>
          <p:cNvSpPr txBox="1"/>
          <p:nvPr/>
        </p:nvSpPr>
        <p:spPr>
          <a:xfrm>
            <a:off x="7580873" y="1973740"/>
            <a:ext cx="947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disk0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F37884-6FFA-495D-9A38-F67B17001852}"/>
              </a:ext>
            </a:extLst>
          </p:cNvPr>
          <p:cNvSpPr txBox="1"/>
          <p:nvPr/>
        </p:nvSpPr>
        <p:spPr>
          <a:xfrm>
            <a:off x="7621238" y="4395603"/>
            <a:ext cx="947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disk2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E70CE2-83A5-4334-9035-9846F8A7A8F2}"/>
              </a:ext>
            </a:extLst>
          </p:cNvPr>
          <p:cNvSpPr txBox="1"/>
          <p:nvPr/>
        </p:nvSpPr>
        <p:spPr>
          <a:xfrm>
            <a:off x="7543247" y="3185661"/>
            <a:ext cx="947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disk1</a:t>
            </a:r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B24F8B0D-BC85-4561-894E-2B845A40B9C6}"/>
              </a:ext>
            </a:extLst>
          </p:cNvPr>
          <p:cNvCxnSpPr/>
          <p:nvPr/>
        </p:nvCxnSpPr>
        <p:spPr>
          <a:xfrm>
            <a:off x="7106908" y="1216026"/>
            <a:ext cx="0" cy="4783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4EED4A1-3E38-4E1A-A913-53DBD6F0A014}"/>
              </a:ext>
            </a:extLst>
          </p:cNvPr>
          <p:cNvSpPr txBox="1"/>
          <p:nvPr/>
        </p:nvSpPr>
        <p:spPr>
          <a:xfrm>
            <a:off x="535894" y="165181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each </a:t>
            </a:r>
            <a:r>
              <a:rPr lang="en-US" sz="1400">
                <a:solidFill>
                  <a:srgbClr val="FF0000"/>
                </a:solidFill>
              </a:rPr>
              <a:t>process</a:t>
            </a:r>
            <a:r>
              <a:rPr lang="en-US" sz="1400"/>
              <a:t> has</a:t>
            </a:r>
          </a:p>
          <a:p>
            <a:r>
              <a:rPr lang="en-US" sz="1400">
                <a:solidFill>
                  <a:srgbClr val="FF0000"/>
                </a:solidFill>
              </a:rPr>
              <a:t>root, pwd, fd table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93A229-090C-4F13-A250-C826DF77397E}"/>
              </a:ext>
            </a:extLst>
          </p:cNvPr>
          <p:cNvSpPr txBox="1"/>
          <p:nvPr/>
        </p:nvSpPr>
        <p:spPr>
          <a:xfrm>
            <a:off x="5376207" y="41543"/>
            <a:ext cx="18722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on-mem file system </a:t>
            </a:r>
            <a:r>
              <a:rPr lang="en-US" sz="1400"/>
              <a:t>has </a:t>
            </a:r>
            <a:r>
              <a:rPr lang="en-US" sz="1400">
                <a:solidFill>
                  <a:srgbClr val="FF0000"/>
                </a:solidFill>
              </a:rPr>
              <a:t>superblocks, </a:t>
            </a:r>
          </a:p>
          <a:p>
            <a:r>
              <a:rPr lang="en-US" sz="1400">
                <a:solidFill>
                  <a:srgbClr val="FF0000"/>
                </a:solidFill>
              </a:rPr>
              <a:t>inode_in_use, etc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E67262C-EDAC-473D-942A-662D57CC8205}"/>
              </a:ext>
            </a:extLst>
          </p:cNvPr>
          <p:cNvSpPr txBox="1"/>
          <p:nvPr/>
        </p:nvSpPr>
        <p:spPr>
          <a:xfrm>
            <a:off x="2534270" y="688401"/>
            <a:ext cx="18842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file table </a:t>
            </a:r>
            <a:r>
              <a:rPr lang="en-US" sz="1400"/>
              <a:t>connects</a:t>
            </a:r>
          </a:p>
          <a:p>
            <a:r>
              <a:rPr lang="en-US" sz="1400"/>
              <a:t>process and</a:t>
            </a:r>
          </a:p>
          <a:p>
            <a:r>
              <a:rPr lang="en-US" sz="1400"/>
              <a:t>on-mem file system</a:t>
            </a:r>
            <a:endParaRPr lang="en-US" sz="1400">
              <a:solidFill>
                <a:srgbClr val="FF0000"/>
              </a:solidFill>
            </a:endParaRPr>
          </a:p>
        </p:txBody>
      </p:sp>
      <p:sp>
        <p:nvSpPr>
          <p:cNvPr id="25" name="자유형: 도형 24">
            <a:extLst>
              <a:ext uri="{FF2B5EF4-FFF2-40B4-BE49-F238E27FC236}">
                <a16:creationId xmlns:a16="http://schemas.microsoft.com/office/drawing/2014/main" id="{6BBFDBB0-165E-4544-BE19-8ECA5A90DEE0}"/>
              </a:ext>
            </a:extLst>
          </p:cNvPr>
          <p:cNvSpPr/>
          <p:nvPr/>
        </p:nvSpPr>
        <p:spPr>
          <a:xfrm>
            <a:off x="1377118" y="754743"/>
            <a:ext cx="16253" cy="420914"/>
          </a:xfrm>
          <a:custGeom>
            <a:avLst/>
            <a:gdLst>
              <a:gd name="connsiteX0" fmla="*/ 16253 w 16253"/>
              <a:gd name="connsiteY0" fmla="*/ 0 h 420914"/>
              <a:gd name="connsiteX1" fmla="*/ 1739 w 16253"/>
              <a:gd name="connsiteY1" fmla="*/ 420914 h 42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253" h="420914">
                <a:moveTo>
                  <a:pt x="16253" y="0"/>
                </a:moveTo>
                <a:cubicBezTo>
                  <a:pt x="-7408" y="236610"/>
                  <a:pt x="1739" y="96521"/>
                  <a:pt x="1739" y="4209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자유형: 도형 25">
            <a:extLst>
              <a:ext uri="{FF2B5EF4-FFF2-40B4-BE49-F238E27FC236}">
                <a16:creationId xmlns:a16="http://schemas.microsoft.com/office/drawing/2014/main" id="{ADB0610C-4098-4CB4-95C1-3954E927E01D}"/>
              </a:ext>
            </a:extLst>
          </p:cNvPr>
          <p:cNvSpPr/>
          <p:nvPr/>
        </p:nvSpPr>
        <p:spPr>
          <a:xfrm>
            <a:off x="3300261" y="1475991"/>
            <a:ext cx="16253" cy="420914"/>
          </a:xfrm>
          <a:custGeom>
            <a:avLst/>
            <a:gdLst>
              <a:gd name="connsiteX0" fmla="*/ 16253 w 16253"/>
              <a:gd name="connsiteY0" fmla="*/ 0 h 420914"/>
              <a:gd name="connsiteX1" fmla="*/ 1739 w 16253"/>
              <a:gd name="connsiteY1" fmla="*/ 420914 h 42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253" h="420914">
                <a:moveTo>
                  <a:pt x="16253" y="0"/>
                </a:moveTo>
                <a:cubicBezTo>
                  <a:pt x="-7408" y="236610"/>
                  <a:pt x="1739" y="96521"/>
                  <a:pt x="1739" y="4209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자유형: 도형 26">
            <a:extLst>
              <a:ext uri="{FF2B5EF4-FFF2-40B4-BE49-F238E27FC236}">
                <a16:creationId xmlns:a16="http://schemas.microsoft.com/office/drawing/2014/main" id="{A21E85CD-11EC-46F4-BBC0-89C6C827E8B1}"/>
              </a:ext>
            </a:extLst>
          </p:cNvPr>
          <p:cNvSpPr/>
          <p:nvPr/>
        </p:nvSpPr>
        <p:spPr>
          <a:xfrm>
            <a:off x="5828491" y="816219"/>
            <a:ext cx="16253" cy="420914"/>
          </a:xfrm>
          <a:custGeom>
            <a:avLst/>
            <a:gdLst>
              <a:gd name="connsiteX0" fmla="*/ 16253 w 16253"/>
              <a:gd name="connsiteY0" fmla="*/ 0 h 420914"/>
              <a:gd name="connsiteX1" fmla="*/ 1739 w 16253"/>
              <a:gd name="connsiteY1" fmla="*/ 420914 h 42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253" h="420914">
                <a:moveTo>
                  <a:pt x="16253" y="0"/>
                </a:moveTo>
                <a:cubicBezTo>
                  <a:pt x="-7408" y="236610"/>
                  <a:pt x="1739" y="96521"/>
                  <a:pt x="1739" y="4209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94D79DC-2184-49B1-A0EC-0A221637B533}"/>
              </a:ext>
            </a:extLst>
          </p:cNvPr>
          <p:cNvSpPr txBox="1"/>
          <p:nvPr/>
        </p:nvSpPr>
        <p:spPr>
          <a:xfrm>
            <a:off x="7621238" y="688401"/>
            <a:ext cx="1037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physical</a:t>
            </a:r>
          </a:p>
          <a:p>
            <a:r>
              <a:rPr lang="en-US"/>
              <a:t>disks</a:t>
            </a:r>
          </a:p>
        </p:txBody>
      </p:sp>
      <p:sp>
        <p:nvSpPr>
          <p:cNvPr id="30" name="자유형: 도형 29">
            <a:extLst>
              <a:ext uri="{FF2B5EF4-FFF2-40B4-BE49-F238E27FC236}">
                <a16:creationId xmlns:a16="http://schemas.microsoft.com/office/drawing/2014/main" id="{D285E25D-96EE-4CA6-B7FF-0EF2D191E3D7}"/>
              </a:ext>
            </a:extLst>
          </p:cNvPr>
          <p:cNvSpPr/>
          <p:nvPr/>
        </p:nvSpPr>
        <p:spPr>
          <a:xfrm>
            <a:off x="7988856" y="1401327"/>
            <a:ext cx="16253" cy="420914"/>
          </a:xfrm>
          <a:custGeom>
            <a:avLst/>
            <a:gdLst>
              <a:gd name="connsiteX0" fmla="*/ 16253 w 16253"/>
              <a:gd name="connsiteY0" fmla="*/ 0 h 420914"/>
              <a:gd name="connsiteX1" fmla="*/ 1739 w 16253"/>
              <a:gd name="connsiteY1" fmla="*/ 420914 h 42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253" h="420914">
                <a:moveTo>
                  <a:pt x="16253" y="0"/>
                </a:moveTo>
                <a:cubicBezTo>
                  <a:pt x="-7408" y="236610"/>
                  <a:pt x="1739" y="96521"/>
                  <a:pt x="1739" y="420914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6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506" y="-164445"/>
            <a:ext cx="8229600" cy="720080"/>
          </a:xfrm>
        </p:spPr>
        <p:txBody>
          <a:bodyPr>
            <a:normAutofit/>
          </a:bodyPr>
          <a:lstStyle/>
          <a:p>
            <a:r>
              <a:rPr lang="en-US" sz="1800"/>
              <a:t>process and file system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E67624-6F3E-4393-A6BB-63FB5F202705}"/>
              </a:ext>
            </a:extLst>
          </p:cNvPr>
          <p:cNvSpPr txBox="1"/>
          <p:nvPr/>
        </p:nvSpPr>
        <p:spPr>
          <a:xfrm>
            <a:off x="1907704" y="364960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- each </a:t>
            </a:r>
            <a:r>
              <a:rPr lang="en-US" sz="1600">
                <a:solidFill>
                  <a:srgbClr val="FF0000"/>
                </a:solidFill>
              </a:rPr>
              <a:t>process</a:t>
            </a:r>
            <a:r>
              <a:rPr lang="en-US" sz="1600"/>
              <a:t> has </a:t>
            </a:r>
            <a:r>
              <a:rPr lang="en-US" sz="1600">
                <a:solidFill>
                  <a:srgbClr val="FF0000"/>
                </a:solidFill>
              </a:rPr>
              <a:t>root, pwd, fd table</a:t>
            </a:r>
          </a:p>
          <a:p>
            <a:r>
              <a:rPr lang="en-US" sz="1600"/>
              <a:t>- </a:t>
            </a:r>
            <a:r>
              <a:rPr lang="en-US" sz="1600">
                <a:solidFill>
                  <a:srgbClr val="FF0000"/>
                </a:solidFill>
              </a:rPr>
              <a:t>on-mem file system </a:t>
            </a:r>
            <a:r>
              <a:rPr lang="en-US" sz="1600"/>
              <a:t>has </a:t>
            </a:r>
            <a:r>
              <a:rPr lang="en-US" sz="1600">
                <a:solidFill>
                  <a:srgbClr val="FF0000"/>
                </a:solidFill>
              </a:rPr>
              <a:t>superblocks, inode_in_use, etc</a:t>
            </a:r>
          </a:p>
          <a:p>
            <a:r>
              <a:rPr lang="en-US" sz="1600"/>
              <a:t>- </a:t>
            </a:r>
            <a:r>
              <a:rPr lang="en-US" sz="1600">
                <a:solidFill>
                  <a:srgbClr val="FF0000"/>
                </a:solidFill>
              </a:rPr>
              <a:t>file table </a:t>
            </a:r>
            <a:r>
              <a:rPr lang="en-US" sz="1600"/>
              <a:t>connects process and on-mem file system</a:t>
            </a: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957039" y="3585397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p1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4CE64627-CBDF-4225-8FCC-48DA2AEC652A}"/>
              </a:ext>
            </a:extLst>
          </p:cNvPr>
          <p:cNvSpPr/>
          <p:nvPr/>
        </p:nvSpPr>
        <p:spPr>
          <a:xfrm>
            <a:off x="1163473" y="4623033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F2287922-C2A2-43CC-AFD0-7E996C38DE2B}"/>
              </a:ext>
            </a:extLst>
          </p:cNvPr>
          <p:cNvCxnSpPr/>
          <p:nvPr/>
        </p:nvCxnSpPr>
        <p:spPr>
          <a:xfrm>
            <a:off x="1163473" y="6117397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9FDD4FDB-7CCD-462B-89FF-EA0829675D98}"/>
              </a:ext>
            </a:extLst>
          </p:cNvPr>
          <p:cNvCxnSpPr/>
          <p:nvPr/>
        </p:nvCxnSpPr>
        <p:spPr>
          <a:xfrm>
            <a:off x="1163473" y="519902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EF71CCC5-29D2-4419-A0D7-7A32FBF04547}"/>
              </a:ext>
            </a:extLst>
          </p:cNvPr>
          <p:cNvCxnSpPr/>
          <p:nvPr/>
        </p:nvCxnSpPr>
        <p:spPr>
          <a:xfrm>
            <a:off x="1163473" y="5418787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5F5F1D04-C704-4F51-9080-68E81B5426A5}"/>
              </a:ext>
            </a:extLst>
          </p:cNvPr>
          <p:cNvCxnSpPr/>
          <p:nvPr/>
        </p:nvCxnSpPr>
        <p:spPr>
          <a:xfrm>
            <a:off x="1163473" y="5568357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4C0AB8B4-25A3-4A76-9BB7-64CE4AC05001}"/>
              </a:ext>
            </a:extLst>
          </p:cNvPr>
          <p:cNvCxnSpPr/>
          <p:nvPr/>
        </p:nvCxnSpPr>
        <p:spPr>
          <a:xfrm>
            <a:off x="1163473" y="5773098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AFF42A11-DFAD-49A3-A8B4-AEE56ED3E27E}"/>
              </a:ext>
            </a:extLst>
          </p:cNvPr>
          <p:cNvCxnSpPr/>
          <p:nvPr/>
        </p:nvCxnSpPr>
        <p:spPr>
          <a:xfrm>
            <a:off x="1163473" y="594043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939062E8-445E-4E2F-AB52-64D643A4501E}"/>
              </a:ext>
            </a:extLst>
          </p:cNvPr>
          <p:cNvSpPr txBox="1"/>
          <p:nvPr/>
        </p:nvSpPr>
        <p:spPr>
          <a:xfrm>
            <a:off x="907514" y="509745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A874D6C-481E-45E3-988F-8F703F33274A}"/>
              </a:ext>
            </a:extLst>
          </p:cNvPr>
          <p:cNvSpPr txBox="1"/>
          <p:nvPr/>
        </p:nvSpPr>
        <p:spPr>
          <a:xfrm>
            <a:off x="906105" y="5351468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37956DC-8C7C-4DC5-A523-CFB369F39861}"/>
              </a:ext>
            </a:extLst>
          </p:cNvPr>
          <p:cNvSpPr txBox="1"/>
          <p:nvPr/>
        </p:nvSpPr>
        <p:spPr>
          <a:xfrm>
            <a:off x="895320" y="550634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81B4A28-10B6-4B5B-B75F-065731A5387D}"/>
              </a:ext>
            </a:extLst>
          </p:cNvPr>
          <p:cNvSpPr txBox="1"/>
          <p:nvPr/>
        </p:nvSpPr>
        <p:spPr>
          <a:xfrm>
            <a:off x="881505" y="569126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A862225-D243-4815-A53B-AEB8E44EC756}"/>
              </a:ext>
            </a:extLst>
          </p:cNvPr>
          <p:cNvSpPr txBox="1"/>
          <p:nvPr/>
        </p:nvSpPr>
        <p:spPr>
          <a:xfrm>
            <a:off x="877988" y="5904329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8C2D7D8-5757-4714-AB9A-3B7FAE75E48C}"/>
              </a:ext>
            </a:extLst>
          </p:cNvPr>
          <p:cNvSpPr txBox="1"/>
          <p:nvPr/>
        </p:nvSpPr>
        <p:spPr>
          <a:xfrm>
            <a:off x="877988" y="609501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A34CE19-730B-411D-A0FE-4DFB2B9D43EF}"/>
              </a:ext>
            </a:extLst>
          </p:cNvPr>
          <p:cNvSpPr txBox="1"/>
          <p:nvPr/>
        </p:nvSpPr>
        <p:spPr>
          <a:xfrm>
            <a:off x="993393" y="6354540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p2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3FEE9C29-69B9-4CF3-A36A-1BB2E1EBD30B}"/>
              </a:ext>
            </a:extLst>
          </p:cNvPr>
          <p:cNvSpPr/>
          <p:nvPr/>
        </p:nvSpPr>
        <p:spPr>
          <a:xfrm>
            <a:off x="1049128" y="4265662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B92B3341-A1E5-4445-A667-86B341D19739}"/>
              </a:ext>
            </a:extLst>
          </p:cNvPr>
          <p:cNvCxnSpPr>
            <a:stCxn id="87" idx="0"/>
            <a:endCxn id="87" idx="2"/>
          </p:cNvCxnSpPr>
          <p:nvPr/>
        </p:nvCxnSpPr>
        <p:spPr>
          <a:xfrm>
            <a:off x="1373164" y="4265662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D48E0FD6-5316-42BD-9BEC-EFEB2CE7762B}"/>
              </a:ext>
            </a:extLst>
          </p:cNvPr>
          <p:cNvSpPr txBox="1"/>
          <p:nvPr/>
        </p:nvSpPr>
        <p:spPr>
          <a:xfrm>
            <a:off x="941272" y="3998791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B1ABB23-6A9D-4A4C-85F6-CEC6A8AC5810}"/>
              </a:ext>
            </a:extLst>
          </p:cNvPr>
          <p:cNvSpPr txBox="1"/>
          <p:nvPr/>
        </p:nvSpPr>
        <p:spPr>
          <a:xfrm>
            <a:off x="1301002" y="3985169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718426" y="1750110"/>
            <a:ext cx="2187057" cy="3866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21870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3281711" y="5664652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6170804" y="5640184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7D5D3F-1859-4050-BAAF-4978BDB0D0A4}"/>
              </a:ext>
            </a:extLst>
          </p:cNvPr>
          <p:cNvSpPr txBox="1"/>
          <p:nvPr/>
        </p:nvSpPr>
        <p:spPr>
          <a:xfrm>
            <a:off x="5736883" y="5863213"/>
            <a:ext cx="246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</a:t>
            </a:r>
            <a:r>
              <a:rPr lang="en-US" sz="1400"/>
              <a:t>actually a linked list </a:t>
            </a:r>
          </a:p>
          <a:p>
            <a:r>
              <a:rPr lang="en-US" sz="1400"/>
              <a:t>pointed to by inode_in_use</a:t>
            </a:r>
            <a:r>
              <a:rPr lang="en-US"/>
              <a:t>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28B3F1-B9AA-48D5-BD07-F0BD42D4B4D8}"/>
              </a:ext>
            </a:extLst>
          </p:cNvPr>
          <p:cNvSpPr txBox="1"/>
          <p:nvPr/>
        </p:nvSpPr>
        <p:spPr>
          <a:xfrm>
            <a:off x="2797683" y="5922052"/>
            <a:ext cx="22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(actually a linked list </a:t>
            </a:r>
          </a:p>
          <a:p>
            <a:r>
              <a:rPr lang="en-US" sz="1600"/>
              <a:t>of file{} )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B4C35BE-E018-47F7-939E-C0E1DA9BFE0F}"/>
              </a:ext>
            </a:extLst>
          </p:cNvPr>
          <p:cNvCxnSpPr/>
          <p:nvPr/>
        </p:nvCxnSpPr>
        <p:spPr>
          <a:xfrm>
            <a:off x="5736883" y="21225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6B55BF8-2F89-46E6-B327-D5070D6DD17A}"/>
              </a:ext>
            </a:extLst>
          </p:cNvPr>
          <p:cNvCxnSpPr/>
          <p:nvPr/>
        </p:nvCxnSpPr>
        <p:spPr>
          <a:xfrm>
            <a:off x="5736883" y="2328310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903BC8-C6E5-42D8-B97E-193BAED0A16A}"/>
              </a:ext>
            </a:extLst>
          </p:cNvPr>
          <p:cNvCxnSpPr/>
          <p:nvPr/>
        </p:nvCxnSpPr>
        <p:spPr>
          <a:xfrm>
            <a:off x="5718426" y="266856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7B2854AA-0129-48BC-8455-1B20064661B8}"/>
              </a:ext>
            </a:extLst>
          </p:cNvPr>
          <p:cNvCxnSpPr/>
          <p:nvPr/>
        </p:nvCxnSpPr>
        <p:spPr>
          <a:xfrm>
            <a:off x="5736883" y="2889282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A9A3B68-879B-4D4E-804A-01C15074637C}"/>
              </a:ext>
            </a:extLst>
          </p:cNvPr>
          <p:cNvCxnSpPr>
            <a:stCxn id="22" idx="1"/>
            <a:endCxn id="22" idx="3"/>
          </p:cNvCxnSpPr>
          <p:nvPr/>
        </p:nvCxnSpPr>
        <p:spPr>
          <a:xfrm>
            <a:off x="2687749" y="387781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A948E533-8FCE-4D77-B697-5C921E7B842E}"/>
              </a:ext>
            </a:extLst>
          </p:cNvPr>
          <p:cNvCxnSpPr/>
          <p:nvPr/>
        </p:nvCxnSpPr>
        <p:spPr>
          <a:xfrm>
            <a:off x="2687749" y="3585397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4E149BAB-728F-4D68-A18B-E6DBDFDFE553}"/>
              </a:ext>
            </a:extLst>
          </p:cNvPr>
          <p:cNvCxnSpPr/>
          <p:nvPr/>
        </p:nvCxnSpPr>
        <p:spPr>
          <a:xfrm>
            <a:off x="2687749" y="4275790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CD04876-B3BA-4DAA-96AD-93FA2562B808}"/>
              </a:ext>
            </a:extLst>
          </p:cNvPr>
          <p:cNvCxnSpPr/>
          <p:nvPr/>
        </p:nvCxnSpPr>
        <p:spPr>
          <a:xfrm>
            <a:off x="2687749" y="4560215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F7AC6B74-BE89-4645-BBAD-8D62F41CE655}"/>
              </a:ext>
            </a:extLst>
          </p:cNvPr>
          <p:cNvCxnSpPr/>
          <p:nvPr/>
        </p:nvCxnSpPr>
        <p:spPr>
          <a:xfrm>
            <a:off x="3779912" y="3585397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1D02D42-FE2F-41D8-9714-89A41BA6A6D5}"/>
              </a:ext>
            </a:extLst>
          </p:cNvPr>
          <p:cNvCxnSpPr/>
          <p:nvPr/>
        </p:nvCxnSpPr>
        <p:spPr>
          <a:xfrm>
            <a:off x="4246844" y="3569982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3DA1BA47-9CA4-4E63-B078-AA56285B203E}"/>
              </a:ext>
            </a:extLst>
          </p:cNvPr>
          <p:cNvCxnSpPr/>
          <p:nvPr/>
        </p:nvCxnSpPr>
        <p:spPr>
          <a:xfrm>
            <a:off x="3281711" y="3585397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53E5E21-A732-441C-B177-8B82C8CDFDCD}"/>
              </a:ext>
            </a:extLst>
          </p:cNvPr>
          <p:cNvSpPr txBox="1"/>
          <p:nvPr/>
        </p:nvSpPr>
        <p:spPr>
          <a:xfrm>
            <a:off x="2661715" y="33006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0568617-AA0A-4A35-92CC-2F3FD5995C79}"/>
              </a:ext>
            </a:extLst>
          </p:cNvPr>
          <p:cNvSpPr txBox="1"/>
          <p:nvPr/>
        </p:nvSpPr>
        <p:spPr>
          <a:xfrm>
            <a:off x="4188597" y="333869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f_dentry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974707C-639B-4628-B99D-7F4DB2A1D8D1}"/>
              </a:ext>
            </a:extLst>
          </p:cNvPr>
          <p:cNvSpPr txBox="1"/>
          <p:nvPr/>
        </p:nvSpPr>
        <p:spPr>
          <a:xfrm>
            <a:off x="3776283" y="332693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376577-C315-41CE-BE26-224DC1D31CAC}"/>
              </a:ext>
            </a:extLst>
          </p:cNvPr>
          <p:cNvSpPr txBox="1"/>
          <p:nvPr/>
        </p:nvSpPr>
        <p:spPr>
          <a:xfrm>
            <a:off x="3269251" y="3322393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E45947-A241-4F45-ACF0-9F04B37FB9CC}"/>
              </a:ext>
            </a:extLst>
          </p:cNvPr>
          <p:cNvSpPr txBox="1"/>
          <p:nvPr/>
        </p:nvSpPr>
        <p:spPr>
          <a:xfrm>
            <a:off x="7962045" y="2021355"/>
            <a:ext cx="48942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F78AD45-B6EF-4755-BA83-B522946BC0D5}"/>
              </a:ext>
            </a:extLst>
          </p:cNvPr>
          <p:cNvSpPr txBox="1"/>
          <p:nvPr/>
        </p:nvSpPr>
        <p:spPr>
          <a:xfrm>
            <a:off x="7887026" y="2645325"/>
            <a:ext cx="1067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/root/d1</a:t>
            </a:r>
          </a:p>
        </p:txBody>
      </p:sp>
      <p:sp>
        <p:nvSpPr>
          <p:cNvPr id="116" name="자유형: 도형 115">
            <a:extLst>
              <a:ext uri="{FF2B5EF4-FFF2-40B4-BE49-F238E27FC236}">
                <a16:creationId xmlns:a16="http://schemas.microsoft.com/office/drawing/2014/main" id="{A6A37DEB-09EA-47F5-83D2-E76F153E9787}"/>
              </a:ext>
            </a:extLst>
          </p:cNvPr>
          <p:cNvSpPr/>
          <p:nvPr/>
        </p:nvSpPr>
        <p:spPr>
          <a:xfrm>
            <a:off x="1509486" y="1640114"/>
            <a:ext cx="4122057" cy="1220475"/>
          </a:xfrm>
          <a:custGeom>
            <a:avLst/>
            <a:gdLst>
              <a:gd name="connsiteX0" fmla="*/ 0 w 4122057"/>
              <a:gd name="connsiteY0" fmla="*/ 0 h 1220475"/>
              <a:gd name="connsiteX1" fmla="*/ 232228 w 4122057"/>
              <a:gd name="connsiteY1" fmla="*/ 14515 h 1220475"/>
              <a:gd name="connsiteX2" fmla="*/ 420914 w 4122057"/>
              <a:gd name="connsiteY2" fmla="*/ 29029 h 1220475"/>
              <a:gd name="connsiteX3" fmla="*/ 1030514 w 4122057"/>
              <a:gd name="connsiteY3" fmla="*/ 43543 h 1220475"/>
              <a:gd name="connsiteX4" fmla="*/ 1727200 w 4122057"/>
              <a:gd name="connsiteY4" fmla="*/ 72572 h 1220475"/>
              <a:gd name="connsiteX5" fmla="*/ 2786743 w 4122057"/>
              <a:gd name="connsiteY5" fmla="*/ 87086 h 1220475"/>
              <a:gd name="connsiteX6" fmla="*/ 2917371 w 4122057"/>
              <a:gd name="connsiteY6" fmla="*/ 101600 h 1220475"/>
              <a:gd name="connsiteX7" fmla="*/ 2989943 w 4122057"/>
              <a:gd name="connsiteY7" fmla="*/ 116115 h 1220475"/>
              <a:gd name="connsiteX8" fmla="*/ 3280228 w 4122057"/>
              <a:gd name="connsiteY8" fmla="*/ 159657 h 1220475"/>
              <a:gd name="connsiteX9" fmla="*/ 3410857 w 4122057"/>
              <a:gd name="connsiteY9" fmla="*/ 188686 h 1220475"/>
              <a:gd name="connsiteX10" fmla="*/ 3454400 w 4122057"/>
              <a:gd name="connsiteY10" fmla="*/ 203200 h 1220475"/>
              <a:gd name="connsiteX11" fmla="*/ 3556000 w 4122057"/>
              <a:gd name="connsiteY11" fmla="*/ 232229 h 1220475"/>
              <a:gd name="connsiteX12" fmla="*/ 3599543 w 4122057"/>
              <a:gd name="connsiteY12" fmla="*/ 261257 h 1220475"/>
              <a:gd name="connsiteX13" fmla="*/ 3657600 w 4122057"/>
              <a:gd name="connsiteY13" fmla="*/ 348343 h 1220475"/>
              <a:gd name="connsiteX14" fmla="*/ 3686628 w 4122057"/>
              <a:gd name="connsiteY14" fmla="*/ 391886 h 1220475"/>
              <a:gd name="connsiteX15" fmla="*/ 3715657 w 4122057"/>
              <a:gd name="connsiteY15" fmla="*/ 493486 h 1220475"/>
              <a:gd name="connsiteX16" fmla="*/ 3744685 w 4122057"/>
              <a:gd name="connsiteY16" fmla="*/ 667657 h 1220475"/>
              <a:gd name="connsiteX17" fmla="*/ 3773714 w 4122057"/>
              <a:gd name="connsiteY17" fmla="*/ 798286 h 1220475"/>
              <a:gd name="connsiteX18" fmla="*/ 3802743 w 4122057"/>
              <a:gd name="connsiteY18" fmla="*/ 1016000 h 1220475"/>
              <a:gd name="connsiteX19" fmla="*/ 3817257 w 4122057"/>
              <a:gd name="connsiteY19" fmla="*/ 1059543 h 1220475"/>
              <a:gd name="connsiteX20" fmla="*/ 3860800 w 4122057"/>
              <a:gd name="connsiteY20" fmla="*/ 1088572 h 1220475"/>
              <a:gd name="connsiteX21" fmla="*/ 3947885 w 4122057"/>
              <a:gd name="connsiteY21" fmla="*/ 1161143 h 1220475"/>
              <a:gd name="connsiteX22" fmla="*/ 4005943 w 4122057"/>
              <a:gd name="connsiteY22" fmla="*/ 1204686 h 1220475"/>
              <a:gd name="connsiteX23" fmla="*/ 4122057 w 4122057"/>
              <a:gd name="connsiteY23" fmla="*/ 1219200 h 1220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122057" h="1220475">
                <a:moveTo>
                  <a:pt x="0" y="0"/>
                </a:moveTo>
                <a:lnTo>
                  <a:pt x="232228" y="14515"/>
                </a:lnTo>
                <a:cubicBezTo>
                  <a:pt x="295160" y="18855"/>
                  <a:pt x="357875" y="26737"/>
                  <a:pt x="420914" y="29029"/>
                </a:cubicBezTo>
                <a:cubicBezTo>
                  <a:pt x="624037" y="36415"/>
                  <a:pt x="827314" y="38705"/>
                  <a:pt x="1030514" y="43543"/>
                </a:cubicBezTo>
                <a:cubicBezTo>
                  <a:pt x="1347078" y="72321"/>
                  <a:pt x="1208574" y="63142"/>
                  <a:pt x="1727200" y="72572"/>
                </a:cubicBezTo>
                <a:lnTo>
                  <a:pt x="2786743" y="87086"/>
                </a:lnTo>
                <a:cubicBezTo>
                  <a:pt x="2830286" y="91924"/>
                  <a:pt x="2874001" y="95404"/>
                  <a:pt x="2917371" y="101600"/>
                </a:cubicBezTo>
                <a:cubicBezTo>
                  <a:pt x="2941793" y="105089"/>
                  <a:pt x="2965560" y="112364"/>
                  <a:pt x="2989943" y="116115"/>
                </a:cubicBezTo>
                <a:cubicBezTo>
                  <a:pt x="3171736" y="144084"/>
                  <a:pt x="3056603" y="114930"/>
                  <a:pt x="3280228" y="159657"/>
                </a:cubicBezTo>
                <a:cubicBezTo>
                  <a:pt x="3330106" y="169633"/>
                  <a:pt x="3363034" y="175022"/>
                  <a:pt x="3410857" y="188686"/>
                </a:cubicBezTo>
                <a:cubicBezTo>
                  <a:pt x="3425568" y="192889"/>
                  <a:pt x="3439689" y="198997"/>
                  <a:pt x="3454400" y="203200"/>
                </a:cubicBezTo>
                <a:cubicBezTo>
                  <a:pt x="3476096" y="209399"/>
                  <a:pt x="3532804" y="220631"/>
                  <a:pt x="3556000" y="232229"/>
                </a:cubicBezTo>
                <a:cubicBezTo>
                  <a:pt x="3571602" y="240030"/>
                  <a:pt x="3585029" y="251581"/>
                  <a:pt x="3599543" y="261257"/>
                </a:cubicBezTo>
                <a:lnTo>
                  <a:pt x="3657600" y="348343"/>
                </a:lnTo>
                <a:cubicBezTo>
                  <a:pt x="3667276" y="362857"/>
                  <a:pt x="3681112" y="375337"/>
                  <a:pt x="3686628" y="391886"/>
                </a:cubicBezTo>
                <a:cubicBezTo>
                  <a:pt x="3699465" y="430394"/>
                  <a:pt x="3707846" y="451825"/>
                  <a:pt x="3715657" y="493486"/>
                </a:cubicBezTo>
                <a:cubicBezTo>
                  <a:pt x="3726504" y="551336"/>
                  <a:pt x="3733142" y="609942"/>
                  <a:pt x="3744685" y="667657"/>
                </a:cubicBezTo>
                <a:cubicBezTo>
                  <a:pt x="3763112" y="759790"/>
                  <a:pt x="3753217" y="716296"/>
                  <a:pt x="3773714" y="798286"/>
                </a:cubicBezTo>
                <a:cubicBezTo>
                  <a:pt x="3785129" y="923849"/>
                  <a:pt x="3777098" y="926243"/>
                  <a:pt x="3802743" y="1016000"/>
                </a:cubicBezTo>
                <a:cubicBezTo>
                  <a:pt x="3806946" y="1030711"/>
                  <a:pt x="3807700" y="1047596"/>
                  <a:pt x="3817257" y="1059543"/>
                </a:cubicBezTo>
                <a:cubicBezTo>
                  <a:pt x="3828154" y="1073165"/>
                  <a:pt x="3846286" y="1078896"/>
                  <a:pt x="3860800" y="1088572"/>
                </a:cubicBezTo>
                <a:cubicBezTo>
                  <a:pt x="3910313" y="1162843"/>
                  <a:pt x="3863703" y="1108530"/>
                  <a:pt x="3947885" y="1161143"/>
                </a:cubicBezTo>
                <a:cubicBezTo>
                  <a:pt x="3968399" y="1173964"/>
                  <a:pt x="3984940" y="1192684"/>
                  <a:pt x="4005943" y="1204686"/>
                </a:cubicBezTo>
                <a:cubicBezTo>
                  <a:pt x="4044730" y="1226850"/>
                  <a:pt x="4077992" y="1219200"/>
                  <a:pt x="4122057" y="12192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자유형: 도형 116">
            <a:extLst>
              <a:ext uri="{FF2B5EF4-FFF2-40B4-BE49-F238E27FC236}">
                <a16:creationId xmlns:a16="http://schemas.microsoft.com/office/drawing/2014/main" id="{7363AC5E-CDB8-42F5-8278-AEFFBEFEA27A}"/>
              </a:ext>
            </a:extLst>
          </p:cNvPr>
          <p:cNvSpPr/>
          <p:nvPr/>
        </p:nvSpPr>
        <p:spPr>
          <a:xfrm>
            <a:off x="1175657" y="1204686"/>
            <a:ext cx="4455886" cy="1074096"/>
          </a:xfrm>
          <a:custGeom>
            <a:avLst/>
            <a:gdLst>
              <a:gd name="connsiteX0" fmla="*/ 0 w 4455886"/>
              <a:gd name="connsiteY0" fmla="*/ 435428 h 1074096"/>
              <a:gd name="connsiteX1" fmla="*/ 43543 w 4455886"/>
              <a:gd name="connsiteY1" fmla="*/ 319314 h 1074096"/>
              <a:gd name="connsiteX2" fmla="*/ 87086 w 4455886"/>
              <a:gd name="connsiteY2" fmla="*/ 174171 h 1074096"/>
              <a:gd name="connsiteX3" fmla="*/ 116114 w 4455886"/>
              <a:gd name="connsiteY3" fmla="*/ 130628 h 1074096"/>
              <a:gd name="connsiteX4" fmla="*/ 130629 w 4455886"/>
              <a:gd name="connsiteY4" fmla="*/ 87085 h 1074096"/>
              <a:gd name="connsiteX5" fmla="*/ 159657 w 4455886"/>
              <a:gd name="connsiteY5" fmla="*/ 43543 h 1074096"/>
              <a:gd name="connsiteX6" fmla="*/ 246743 w 4455886"/>
              <a:gd name="connsiteY6" fmla="*/ 0 h 1074096"/>
              <a:gd name="connsiteX7" fmla="*/ 551543 w 4455886"/>
              <a:gd name="connsiteY7" fmla="*/ 14514 h 1074096"/>
              <a:gd name="connsiteX8" fmla="*/ 638629 w 4455886"/>
              <a:gd name="connsiteY8" fmla="*/ 29028 h 1074096"/>
              <a:gd name="connsiteX9" fmla="*/ 783772 w 4455886"/>
              <a:gd name="connsiteY9" fmla="*/ 43543 h 1074096"/>
              <a:gd name="connsiteX10" fmla="*/ 841829 w 4455886"/>
              <a:gd name="connsiteY10" fmla="*/ 58057 h 1074096"/>
              <a:gd name="connsiteX11" fmla="*/ 943429 w 4455886"/>
              <a:gd name="connsiteY11" fmla="*/ 101600 h 1074096"/>
              <a:gd name="connsiteX12" fmla="*/ 1074057 w 4455886"/>
              <a:gd name="connsiteY12" fmla="*/ 145143 h 1074096"/>
              <a:gd name="connsiteX13" fmla="*/ 1219200 w 4455886"/>
              <a:gd name="connsiteY13" fmla="*/ 174171 h 1074096"/>
              <a:gd name="connsiteX14" fmla="*/ 1640114 w 4455886"/>
              <a:gd name="connsiteY14" fmla="*/ 188685 h 1074096"/>
              <a:gd name="connsiteX15" fmla="*/ 1785257 w 4455886"/>
              <a:gd name="connsiteY15" fmla="*/ 203200 h 1074096"/>
              <a:gd name="connsiteX16" fmla="*/ 1988457 w 4455886"/>
              <a:gd name="connsiteY16" fmla="*/ 217714 h 1074096"/>
              <a:gd name="connsiteX17" fmla="*/ 2075543 w 4455886"/>
              <a:gd name="connsiteY17" fmla="*/ 232228 h 1074096"/>
              <a:gd name="connsiteX18" fmla="*/ 2627086 w 4455886"/>
              <a:gd name="connsiteY18" fmla="*/ 275771 h 1074096"/>
              <a:gd name="connsiteX19" fmla="*/ 3091543 w 4455886"/>
              <a:gd name="connsiteY19" fmla="*/ 290285 h 1074096"/>
              <a:gd name="connsiteX20" fmla="*/ 3251200 w 4455886"/>
              <a:gd name="connsiteY20" fmla="*/ 319314 h 1074096"/>
              <a:gd name="connsiteX21" fmla="*/ 3309257 w 4455886"/>
              <a:gd name="connsiteY21" fmla="*/ 333828 h 1074096"/>
              <a:gd name="connsiteX22" fmla="*/ 3454400 w 4455886"/>
              <a:gd name="connsiteY22" fmla="*/ 348343 h 1074096"/>
              <a:gd name="connsiteX23" fmla="*/ 3556000 w 4455886"/>
              <a:gd name="connsiteY23" fmla="*/ 362857 h 1074096"/>
              <a:gd name="connsiteX24" fmla="*/ 3773714 w 4455886"/>
              <a:gd name="connsiteY24" fmla="*/ 391885 h 1074096"/>
              <a:gd name="connsiteX25" fmla="*/ 3860800 w 4455886"/>
              <a:gd name="connsiteY25" fmla="*/ 406400 h 1074096"/>
              <a:gd name="connsiteX26" fmla="*/ 3918857 w 4455886"/>
              <a:gd name="connsiteY26" fmla="*/ 420914 h 1074096"/>
              <a:gd name="connsiteX27" fmla="*/ 4049486 w 4455886"/>
              <a:gd name="connsiteY27" fmla="*/ 435428 h 1074096"/>
              <a:gd name="connsiteX28" fmla="*/ 4136572 w 4455886"/>
              <a:gd name="connsiteY28" fmla="*/ 464457 h 1074096"/>
              <a:gd name="connsiteX29" fmla="*/ 4223657 w 4455886"/>
              <a:gd name="connsiteY29" fmla="*/ 537028 h 1074096"/>
              <a:gd name="connsiteX30" fmla="*/ 4267200 w 4455886"/>
              <a:gd name="connsiteY30" fmla="*/ 566057 h 1074096"/>
              <a:gd name="connsiteX31" fmla="*/ 4325257 w 4455886"/>
              <a:gd name="connsiteY31" fmla="*/ 653143 h 1074096"/>
              <a:gd name="connsiteX32" fmla="*/ 4354286 w 4455886"/>
              <a:gd name="connsiteY32" fmla="*/ 740228 h 1074096"/>
              <a:gd name="connsiteX33" fmla="*/ 4368800 w 4455886"/>
              <a:gd name="connsiteY33" fmla="*/ 1016000 h 1074096"/>
              <a:gd name="connsiteX34" fmla="*/ 4397829 w 4455886"/>
              <a:gd name="connsiteY34" fmla="*/ 1059543 h 1074096"/>
              <a:gd name="connsiteX35" fmla="*/ 4455886 w 4455886"/>
              <a:gd name="connsiteY35" fmla="*/ 1074057 h 107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455886" h="1074096">
                <a:moveTo>
                  <a:pt x="0" y="435428"/>
                </a:moveTo>
                <a:cubicBezTo>
                  <a:pt x="15340" y="397078"/>
                  <a:pt x="32165" y="359137"/>
                  <a:pt x="43543" y="319314"/>
                </a:cubicBezTo>
                <a:cubicBezTo>
                  <a:pt x="53685" y="283815"/>
                  <a:pt x="69838" y="200043"/>
                  <a:pt x="87086" y="174171"/>
                </a:cubicBezTo>
                <a:cubicBezTo>
                  <a:pt x="96762" y="159657"/>
                  <a:pt x="108313" y="146230"/>
                  <a:pt x="116114" y="130628"/>
                </a:cubicBezTo>
                <a:cubicBezTo>
                  <a:pt x="122956" y="116944"/>
                  <a:pt x="123787" y="100769"/>
                  <a:pt x="130629" y="87085"/>
                </a:cubicBezTo>
                <a:cubicBezTo>
                  <a:pt x="138430" y="71483"/>
                  <a:pt x="147322" y="55878"/>
                  <a:pt x="159657" y="43543"/>
                </a:cubicBezTo>
                <a:cubicBezTo>
                  <a:pt x="187794" y="15406"/>
                  <a:pt x="211327" y="11805"/>
                  <a:pt x="246743" y="0"/>
                </a:cubicBezTo>
                <a:cubicBezTo>
                  <a:pt x="348343" y="4838"/>
                  <a:pt x="450106" y="7000"/>
                  <a:pt x="551543" y="14514"/>
                </a:cubicBezTo>
                <a:cubicBezTo>
                  <a:pt x="580892" y="16688"/>
                  <a:pt x="609427" y="25378"/>
                  <a:pt x="638629" y="29028"/>
                </a:cubicBezTo>
                <a:cubicBezTo>
                  <a:pt x="686876" y="35059"/>
                  <a:pt x="735391" y="38705"/>
                  <a:pt x="783772" y="43543"/>
                </a:cubicBezTo>
                <a:cubicBezTo>
                  <a:pt x="803124" y="48381"/>
                  <a:pt x="823494" y="50199"/>
                  <a:pt x="841829" y="58057"/>
                </a:cubicBezTo>
                <a:cubicBezTo>
                  <a:pt x="982165" y="118200"/>
                  <a:pt x="776742" y="59926"/>
                  <a:pt x="943429" y="101600"/>
                </a:cubicBezTo>
                <a:cubicBezTo>
                  <a:pt x="1015874" y="149895"/>
                  <a:pt x="962317" y="122795"/>
                  <a:pt x="1074057" y="145143"/>
                </a:cubicBezTo>
                <a:cubicBezTo>
                  <a:pt x="1135493" y="157430"/>
                  <a:pt x="1149573" y="170192"/>
                  <a:pt x="1219200" y="174171"/>
                </a:cubicBezTo>
                <a:cubicBezTo>
                  <a:pt x="1359359" y="182180"/>
                  <a:pt x="1499809" y="183847"/>
                  <a:pt x="1640114" y="188685"/>
                </a:cubicBezTo>
                <a:lnTo>
                  <a:pt x="1785257" y="203200"/>
                </a:lnTo>
                <a:cubicBezTo>
                  <a:pt x="1852928" y="208839"/>
                  <a:pt x="1920888" y="210957"/>
                  <a:pt x="1988457" y="217714"/>
                </a:cubicBezTo>
                <a:cubicBezTo>
                  <a:pt x="2017740" y="220642"/>
                  <a:pt x="2046316" y="228789"/>
                  <a:pt x="2075543" y="232228"/>
                </a:cubicBezTo>
                <a:cubicBezTo>
                  <a:pt x="2185861" y="245207"/>
                  <a:pt x="2622596" y="275631"/>
                  <a:pt x="2627086" y="275771"/>
                </a:cubicBezTo>
                <a:lnTo>
                  <a:pt x="3091543" y="290285"/>
                </a:lnTo>
                <a:cubicBezTo>
                  <a:pt x="3154555" y="300788"/>
                  <a:pt x="3190350" y="305792"/>
                  <a:pt x="3251200" y="319314"/>
                </a:cubicBezTo>
                <a:cubicBezTo>
                  <a:pt x="3270673" y="323641"/>
                  <a:pt x="3289510" y="331007"/>
                  <a:pt x="3309257" y="333828"/>
                </a:cubicBezTo>
                <a:cubicBezTo>
                  <a:pt x="3357391" y="340704"/>
                  <a:pt x="3406111" y="342662"/>
                  <a:pt x="3454400" y="348343"/>
                </a:cubicBezTo>
                <a:cubicBezTo>
                  <a:pt x="3488376" y="352340"/>
                  <a:pt x="3522090" y="358336"/>
                  <a:pt x="3556000" y="362857"/>
                </a:cubicBezTo>
                <a:cubicBezTo>
                  <a:pt x="3681344" y="379569"/>
                  <a:pt x="3655178" y="373648"/>
                  <a:pt x="3773714" y="391885"/>
                </a:cubicBezTo>
                <a:cubicBezTo>
                  <a:pt x="3802801" y="396360"/>
                  <a:pt x="3831942" y="400628"/>
                  <a:pt x="3860800" y="406400"/>
                </a:cubicBezTo>
                <a:cubicBezTo>
                  <a:pt x="3880361" y="410312"/>
                  <a:pt x="3899141" y="417881"/>
                  <a:pt x="3918857" y="420914"/>
                </a:cubicBezTo>
                <a:cubicBezTo>
                  <a:pt x="3962159" y="427576"/>
                  <a:pt x="4005943" y="430590"/>
                  <a:pt x="4049486" y="435428"/>
                </a:cubicBezTo>
                <a:cubicBezTo>
                  <a:pt x="4078515" y="445104"/>
                  <a:pt x="4111112" y="447484"/>
                  <a:pt x="4136572" y="464457"/>
                </a:cubicBezTo>
                <a:cubicBezTo>
                  <a:pt x="4244676" y="536527"/>
                  <a:pt x="4111905" y="443900"/>
                  <a:pt x="4223657" y="537028"/>
                </a:cubicBezTo>
                <a:cubicBezTo>
                  <a:pt x="4237058" y="548195"/>
                  <a:pt x="4252686" y="556381"/>
                  <a:pt x="4267200" y="566057"/>
                </a:cubicBezTo>
                <a:cubicBezTo>
                  <a:pt x="4286552" y="595086"/>
                  <a:pt x="4314224" y="620045"/>
                  <a:pt x="4325257" y="653143"/>
                </a:cubicBezTo>
                <a:lnTo>
                  <a:pt x="4354286" y="740228"/>
                </a:lnTo>
                <a:cubicBezTo>
                  <a:pt x="4359124" y="832152"/>
                  <a:pt x="4356363" y="924793"/>
                  <a:pt x="4368800" y="1016000"/>
                </a:cubicBezTo>
                <a:cubicBezTo>
                  <a:pt x="4371157" y="1033284"/>
                  <a:pt x="4384207" y="1048646"/>
                  <a:pt x="4397829" y="1059543"/>
                </a:cubicBezTo>
                <a:cubicBezTo>
                  <a:pt x="4417884" y="1075587"/>
                  <a:pt x="4434951" y="1074057"/>
                  <a:pt x="4455886" y="1074057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자유형: 도형 117">
            <a:extLst>
              <a:ext uri="{FF2B5EF4-FFF2-40B4-BE49-F238E27FC236}">
                <a16:creationId xmlns:a16="http://schemas.microsoft.com/office/drawing/2014/main" id="{63F4D5C2-B81E-4D37-A490-AE7138B30D90}"/>
              </a:ext>
            </a:extLst>
          </p:cNvPr>
          <p:cNvSpPr/>
          <p:nvPr/>
        </p:nvSpPr>
        <p:spPr>
          <a:xfrm>
            <a:off x="1436914" y="2917371"/>
            <a:ext cx="1146629" cy="885576"/>
          </a:xfrm>
          <a:custGeom>
            <a:avLst/>
            <a:gdLst>
              <a:gd name="connsiteX0" fmla="*/ 0 w 1146629"/>
              <a:gd name="connsiteY0" fmla="*/ 0 h 885576"/>
              <a:gd name="connsiteX1" fmla="*/ 159657 w 1146629"/>
              <a:gd name="connsiteY1" fmla="*/ 14515 h 885576"/>
              <a:gd name="connsiteX2" fmla="*/ 203200 w 1146629"/>
              <a:gd name="connsiteY2" fmla="*/ 29029 h 885576"/>
              <a:gd name="connsiteX3" fmla="*/ 420915 w 1146629"/>
              <a:gd name="connsiteY3" fmla="*/ 72572 h 885576"/>
              <a:gd name="connsiteX4" fmla="*/ 551543 w 1146629"/>
              <a:gd name="connsiteY4" fmla="*/ 145143 h 885576"/>
              <a:gd name="connsiteX5" fmla="*/ 653143 w 1146629"/>
              <a:gd name="connsiteY5" fmla="*/ 261258 h 885576"/>
              <a:gd name="connsiteX6" fmla="*/ 740229 w 1146629"/>
              <a:gd name="connsiteY6" fmla="*/ 348343 h 885576"/>
              <a:gd name="connsiteX7" fmla="*/ 812800 w 1146629"/>
              <a:gd name="connsiteY7" fmla="*/ 478972 h 885576"/>
              <a:gd name="connsiteX8" fmla="*/ 841829 w 1146629"/>
              <a:gd name="connsiteY8" fmla="*/ 522515 h 885576"/>
              <a:gd name="connsiteX9" fmla="*/ 885372 w 1146629"/>
              <a:gd name="connsiteY9" fmla="*/ 653143 h 885576"/>
              <a:gd name="connsiteX10" fmla="*/ 899886 w 1146629"/>
              <a:gd name="connsiteY10" fmla="*/ 696686 h 885576"/>
              <a:gd name="connsiteX11" fmla="*/ 914400 w 1146629"/>
              <a:gd name="connsiteY11" fmla="*/ 754743 h 885576"/>
              <a:gd name="connsiteX12" fmla="*/ 986972 w 1146629"/>
              <a:gd name="connsiteY12" fmla="*/ 841829 h 885576"/>
              <a:gd name="connsiteX13" fmla="*/ 1074057 w 1146629"/>
              <a:gd name="connsiteY13" fmla="*/ 870858 h 885576"/>
              <a:gd name="connsiteX14" fmla="*/ 1146629 w 1146629"/>
              <a:gd name="connsiteY14" fmla="*/ 885372 h 88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6629" h="885576">
                <a:moveTo>
                  <a:pt x="0" y="0"/>
                </a:moveTo>
                <a:cubicBezTo>
                  <a:pt x="53219" y="4838"/>
                  <a:pt x="106756" y="6958"/>
                  <a:pt x="159657" y="14515"/>
                </a:cubicBezTo>
                <a:cubicBezTo>
                  <a:pt x="174803" y="16679"/>
                  <a:pt x="188198" y="26029"/>
                  <a:pt x="203200" y="29029"/>
                </a:cubicBezTo>
                <a:cubicBezTo>
                  <a:pt x="439779" y="76345"/>
                  <a:pt x="309235" y="35346"/>
                  <a:pt x="420915" y="72572"/>
                </a:cubicBezTo>
                <a:cubicBezTo>
                  <a:pt x="520730" y="139116"/>
                  <a:pt x="474902" y="119597"/>
                  <a:pt x="551543" y="145143"/>
                </a:cubicBezTo>
                <a:cubicBezTo>
                  <a:pt x="674920" y="227395"/>
                  <a:pt x="483800" y="91917"/>
                  <a:pt x="653143" y="261258"/>
                </a:cubicBezTo>
                <a:lnTo>
                  <a:pt x="740229" y="348343"/>
                </a:lnTo>
                <a:cubicBezTo>
                  <a:pt x="765775" y="424983"/>
                  <a:pt x="746257" y="379157"/>
                  <a:pt x="812800" y="478972"/>
                </a:cubicBezTo>
                <a:lnTo>
                  <a:pt x="841829" y="522515"/>
                </a:lnTo>
                <a:lnTo>
                  <a:pt x="885372" y="653143"/>
                </a:lnTo>
                <a:cubicBezTo>
                  <a:pt x="890210" y="667657"/>
                  <a:pt x="896175" y="681843"/>
                  <a:pt x="899886" y="696686"/>
                </a:cubicBezTo>
                <a:cubicBezTo>
                  <a:pt x="904724" y="716038"/>
                  <a:pt x="906542" y="736408"/>
                  <a:pt x="914400" y="754743"/>
                </a:cubicBezTo>
                <a:cubicBezTo>
                  <a:pt x="923998" y="777139"/>
                  <a:pt x="967356" y="830931"/>
                  <a:pt x="986972" y="841829"/>
                </a:cubicBezTo>
                <a:cubicBezTo>
                  <a:pt x="1013720" y="856689"/>
                  <a:pt x="1045029" y="861182"/>
                  <a:pt x="1074057" y="870858"/>
                </a:cubicBezTo>
                <a:cubicBezTo>
                  <a:pt x="1126778" y="888432"/>
                  <a:pt x="1102302" y="885372"/>
                  <a:pt x="1146629" y="885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42DED3A1-5CBB-4CB1-AC64-5E2D080FC1B4}"/>
              </a:ext>
            </a:extLst>
          </p:cNvPr>
          <p:cNvCxnSpPr/>
          <p:nvPr/>
        </p:nvCxnSpPr>
        <p:spPr>
          <a:xfrm>
            <a:off x="5718426" y="4137290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A7BA6F1-E5F6-4643-9A6F-FA136ED34EA3}"/>
              </a:ext>
            </a:extLst>
          </p:cNvPr>
          <p:cNvCxnSpPr/>
          <p:nvPr/>
        </p:nvCxnSpPr>
        <p:spPr>
          <a:xfrm>
            <a:off x="5736883" y="4403579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A6F55-3C8D-4D68-BDC9-5283FF2E6818}"/>
              </a:ext>
            </a:extLst>
          </p:cNvPr>
          <p:cNvSpPr txBox="1"/>
          <p:nvPr/>
        </p:nvSpPr>
        <p:spPr>
          <a:xfrm>
            <a:off x="7905483" y="4135602"/>
            <a:ext cx="9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/root/f1</a:t>
            </a:r>
          </a:p>
        </p:txBody>
      </p:sp>
      <p:sp>
        <p:nvSpPr>
          <p:cNvPr id="124" name="자유형: 도형 123">
            <a:extLst>
              <a:ext uri="{FF2B5EF4-FFF2-40B4-BE49-F238E27FC236}">
                <a16:creationId xmlns:a16="http://schemas.microsoft.com/office/drawing/2014/main" id="{2DA6AD02-DECE-4C15-B8C1-02F3EF22B2AD}"/>
              </a:ext>
            </a:extLst>
          </p:cNvPr>
          <p:cNvSpPr/>
          <p:nvPr/>
        </p:nvSpPr>
        <p:spPr>
          <a:xfrm>
            <a:off x="4673600" y="3730171"/>
            <a:ext cx="1001486" cy="624115"/>
          </a:xfrm>
          <a:custGeom>
            <a:avLst/>
            <a:gdLst>
              <a:gd name="connsiteX0" fmla="*/ 0 w 1001486"/>
              <a:gd name="connsiteY0" fmla="*/ 0 h 624115"/>
              <a:gd name="connsiteX1" fmla="*/ 130629 w 1001486"/>
              <a:gd name="connsiteY1" fmla="*/ 14515 h 624115"/>
              <a:gd name="connsiteX2" fmla="*/ 246743 w 1001486"/>
              <a:gd name="connsiteY2" fmla="*/ 43543 h 624115"/>
              <a:gd name="connsiteX3" fmla="*/ 319314 w 1001486"/>
              <a:gd name="connsiteY3" fmla="*/ 58058 h 624115"/>
              <a:gd name="connsiteX4" fmla="*/ 493486 w 1001486"/>
              <a:gd name="connsiteY4" fmla="*/ 174172 h 624115"/>
              <a:gd name="connsiteX5" fmla="*/ 580571 w 1001486"/>
              <a:gd name="connsiteY5" fmla="*/ 232229 h 624115"/>
              <a:gd name="connsiteX6" fmla="*/ 609600 w 1001486"/>
              <a:gd name="connsiteY6" fmla="*/ 275772 h 624115"/>
              <a:gd name="connsiteX7" fmla="*/ 653143 w 1001486"/>
              <a:gd name="connsiteY7" fmla="*/ 304800 h 624115"/>
              <a:gd name="connsiteX8" fmla="*/ 667657 w 1001486"/>
              <a:gd name="connsiteY8" fmla="*/ 348343 h 624115"/>
              <a:gd name="connsiteX9" fmla="*/ 769257 w 1001486"/>
              <a:gd name="connsiteY9" fmla="*/ 464458 h 624115"/>
              <a:gd name="connsiteX10" fmla="*/ 798286 w 1001486"/>
              <a:gd name="connsiteY10" fmla="*/ 508000 h 624115"/>
              <a:gd name="connsiteX11" fmla="*/ 885371 w 1001486"/>
              <a:gd name="connsiteY11" fmla="*/ 551543 h 624115"/>
              <a:gd name="connsiteX12" fmla="*/ 1001486 w 1001486"/>
              <a:gd name="connsiteY12" fmla="*/ 624115 h 6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486" h="624115">
                <a:moveTo>
                  <a:pt x="0" y="0"/>
                </a:moveTo>
                <a:cubicBezTo>
                  <a:pt x="43543" y="4838"/>
                  <a:pt x="87485" y="6901"/>
                  <a:pt x="130629" y="14515"/>
                </a:cubicBezTo>
                <a:cubicBezTo>
                  <a:pt x="169918" y="21448"/>
                  <a:pt x="207622" y="35718"/>
                  <a:pt x="246743" y="43543"/>
                </a:cubicBezTo>
                <a:lnTo>
                  <a:pt x="319314" y="58058"/>
                </a:lnTo>
                <a:cubicBezTo>
                  <a:pt x="450474" y="123637"/>
                  <a:pt x="293359" y="40754"/>
                  <a:pt x="493486" y="174172"/>
                </a:cubicBezTo>
                <a:lnTo>
                  <a:pt x="580571" y="232229"/>
                </a:lnTo>
                <a:cubicBezTo>
                  <a:pt x="590247" y="246743"/>
                  <a:pt x="597265" y="263437"/>
                  <a:pt x="609600" y="275772"/>
                </a:cubicBezTo>
                <a:cubicBezTo>
                  <a:pt x="621935" y="288107"/>
                  <a:pt x="642246" y="291179"/>
                  <a:pt x="653143" y="304800"/>
                </a:cubicBezTo>
                <a:cubicBezTo>
                  <a:pt x="662700" y="316747"/>
                  <a:pt x="660227" y="334969"/>
                  <a:pt x="667657" y="348343"/>
                </a:cubicBezTo>
                <a:cubicBezTo>
                  <a:pt x="717461" y="437990"/>
                  <a:pt x="705650" y="422053"/>
                  <a:pt x="769257" y="464458"/>
                </a:cubicBezTo>
                <a:cubicBezTo>
                  <a:pt x="778933" y="478972"/>
                  <a:pt x="785951" y="495665"/>
                  <a:pt x="798286" y="508000"/>
                </a:cubicBezTo>
                <a:cubicBezTo>
                  <a:pt x="826424" y="536137"/>
                  <a:pt x="849955" y="539738"/>
                  <a:pt x="885371" y="551543"/>
                </a:cubicBezTo>
                <a:cubicBezTo>
                  <a:pt x="981459" y="615601"/>
                  <a:pt x="941252" y="593997"/>
                  <a:pt x="1001486" y="62411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8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root, pwd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each process has </a:t>
            </a:r>
            <a:r>
              <a:rPr lang="en-US" sz="2000">
                <a:solidFill>
                  <a:srgbClr val="FF0000"/>
                </a:solidFill>
              </a:rPr>
              <a:t>root</a:t>
            </a:r>
            <a:r>
              <a:rPr lang="en-US" sz="2000"/>
              <a:t>, </a:t>
            </a:r>
            <a:r>
              <a:rPr lang="en-US" sz="2000">
                <a:solidFill>
                  <a:srgbClr val="FF0000"/>
                </a:solidFill>
              </a:rPr>
              <a:t>pwd</a:t>
            </a:r>
            <a:r>
              <a:rPr lang="en-US" sz="2000"/>
              <a:t> pointer</a:t>
            </a:r>
          </a:p>
          <a:p>
            <a:pPr algn="just"/>
            <a:r>
              <a:rPr lang="en-US" sz="2000"/>
              <a:t>p1's </a:t>
            </a:r>
            <a:r>
              <a:rPr lang="en-US" sz="2000">
                <a:solidFill>
                  <a:srgbClr val="FF0000"/>
                </a:solidFill>
              </a:rPr>
              <a:t>root</a:t>
            </a:r>
            <a:r>
              <a:rPr lang="en-US" sz="2000"/>
              <a:t> is what p1 thinks as "root"</a:t>
            </a:r>
          </a:p>
          <a:p>
            <a:pPr algn="just"/>
            <a:r>
              <a:rPr lang="en-US" sz="2000"/>
              <a:t>p1's </a:t>
            </a:r>
            <a:r>
              <a:rPr lang="en-US" sz="2000">
                <a:solidFill>
                  <a:srgbClr val="FF0000"/>
                </a:solidFill>
              </a:rPr>
              <a:t>pwd</a:t>
            </a:r>
            <a:r>
              <a:rPr lang="en-US" sz="2000"/>
              <a:t> is the current location of p1</a:t>
            </a:r>
          </a:p>
          <a:p>
            <a:pPr algn="just"/>
            <a:r>
              <a:rPr lang="en-US" sz="2000"/>
              <a:t>when p1 says </a:t>
            </a:r>
            <a:r>
              <a:rPr lang="en-US" sz="2000">
                <a:solidFill>
                  <a:srgbClr val="FF0000"/>
                </a:solidFill>
              </a:rPr>
              <a:t>"/aa/bb</a:t>
            </a:r>
            <a:r>
              <a:rPr lang="en-US" sz="2000"/>
              <a:t>", the system starts at p1's </a:t>
            </a:r>
            <a:r>
              <a:rPr lang="en-US" sz="2000">
                <a:solidFill>
                  <a:srgbClr val="FF0000"/>
                </a:solidFill>
              </a:rPr>
              <a:t>root</a:t>
            </a:r>
            <a:r>
              <a:rPr lang="en-US" sz="2000"/>
              <a:t> for the search</a:t>
            </a:r>
          </a:p>
          <a:p>
            <a:pPr algn="just"/>
            <a:r>
              <a:rPr lang="en-US" sz="2000"/>
              <a:t>when p1 says "</a:t>
            </a:r>
            <a:r>
              <a:rPr lang="en-US" sz="2000">
                <a:solidFill>
                  <a:srgbClr val="FF0000"/>
                </a:solidFill>
              </a:rPr>
              <a:t>aa/bb</a:t>
            </a:r>
            <a:r>
              <a:rPr lang="en-US" sz="2000"/>
              <a:t>", the system starts at p1's </a:t>
            </a:r>
            <a:r>
              <a:rPr lang="en-US" sz="2000">
                <a:solidFill>
                  <a:srgbClr val="FF0000"/>
                </a:solidFill>
              </a:rPr>
              <a:t>pwd</a:t>
            </a:r>
            <a:r>
              <a:rPr lang="en-US" sz="2000"/>
              <a:t> for the search</a:t>
            </a:r>
          </a:p>
          <a:p>
            <a:pPr algn="just"/>
            <a:r>
              <a:rPr lang="en-US" sz="2000">
                <a:solidFill>
                  <a:srgbClr val="FF0000"/>
                </a:solidFill>
              </a:rPr>
              <a:t>chroot() </a:t>
            </a:r>
            <a:r>
              <a:rPr lang="en-US" sz="2000"/>
              <a:t>will change the </a:t>
            </a:r>
            <a:r>
              <a:rPr lang="en-US" sz="2000">
                <a:solidFill>
                  <a:srgbClr val="FF0000"/>
                </a:solidFill>
              </a:rPr>
              <a:t>root</a:t>
            </a:r>
            <a:r>
              <a:rPr lang="en-US" sz="2000"/>
              <a:t> of the calling process</a:t>
            </a:r>
          </a:p>
          <a:p>
            <a:pPr algn="just"/>
            <a:r>
              <a:rPr lang="en-US" sz="2000">
                <a:solidFill>
                  <a:srgbClr val="FF0000"/>
                </a:solidFill>
              </a:rPr>
              <a:t>chdir() </a:t>
            </a:r>
            <a:r>
              <a:rPr lang="en-US" sz="2000"/>
              <a:t>will change the </a:t>
            </a:r>
            <a:r>
              <a:rPr lang="en-US" sz="2000">
                <a:solidFill>
                  <a:srgbClr val="FF0000"/>
                </a:solidFill>
              </a:rPr>
              <a:t>pwd</a:t>
            </a:r>
            <a:r>
              <a:rPr lang="en-US" sz="2000"/>
              <a:t> of the calling process</a:t>
            </a:r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107202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506" y="-164445"/>
            <a:ext cx="8229600" cy="720080"/>
          </a:xfrm>
        </p:spPr>
        <p:txBody>
          <a:bodyPr>
            <a:normAutofit/>
          </a:bodyPr>
          <a:lstStyle/>
          <a:p>
            <a:r>
              <a:rPr lang="en-US" sz="1800"/>
              <a:t>root, pwd</a:t>
            </a: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957039" y="3585397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p1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718426" y="1750110"/>
            <a:ext cx="2187057" cy="3866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21870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3281711" y="5664652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6170804" y="5640184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7D5D3F-1859-4050-BAAF-4978BDB0D0A4}"/>
              </a:ext>
            </a:extLst>
          </p:cNvPr>
          <p:cNvSpPr txBox="1"/>
          <p:nvPr/>
        </p:nvSpPr>
        <p:spPr>
          <a:xfrm>
            <a:off x="5736883" y="5863213"/>
            <a:ext cx="246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</a:t>
            </a:r>
            <a:r>
              <a:rPr lang="en-US" sz="1400"/>
              <a:t>actually a linked list </a:t>
            </a:r>
          </a:p>
          <a:p>
            <a:r>
              <a:rPr lang="en-US" sz="1400"/>
              <a:t>pointed to by inode_in_use</a:t>
            </a:r>
            <a:r>
              <a:rPr lang="en-US"/>
              <a:t>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28B3F1-B9AA-48D5-BD07-F0BD42D4B4D8}"/>
              </a:ext>
            </a:extLst>
          </p:cNvPr>
          <p:cNvSpPr txBox="1"/>
          <p:nvPr/>
        </p:nvSpPr>
        <p:spPr>
          <a:xfrm>
            <a:off x="2797683" y="5922052"/>
            <a:ext cx="22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(actually a linked list </a:t>
            </a:r>
          </a:p>
          <a:p>
            <a:r>
              <a:rPr lang="en-US" sz="1600"/>
              <a:t>of file{} )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B4C35BE-E018-47F7-939E-C0E1DA9BFE0F}"/>
              </a:ext>
            </a:extLst>
          </p:cNvPr>
          <p:cNvCxnSpPr/>
          <p:nvPr/>
        </p:nvCxnSpPr>
        <p:spPr>
          <a:xfrm>
            <a:off x="5736883" y="21225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6B55BF8-2F89-46E6-B327-D5070D6DD17A}"/>
              </a:ext>
            </a:extLst>
          </p:cNvPr>
          <p:cNvCxnSpPr/>
          <p:nvPr/>
        </p:nvCxnSpPr>
        <p:spPr>
          <a:xfrm>
            <a:off x="5736883" y="2328310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903BC8-C6E5-42D8-B97E-193BAED0A16A}"/>
              </a:ext>
            </a:extLst>
          </p:cNvPr>
          <p:cNvCxnSpPr/>
          <p:nvPr/>
        </p:nvCxnSpPr>
        <p:spPr>
          <a:xfrm>
            <a:off x="5718426" y="266856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7B2854AA-0129-48BC-8455-1B20064661B8}"/>
              </a:ext>
            </a:extLst>
          </p:cNvPr>
          <p:cNvCxnSpPr/>
          <p:nvPr/>
        </p:nvCxnSpPr>
        <p:spPr>
          <a:xfrm>
            <a:off x="5736883" y="2889282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A9A3B68-879B-4D4E-804A-01C15074637C}"/>
              </a:ext>
            </a:extLst>
          </p:cNvPr>
          <p:cNvCxnSpPr>
            <a:stCxn id="22" idx="1"/>
            <a:endCxn id="22" idx="3"/>
          </p:cNvCxnSpPr>
          <p:nvPr/>
        </p:nvCxnSpPr>
        <p:spPr>
          <a:xfrm>
            <a:off x="2687749" y="387781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A948E533-8FCE-4D77-B697-5C921E7B842E}"/>
              </a:ext>
            </a:extLst>
          </p:cNvPr>
          <p:cNvCxnSpPr/>
          <p:nvPr/>
        </p:nvCxnSpPr>
        <p:spPr>
          <a:xfrm>
            <a:off x="2687749" y="3585397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4E149BAB-728F-4D68-A18B-E6DBDFDFE553}"/>
              </a:ext>
            </a:extLst>
          </p:cNvPr>
          <p:cNvCxnSpPr/>
          <p:nvPr/>
        </p:nvCxnSpPr>
        <p:spPr>
          <a:xfrm>
            <a:off x="2687749" y="4275790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CD04876-B3BA-4DAA-96AD-93FA2562B808}"/>
              </a:ext>
            </a:extLst>
          </p:cNvPr>
          <p:cNvCxnSpPr/>
          <p:nvPr/>
        </p:nvCxnSpPr>
        <p:spPr>
          <a:xfrm>
            <a:off x="2687749" y="4560215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F7AC6B74-BE89-4645-BBAD-8D62F41CE655}"/>
              </a:ext>
            </a:extLst>
          </p:cNvPr>
          <p:cNvCxnSpPr/>
          <p:nvPr/>
        </p:nvCxnSpPr>
        <p:spPr>
          <a:xfrm>
            <a:off x="3779912" y="3585397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1D02D42-FE2F-41D8-9714-89A41BA6A6D5}"/>
              </a:ext>
            </a:extLst>
          </p:cNvPr>
          <p:cNvCxnSpPr/>
          <p:nvPr/>
        </p:nvCxnSpPr>
        <p:spPr>
          <a:xfrm>
            <a:off x="4246844" y="3569982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3DA1BA47-9CA4-4E63-B078-AA56285B203E}"/>
              </a:ext>
            </a:extLst>
          </p:cNvPr>
          <p:cNvCxnSpPr/>
          <p:nvPr/>
        </p:nvCxnSpPr>
        <p:spPr>
          <a:xfrm>
            <a:off x="3281711" y="3585397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53E5E21-A732-441C-B177-8B82C8CDFDCD}"/>
              </a:ext>
            </a:extLst>
          </p:cNvPr>
          <p:cNvSpPr txBox="1"/>
          <p:nvPr/>
        </p:nvSpPr>
        <p:spPr>
          <a:xfrm>
            <a:off x="2661715" y="33006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0568617-AA0A-4A35-92CC-2F3FD5995C79}"/>
              </a:ext>
            </a:extLst>
          </p:cNvPr>
          <p:cNvSpPr txBox="1"/>
          <p:nvPr/>
        </p:nvSpPr>
        <p:spPr>
          <a:xfrm>
            <a:off x="4188597" y="333869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f_dentry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974707C-639B-4628-B99D-7F4DB2A1D8D1}"/>
              </a:ext>
            </a:extLst>
          </p:cNvPr>
          <p:cNvSpPr txBox="1"/>
          <p:nvPr/>
        </p:nvSpPr>
        <p:spPr>
          <a:xfrm>
            <a:off x="3776283" y="332693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376577-C315-41CE-BE26-224DC1D31CAC}"/>
              </a:ext>
            </a:extLst>
          </p:cNvPr>
          <p:cNvSpPr txBox="1"/>
          <p:nvPr/>
        </p:nvSpPr>
        <p:spPr>
          <a:xfrm>
            <a:off x="3269251" y="3322393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E45947-A241-4F45-ACF0-9F04B37FB9CC}"/>
              </a:ext>
            </a:extLst>
          </p:cNvPr>
          <p:cNvSpPr txBox="1"/>
          <p:nvPr/>
        </p:nvSpPr>
        <p:spPr>
          <a:xfrm>
            <a:off x="7962045" y="2021355"/>
            <a:ext cx="48942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F78AD45-B6EF-4755-BA83-B522946BC0D5}"/>
              </a:ext>
            </a:extLst>
          </p:cNvPr>
          <p:cNvSpPr txBox="1"/>
          <p:nvPr/>
        </p:nvSpPr>
        <p:spPr>
          <a:xfrm>
            <a:off x="7887026" y="2645325"/>
            <a:ext cx="1067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/root/d1</a:t>
            </a:r>
          </a:p>
        </p:txBody>
      </p:sp>
      <p:sp>
        <p:nvSpPr>
          <p:cNvPr id="116" name="자유형: 도형 115">
            <a:extLst>
              <a:ext uri="{FF2B5EF4-FFF2-40B4-BE49-F238E27FC236}">
                <a16:creationId xmlns:a16="http://schemas.microsoft.com/office/drawing/2014/main" id="{A6A37DEB-09EA-47F5-83D2-E76F153E9787}"/>
              </a:ext>
            </a:extLst>
          </p:cNvPr>
          <p:cNvSpPr/>
          <p:nvPr/>
        </p:nvSpPr>
        <p:spPr>
          <a:xfrm>
            <a:off x="1509486" y="1640114"/>
            <a:ext cx="4122057" cy="1220475"/>
          </a:xfrm>
          <a:custGeom>
            <a:avLst/>
            <a:gdLst>
              <a:gd name="connsiteX0" fmla="*/ 0 w 4122057"/>
              <a:gd name="connsiteY0" fmla="*/ 0 h 1220475"/>
              <a:gd name="connsiteX1" fmla="*/ 232228 w 4122057"/>
              <a:gd name="connsiteY1" fmla="*/ 14515 h 1220475"/>
              <a:gd name="connsiteX2" fmla="*/ 420914 w 4122057"/>
              <a:gd name="connsiteY2" fmla="*/ 29029 h 1220475"/>
              <a:gd name="connsiteX3" fmla="*/ 1030514 w 4122057"/>
              <a:gd name="connsiteY3" fmla="*/ 43543 h 1220475"/>
              <a:gd name="connsiteX4" fmla="*/ 1727200 w 4122057"/>
              <a:gd name="connsiteY4" fmla="*/ 72572 h 1220475"/>
              <a:gd name="connsiteX5" fmla="*/ 2786743 w 4122057"/>
              <a:gd name="connsiteY5" fmla="*/ 87086 h 1220475"/>
              <a:gd name="connsiteX6" fmla="*/ 2917371 w 4122057"/>
              <a:gd name="connsiteY6" fmla="*/ 101600 h 1220475"/>
              <a:gd name="connsiteX7" fmla="*/ 2989943 w 4122057"/>
              <a:gd name="connsiteY7" fmla="*/ 116115 h 1220475"/>
              <a:gd name="connsiteX8" fmla="*/ 3280228 w 4122057"/>
              <a:gd name="connsiteY8" fmla="*/ 159657 h 1220475"/>
              <a:gd name="connsiteX9" fmla="*/ 3410857 w 4122057"/>
              <a:gd name="connsiteY9" fmla="*/ 188686 h 1220475"/>
              <a:gd name="connsiteX10" fmla="*/ 3454400 w 4122057"/>
              <a:gd name="connsiteY10" fmla="*/ 203200 h 1220475"/>
              <a:gd name="connsiteX11" fmla="*/ 3556000 w 4122057"/>
              <a:gd name="connsiteY11" fmla="*/ 232229 h 1220475"/>
              <a:gd name="connsiteX12" fmla="*/ 3599543 w 4122057"/>
              <a:gd name="connsiteY12" fmla="*/ 261257 h 1220475"/>
              <a:gd name="connsiteX13" fmla="*/ 3657600 w 4122057"/>
              <a:gd name="connsiteY13" fmla="*/ 348343 h 1220475"/>
              <a:gd name="connsiteX14" fmla="*/ 3686628 w 4122057"/>
              <a:gd name="connsiteY14" fmla="*/ 391886 h 1220475"/>
              <a:gd name="connsiteX15" fmla="*/ 3715657 w 4122057"/>
              <a:gd name="connsiteY15" fmla="*/ 493486 h 1220475"/>
              <a:gd name="connsiteX16" fmla="*/ 3744685 w 4122057"/>
              <a:gd name="connsiteY16" fmla="*/ 667657 h 1220475"/>
              <a:gd name="connsiteX17" fmla="*/ 3773714 w 4122057"/>
              <a:gd name="connsiteY17" fmla="*/ 798286 h 1220475"/>
              <a:gd name="connsiteX18" fmla="*/ 3802743 w 4122057"/>
              <a:gd name="connsiteY18" fmla="*/ 1016000 h 1220475"/>
              <a:gd name="connsiteX19" fmla="*/ 3817257 w 4122057"/>
              <a:gd name="connsiteY19" fmla="*/ 1059543 h 1220475"/>
              <a:gd name="connsiteX20" fmla="*/ 3860800 w 4122057"/>
              <a:gd name="connsiteY20" fmla="*/ 1088572 h 1220475"/>
              <a:gd name="connsiteX21" fmla="*/ 3947885 w 4122057"/>
              <a:gd name="connsiteY21" fmla="*/ 1161143 h 1220475"/>
              <a:gd name="connsiteX22" fmla="*/ 4005943 w 4122057"/>
              <a:gd name="connsiteY22" fmla="*/ 1204686 h 1220475"/>
              <a:gd name="connsiteX23" fmla="*/ 4122057 w 4122057"/>
              <a:gd name="connsiteY23" fmla="*/ 1219200 h 1220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122057" h="1220475">
                <a:moveTo>
                  <a:pt x="0" y="0"/>
                </a:moveTo>
                <a:lnTo>
                  <a:pt x="232228" y="14515"/>
                </a:lnTo>
                <a:cubicBezTo>
                  <a:pt x="295160" y="18855"/>
                  <a:pt x="357875" y="26737"/>
                  <a:pt x="420914" y="29029"/>
                </a:cubicBezTo>
                <a:cubicBezTo>
                  <a:pt x="624037" y="36415"/>
                  <a:pt x="827314" y="38705"/>
                  <a:pt x="1030514" y="43543"/>
                </a:cubicBezTo>
                <a:cubicBezTo>
                  <a:pt x="1347078" y="72321"/>
                  <a:pt x="1208574" y="63142"/>
                  <a:pt x="1727200" y="72572"/>
                </a:cubicBezTo>
                <a:lnTo>
                  <a:pt x="2786743" y="87086"/>
                </a:lnTo>
                <a:cubicBezTo>
                  <a:pt x="2830286" y="91924"/>
                  <a:pt x="2874001" y="95404"/>
                  <a:pt x="2917371" y="101600"/>
                </a:cubicBezTo>
                <a:cubicBezTo>
                  <a:pt x="2941793" y="105089"/>
                  <a:pt x="2965560" y="112364"/>
                  <a:pt x="2989943" y="116115"/>
                </a:cubicBezTo>
                <a:cubicBezTo>
                  <a:pt x="3171736" y="144084"/>
                  <a:pt x="3056603" y="114930"/>
                  <a:pt x="3280228" y="159657"/>
                </a:cubicBezTo>
                <a:cubicBezTo>
                  <a:pt x="3330106" y="169633"/>
                  <a:pt x="3363034" y="175022"/>
                  <a:pt x="3410857" y="188686"/>
                </a:cubicBezTo>
                <a:cubicBezTo>
                  <a:pt x="3425568" y="192889"/>
                  <a:pt x="3439689" y="198997"/>
                  <a:pt x="3454400" y="203200"/>
                </a:cubicBezTo>
                <a:cubicBezTo>
                  <a:pt x="3476096" y="209399"/>
                  <a:pt x="3532804" y="220631"/>
                  <a:pt x="3556000" y="232229"/>
                </a:cubicBezTo>
                <a:cubicBezTo>
                  <a:pt x="3571602" y="240030"/>
                  <a:pt x="3585029" y="251581"/>
                  <a:pt x="3599543" y="261257"/>
                </a:cubicBezTo>
                <a:lnTo>
                  <a:pt x="3657600" y="348343"/>
                </a:lnTo>
                <a:cubicBezTo>
                  <a:pt x="3667276" y="362857"/>
                  <a:pt x="3681112" y="375337"/>
                  <a:pt x="3686628" y="391886"/>
                </a:cubicBezTo>
                <a:cubicBezTo>
                  <a:pt x="3699465" y="430394"/>
                  <a:pt x="3707846" y="451825"/>
                  <a:pt x="3715657" y="493486"/>
                </a:cubicBezTo>
                <a:cubicBezTo>
                  <a:pt x="3726504" y="551336"/>
                  <a:pt x="3733142" y="609942"/>
                  <a:pt x="3744685" y="667657"/>
                </a:cubicBezTo>
                <a:cubicBezTo>
                  <a:pt x="3763112" y="759790"/>
                  <a:pt x="3753217" y="716296"/>
                  <a:pt x="3773714" y="798286"/>
                </a:cubicBezTo>
                <a:cubicBezTo>
                  <a:pt x="3785129" y="923849"/>
                  <a:pt x="3777098" y="926243"/>
                  <a:pt x="3802743" y="1016000"/>
                </a:cubicBezTo>
                <a:cubicBezTo>
                  <a:pt x="3806946" y="1030711"/>
                  <a:pt x="3807700" y="1047596"/>
                  <a:pt x="3817257" y="1059543"/>
                </a:cubicBezTo>
                <a:cubicBezTo>
                  <a:pt x="3828154" y="1073165"/>
                  <a:pt x="3846286" y="1078896"/>
                  <a:pt x="3860800" y="1088572"/>
                </a:cubicBezTo>
                <a:cubicBezTo>
                  <a:pt x="3910313" y="1162843"/>
                  <a:pt x="3863703" y="1108530"/>
                  <a:pt x="3947885" y="1161143"/>
                </a:cubicBezTo>
                <a:cubicBezTo>
                  <a:pt x="3968399" y="1173964"/>
                  <a:pt x="3984940" y="1192684"/>
                  <a:pt x="4005943" y="1204686"/>
                </a:cubicBezTo>
                <a:cubicBezTo>
                  <a:pt x="4044730" y="1226850"/>
                  <a:pt x="4077992" y="1219200"/>
                  <a:pt x="4122057" y="12192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자유형: 도형 116">
            <a:extLst>
              <a:ext uri="{FF2B5EF4-FFF2-40B4-BE49-F238E27FC236}">
                <a16:creationId xmlns:a16="http://schemas.microsoft.com/office/drawing/2014/main" id="{7363AC5E-CDB8-42F5-8278-AEFFBEFEA27A}"/>
              </a:ext>
            </a:extLst>
          </p:cNvPr>
          <p:cNvSpPr/>
          <p:nvPr/>
        </p:nvSpPr>
        <p:spPr>
          <a:xfrm>
            <a:off x="1175657" y="1204686"/>
            <a:ext cx="4455886" cy="1074096"/>
          </a:xfrm>
          <a:custGeom>
            <a:avLst/>
            <a:gdLst>
              <a:gd name="connsiteX0" fmla="*/ 0 w 4455886"/>
              <a:gd name="connsiteY0" fmla="*/ 435428 h 1074096"/>
              <a:gd name="connsiteX1" fmla="*/ 43543 w 4455886"/>
              <a:gd name="connsiteY1" fmla="*/ 319314 h 1074096"/>
              <a:gd name="connsiteX2" fmla="*/ 87086 w 4455886"/>
              <a:gd name="connsiteY2" fmla="*/ 174171 h 1074096"/>
              <a:gd name="connsiteX3" fmla="*/ 116114 w 4455886"/>
              <a:gd name="connsiteY3" fmla="*/ 130628 h 1074096"/>
              <a:gd name="connsiteX4" fmla="*/ 130629 w 4455886"/>
              <a:gd name="connsiteY4" fmla="*/ 87085 h 1074096"/>
              <a:gd name="connsiteX5" fmla="*/ 159657 w 4455886"/>
              <a:gd name="connsiteY5" fmla="*/ 43543 h 1074096"/>
              <a:gd name="connsiteX6" fmla="*/ 246743 w 4455886"/>
              <a:gd name="connsiteY6" fmla="*/ 0 h 1074096"/>
              <a:gd name="connsiteX7" fmla="*/ 551543 w 4455886"/>
              <a:gd name="connsiteY7" fmla="*/ 14514 h 1074096"/>
              <a:gd name="connsiteX8" fmla="*/ 638629 w 4455886"/>
              <a:gd name="connsiteY8" fmla="*/ 29028 h 1074096"/>
              <a:gd name="connsiteX9" fmla="*/ 783772 w 4455886"/>
              <a:gd name="connsiteY9" fmla="*/ 43543 h 1074096"/>
              <a:gd name="connsiteX10" fmla="*/ 841829 w 4455886"/>
              <a:gd name="connsiteY10" fmla="*/ 58057 h 1074096"/>
              <a:gd name="connsiteX11" fmla="*/ 943429 w 4455886"/>
              <a:gd name="connsiteY11" fmla="*/ 101600 h 1074096"/>
              <a:gd name="connsiteX12" fmla="*/ 1074057 w 4455886"/>
              <a:gd name="connsiteY12" fmla="*/ 145143 h 1074096"/>
              <a:gd name="connsiteX13" fmla="*/ 1219200 w 4455886"/>
              <a:gd name="connsiteY13" fmla="*/ 174171 h 1074096"/>
              <a:gd name="connsiteX14" fmla="*/ 1640114 w 4455886"/>
              <a:gd name="connsiteY14" fmla="*/ 188685 h 1074096"/>
              <a:gd name="connsiteX15" fmla="*/ 1785257 w 4455886"/>
              <a:gd name="connsiteY15" fmla="*/ 203200 h 1074096"/>
              <a:gd name="connsiteX16" fmla="*/ 1988457 w 4455886"/>
              <a:gd name="connsiteY16" fmla="*/ 217714 h 1074096"/>
              <a:gd name="connsiteX17" fmla="*/ 2075543 w 4455886"/>
              <a:gd name="connsiteY17" fmla="*/ 232228 h 1074096"/>
              <a:gd name="connsiteX18" fmla="*/ 2627086 w 4455886"/>
              <a:gd name="connsiteY18" fmla="*/ 275771 h 1074096"/>
              <a:gd name="connsiteX19" fmla="*/ 3091543 w 4455886"/>
              <a:gd name="connsiteY19" fmla="*/ 290285 h 1074096"/>
              <a:gd name="connsiteX20" fmla="*/ 3251200 w 4455886"/>
              <a:gd name="connsiteY20" fmla="*/ 319314 h 1074096"/>
              <a:gd name="connsiteX21" fmla="*/ 3309257 w 4455886"/>
              <a:gd name="connsiteY21" fmla="*/ 333828 h 1074096"/>
              <a:gd name="connsiteX22" fmla="*/ 3454400 w 4455886"/>
              <a:gd name="connsiteY22" fmla="*/ 348343 h 1074096"/>
              <a:gd name="connsiteX23" fmla="*/ 3556000 w 4455886"/>
              <a:gd name="connsiteY23" fmla="*/ 362857 h 1074096"/>
              <a:gd name="connsiteX24" fmla="*/ 3773714 w 4455886"/>
              <a:gd name="connsiteY24" fmla="*/ 391885 h 1074096"/>
              <a:gd name="connsiteX25" fmla="*/ 3860800 w 4455886"/>
              <a:gd name="connsiteY25" fmla="*/ 406400 h 1074096"/>
              <a:gd name="connsiteX26" fmla="*/ 3918857 w 4455886"/>
              <a:gd name="connsiteY26" fmla="*/ 420914 h 1074096"/>
              <a:gd name="connsiteX27" fmla="*/ 4049486 w 4455886"/>
              <a:gd name="connsiteY27" fmla="*/ 435428 h 1074096"/>
              <a:gd name="connsiteX28" fmla="*/ 4136572 w 4455886"/>
              <a:gd name="connsiteY28" fmla="*/ 464457 h 1074096"/>
              <a:gd name="connsiteX29" fmla="*/ 4223657 w 4455886"/>
              <a:gd name="connsiteY29" fmla="*/ 537028 h 1074096"/>
              <a:gd name="connsiteX30" fmla="*/ 4267200 w 4455886"/>
              <a:gd name="connsiteY30" fmla="*/ 566057 h 1074096"/>
              <a:gd name="connsiteX31" fmla="*/ 4325257 w 4455886"/>
              <a:gd name="connsiteY31" fmla="*/ 653143 h 1074096"/>
              <a:gd name="connsiteX32" fmla="*/ 4354286 w 4455886"/>
              <a:gd name="connsiteY32" fmla="*/ 740228 h 1074096"/>
              <a:gd name="connsiteX33" fmla="*/ 4368800 w 4455886"/>
              <a:gd name="connsiteY33" fmla="*/ 1016000 h 1074096"/>
              <a:gd name="connsiteX34" fmla="*/ 4397829 w 4455886"/>
              <a:gd name="connsiteY34" fmla="*/ 1059543 h 1074096"/>
              <a:gd name="connsiteX35" fmla="*/ 4455886 w 4455886"/>
              <a:gd name="connsiteY35" fmla="*/ 1074057 h 107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455886" h="1074096">
                <a:moveTo>
                  <a:pt x="0" y="435428"/>
                </a:moveTo>
                <a:cubicBezTo>
                  <a:pt x="15340" y="397078"/>
                  <a:pt x="32165" y="359137"/>
                  <a:pt x="43543" y="319314"/>
                </a:cubicBezTo>
                <a:cubicBezTo>
                  <a:pt x="53685" y="283815"/>
                  <a:pt x="69838" y="200043"/>
                  <a:pt x="87086" y="174171"/>
                </a:cubicBezTo>
                <a:cubicBezTo>
                  <a:pt x="96762" y="159657"/>
                  <a:pt x="108313" y="146230"/>
                  <a:pt x="116114" y="130628"/>
                </a:cubicBezTo>
                <a:cubicBezTo>
                  <a:pt x="122956" y="116944"/>
                  <a:pt x="123787" y="100769"/>
                  <a:pt x="130629" y="87085"/>
                </a:cubicBezTo>
                <a:cubicBezTo>
                  <a:pt x="138430" y="71483"/>
                  <a:pt x="147322" y="55878"/>
                  <a:pt x="159657" y="43543"/>
                </a:cubicBezTo>
                <a:cubicBezTo>
                  <a:pt x="187794" y="15406"/>
                  <a:pt x="211327" y="11805"/>
                  <a:pt x="246743" y="0"/>
                </a:cubicBezTo>
                <a:cubicBezTo>
                  <a:pt x="348343" y="4838"/>
                  <a:pt x="450106" y="7000"/>
                  <a:pt x="551543" y="14514"/>
                </a:cubicBezTo>
                <a:cubicBezTo>
                  <a:pt x="580892" y="16688"/>
                  <a:pt x="609427" y="25378"/>
                  <a:pt x="638629" y="29028"/>
                </a:cubicBezTo>
                <a:cubicBezTo>
                  <a:pt x="686876" y="35059"/>
                  <a:pt x="735391" y="38705"/>
                  <a:pt x="783772" y="43543"/>
                </a:cubicBezTo>
                <a:cubicBezTo>
                  <a:pt x="803124" y="48381"/>
                  <a:pt x="823494" y="50199"/>
                  <a:pt x="841829" y="58057"/>
                </a:cubicBezTo>
                <a:cubicBezTo>
                  <a:pt x="982165" y="118200"/>
                  <a:pt x="776742" y="59926"/>
                  <a:pt x="943429" y="101600"/>
                </a:cubicBezTo>
                <a:cubicBezTo>
                  <a:pt x="1015874" y="149895"/>
                  <a:pt x="962317" y="122795"/>
                  <a:pt x="1074057" y="145143"/>
                </a:cubicBezTo>
                <a:cubicBezTo>
                  <a:pt x="1135493" y="157430"/>
                  <a:pt x="1149573" y="170192"/>
                  <a:pt x="1219200" y="174171"/>
                </a:cubicBezTo>
                <a:cubicBezTo>
                  <a:pt x="1359359" y="182180"/>
                  <a:pt x="1499809" y="183847"/>
                  <a:pt x="1640114" y="188685"/>
                </a:cubicBezTo>
                <a:lnTo>
                  <a:pt x="1785257" y="203200"/>
                </a:lnTo>
                <a:cubicBezTo>
                  <a:pt x="1852928" y="208839"/>
                  <a:pt x="1920888" y="210957"/>
                  <a:pt x="1988457" y="217714"/>
                </a:cubicBezTo>
                <a:cubicBezTo>
                  <a:pt x="2017740" y="220642"/>
                  <a:pt x="2046316" y="228789"/>
                  <a:pt x="2075543" y="232228"/>
                </a:cubicBezTo>
                <a:cubicBezTo>
                  <a:pt x="2185861" y="245207"/>
                  <a:pt x="2622596" y="275631"/>
                  <a:pt x="2627086" y="275771"/>
                </a:cubicBezTo>
                <a:lnTo>
                  <a:pt x="3091543" y="290285"/>
                </a:lnTo>
                <a:cubicBezTo>
                  <a:pt x="3154555" y="300788"/>
                  <a:pt x="3190350" y="305792"/>
                  <a:pt x="3251200" y="319314"/>
                </a:cubicBezTo>
                <a:cubicBezTo>
                  <a:pt x="3270673" y="323641"/>
                  <a:pt x="3289510" y="331007"/>
                  <a:pt x="3309257" y="333828"/>
                </a:cubicBezTo>
                <a:cubicBezTo>
                  <a:pt x="3357391" y="340704"/>
                  <a:pt x="3406111" y="342662"/>
                  <a:pt x="3454400" y="348343"/>
                </a:cubicBezTo>
                <a:cubicBezTo>
                  <a:pt x="3488376" y="352340"/>
                  <a:pt x="3522090" y="358336"/>
                  <a:pt x="3556000" y="362857"/>
                </a:cubicBezTo>
                <a:cubicBezTo>
                  <a:pt x="3681344" y="379569"/>
                  <a:pt x="3655178" y="373648"/>
                  <a:pt x="3773714" y="391885"/>
                </a:cubicBezTo>
                <a:cubicBezTo>
                  <a:pt x="3802801" y="396360"/>
                  <a:pt x="3831942" y="400628"/>
                  <a:pt x="3860800" y="406400"/>
                </a:cubicBezTo>
                <a:cubicBezTo>
                  <a:pt x="3880361" y="410312"/>
                  <a:pt x="3899141" y="417881"/>
                  <a:pt x="3918857" y="420914"/>
                </a:cubicBezTo>
                <a:cubicBezTo>
                  <a:pt x="3962159" y="427576"/>
                  <a:pt x="4005943" y="430590"/>
                  <a:pt x="4049486" y="435428"/>
                </a:cubicBezTo>
                <a:cubicBezTo>
                  <a:pt x="4078515" y="445104"/>
                  <a:pt x="4111112" y="447484"/>
                  <a:pt x="4136572" y="464457"/>
                </a:cubicBezTo>
                <a:cubicBezTo>
                  <a:pt x="4244676" y="536527"/>
                  <a:pt x="4111905" y="443900"/>
                  <a:pt x="4223657" y="537028"/>
                </a:cubicBezTo>
                <a:cubicBezTo>
                  <a:pt x="4237058" y="548195"/>
                  <a:pt x="4252686" y="556381"/>
                  <a:pt x="4267200" y="566057"/>
                </a:cubicBezTo>
                <a:cubicBezTo>
                  <a:pt x="4286552" y="595086"/>
                  <a:pt x="4314224" y="620045"/>
                  <a:pt x="4325257" y="653143"/>
                </a:cubicBezTo>
                <a:lnTo>
                  <a:pt x="4354286" y="740228"/>
                </a:lnTo>
                <a:cubicBezTo>
                  <a:pt x="4359124" y="832152"/>
                  <a:pt x="4356363" y="924793"/>
                  <a:pt x="4368800" y="1016000"/>
                </a:cubicBezTo>
                <a:cubicBezTo>
                  <a:pt x="4371157" y="1033284"/>
                  <a:pt x="4384207" y="1048646"/>
                  <a:pt x="4397829" y="1059543"/>
                </a:cubicBezTo>
                <a:cubicBezTo>
                  <a:pt x="4417884" y="1075587"/>
                  <a:pt x="4434951" y="1074057"/>
                  <a:pt x="4455886" y="1074057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자유형: 도형 117">
            <a:extLst>
              <a:ext uri="{FF2B5EF4-FFF2-40B4-BE49-F238E27FC236}">
                <a16:creationId xmlns:a16="http://schemas.microsoft.com/office/drawing/2014/main" id="{63F4D5C2-B81E-4D37-A490-AE7138B30D90}"/>
              </a:ext>
            </a:extLst>
          </p:cNvPr>
          <p:cNvSpPr/>
          <p:nvPr/>
        </p:nvSpPr>
        <p:spPr>
          <a:xfrm>
            <a:off x="1436914" y="2917371"/>
            <a:ext cx="1146629" cy="885576"/>
          </a:xfrm>
          <a:custGeom>
            <a:avLst/>
            <a:gdLst>
              <a:gd name="connsiteX0" fmla="*/ 0 w 1146629"/>
              <a:gd name="connsiteY0" fmla="*/ 0 h 885576"/>
              <a:gd name="connsiteX1" fmla="*/ 159657 w 1146629"/>
              <a:gd name="connsiteY1" fmla="*/ 14515 h 885576"/>
              <a:gd name="connsiteX2" fmla="*/ 203200 w 1146629"/>
              <a:gd name="connsiteY2" fmla="*/ 29029 h 885576"/>
              <a:gd name="connsiteX3" fmla="*/ 420915 w 1146629"/>
              <a:gd name="connsiteY3" fmla="*/ 72572 h 885576"/>
              <a:gd name="connsiteX4" fmla="*/ 551543 w 1146629"/>
              <a:gd name="connsiteY4" fmla="*/ 145143 h 885576"/>
              <a:gd name="connsiteX5" fmla="*/ 653143 w 1146629"/>
              <a:gd name="connsiteY5" fmla="*/ 261258 h 885576"/>
              <a:gd name="connsiteX6" fmla="*/ 740229 w 1146629"/>
              <a:gd name="connsiteY6" fmla="*/ 348343 h 885576"/>
              <a:gd name="connsiteX7" fmla="*/ 812800 w 1146629"/>
              <a:gd name="connsiteY7" fmla="*/ 478972 h 885576"/>
              <a:gd name="connsiteX8" fmla="*/ 841829 w 1146629"/>
              <a:gd name="connsiteY8" fmla="*/ 522515 h 885576"/>
              <a:gd name="connsiteX9" fmla="*/ 885372 w 1146629"/>
              <a:gd name="connsiteY9" fmla="*/ 653143 h 885576"/>
              <a:gd name="connsiteX10" fmla="*/ 899886 w 1146629"/>
              <a:gd name="connsiteY10" fmla="*/ 696686 h 885576"/>
              <a:gd name="connsiteX11" fmla="*/ 914400 w 1146629"/>
              <a:gd name="connsiteY11" fmla="*/ 754743 h 885576"/>
              <a:gd name="connsiteX12" fmla="*/ 986972 w 1146629"/>
              <a:gd name="connsiteY12" fmla="*/ 841829 h 885576"/>
              <a:gd name="connsiteX13" fmla="*/ 1074057 w 1146629"/>
              <a:gd name="connsiteY13" fmla="*/ 870858 h 885576"/>
              <a:gd name="connsiteX14" fmla="*/ 1146629 w 1146629"/>
              <a:gd name="connsiteY14" fmla="*/ 885372 h 88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6629" h="885576">
                <a:moveTo>
                  <a:pt x="0" y="0"/>
                </a:moveTo>
                <a:cubicBezTo>
                  <a:pt x="53219" y="4838"/>
                  <a:pt x="106756" y="6958"/>
                  <a:pt x="159657" y="14515"/>
                </a:cubicBezTo>
                <a:cubicBezTo>
                  <a:pt x="174803" y="16679"/>
                  <a:pt x="188198" y="26029"/>
                  <a:pt x="203200" y="29029"/>
                </a:cubicBezTo>
                <a:cubicBezTo>
                  <a:pt x="439779" y="76345"/>
                  <a:pt x="309235" y="35346"/>
                  <a:pt x="420915" y="72572"/>
                </a:cubicBezTo>
                <a:cubicBezTo>
                  <a:pt x="520730" y="139116"/>
                  <a:pt x="474902" y="119597"/>
                  <a:pt x="551543" y="145143"/>
                </a:cubicBezTo>
                <a:cubicBezTo>
                  <a:pt x="674920" y="227395"/>
                  <a:pt x="483800" y="91917"/>
                  <a:pt x="653143" y="261258"/>
                </a:cubicBezTo>
                <a:lnTo>
                  <a:pt x="740229" y="348343"/>
                </a:lnTo>
                <a:cubicBezTo>
                  <a:pt x="765775" y="424983"/>
                  <a:pt x="746257" y="379157"/>
                  <a:pt x="812800" y="478972"/>
                </a:cubicBezTo>
                <a:lnTo>
                  <a:pt x="841829" y="522515"/>
                </a:lnTo>
                <a:lnTo>
                  <a:pt x="885372" y="653143"/>
                </a:lnTo>
                <a:cubicBezTo>
                  <a:pt x="890210" y="667657"/>
                  <a:pt x="896175" y="681843"/>
                  <a:pt x="899886" y="696686"/>
                </a:cubicBezTo>
                <a:cubicBezTo>
                  <a:pt x="904724" y="716038"/>
                  <a:pt x="906542" y="736408"/>
                  <a:pt x="914400" y="754743"/>
                </a:cubicBezTo>
                <a:cubicBezTo>
                  <a:pt x="923998" y="777139"/>
                  <a:pt x="967356" y="830931"/>
                  <a:pt x="986972" y="841829"/>
                </a:cubicBezTo>
                <a:cubicBezTo>
                  <a:pt x="1013720" y="856689"/>
                  <a:pt x="1045029" y="861182"/>
                  <a:pt x="1074057" y="870858"/>
                </a:cubicBezTo>
                <a:cubicBezTo>
                  <a:pt x="1126778" y="888432"/>
                  <a:pt x="1102302" y="885372"/>
                  <a:pt x="1146629" y="885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42DED3A1-5CBB-4CB1-AC64-5E2D080FC1B4}"/>
              </a:ext>
            </a:extLst>
          </p:cNvPr>
          <p:cNvCxnSpPr/>
          <p:nvPr/>
        </p:nvCxnSpPr>
        <p:spPr>
          <a:xfrm>
            <a:off x="5718426" y="4137290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A7BA6F1-E5F6-4643-9A6F-FA136ED34EA3}"/>
              </a:ext>
            </a:extLst>
          </p:cNvPr>
          <p:cNvCxnSpPr/>
          <p:nvPr/>
        </p:nvCxnSpPr>
        <p:spPr>
          <a:xfrm>
            <a:off x="5736883" y="4403579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A6F55-3C8D-4D68-BDC9-5283FF2E6818}"/>
              </a:ext>
            </a:extLst>
          </p:cNvPr>
          <p:cNvSpPr txBox="1"/>
          <p:nvPr/>
        </p:nvSpPr>
        <p:spPr>
          <a:xfrm>
            <a:off x="7905483" y="4135602"/>
            <a:ext cx="9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/root/f1</a:t>
            </a:r>
          </a:p>
        </p:txBody>
      </p:sp>
      <p:sp>
        <p:nvSpPr>
          <p:cNvPr id="124" name="자유형: 도형 123">
            <a:extLst>
              <a:ext uri="{FF2B5EF4-FFF2-40B4-BE49-F238E27FC236}">
                <a16:creationId xmlns:a16="http://schemas.microsoft.com/office/drawing/2014/main" id="{2DA6AD02-DECE-4C15-B8C1-02F3EF22B2AD}"/>
              </a:ext>
            </a:extLst>
          </p:cNvPr>
          <p:cNvSpPr/>
          <p:nvPr/>
        </p:nvSpPr>
        <p:spPr>
          <a:xfrm>
            <a:off x="4673600" y="3730171"/>
            <a:ext cx="1001486" cy="624115"/>
          </a:xfrm>
          <a:custGeom>
            <a:avLst/>
            <a:gdLst>
              <a:gd name="connsiteX0" fmla="*/ 0 w 1001486"/>
              <a:gd name="connsiteY0" fmla="*/ 0 h 624115"/>
              <a:gd name="connsiteX1" fmla="*/ 130629 w 1001486"/>
              <a:gd name="connsiteY1" fmla="*/ 14515 h 624115"/>
              <a:gd name="connsiteX2" fmla="*/ 246743 w 1001486"/>
              <a:gd name="connsiteY2" fmla="*/ 43543 h 624115"/>
              <a:gd name="connsiteX3" fmla="*/ 319314 w 1001486"/>
              <a:gd name="connsiteY3" fmla="*/ 58058 h 624115"/>
              <a:gd name="connsiteX4" fmla="*/ 493486 w 1001486"/>
              <a:gd name="connsiteY4" fmla="*/ 174172 h 624115"/>
              <a:gd name="connsiteX5" fmla="*/ 580571 w 1001486"/>
              <a:gd name="connsiteY5" fmla="*/ 232229 h 624115"/>
              <a:gd name="connsiteX6" fmla="*/ 609600 w 1001486"/>
              <a:gd name="connsiteY6" fmla="*/ 275772 h 624115"/>
              <a:gd name="connsiteX7" fmla="*/ 653143 w 1001486"/>
              <a:gd name="connsiteY7" fmla="*/ 304800 h 624115"/>
              <a:gd name="connsiteX8" fmla="*/ 667657 w 1001486"/>
              <a:gd name="connsiteY8" fmla="*/ 348343 h 624115"/>
              <a:gd name="connsiteX9" fmla="*/ 769257 w 1001486"/>
              <a:gd name="connsiteY9" fmla="*/ 464458 h 624115"/>
              <a:gd name="connsiteX10" fmla="*/ 798286 w 1001486"/>
              <a:gd name="connsiteY10" fmla="*/ 508000 h 624115"/>
              <a:gd name="connsiteX11" fmla="*/ 885371 w 1001486"/>
              <a:gd name="connsiteY11" fmla="*/ 551543 h 624115"/>
              <a:gd name="connsiteX12" fmla="*/ 1001486 w 1001486"/>
              <a:gd name="connsiteY12" fmla="*/ 624115 h 6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486" h="624115">
                <a:moveTo>
                  <a:pt x="0" y="0"/>
                </a:moveTo>
                <a:cubicBezTo>
                  <a:pt x="43543" y="4838"/>
                  <a:pt x="87485" y="6901"/>
                  <a:pt x="130629" y="14515"/>
                </a:cubicBezTo>
                <a:cubicBezTo>
                  <a:pt x="169918" y="21448"/>
                  <a:pt x="207622" y="35718"/>
                  <a:pt x="246743" y="43543"/>
                </a:cubicBezTo>
                <a:lnTo>
                  <a:pt x="319314" y="58058"/>
                </a:lnTo>
                <a:cubicBezTo>
                  <a:pt x="450474" y="123637"/>
                  <a:pt x="293359" y="40754"/>
                  <a:pt x="493486" y="174172"/>
                </a:cubicBezTo>
                <a:lnTo>
                  <a:pt x="580571" y="232229"/>
                </a:lnTo>
                <a:cubicBezTo>
                  <a:pt x="590247" y="246743"/>
                  <a:pt x="597265" y="263437"/>
                  <a:pt x="609600" y="275772"/>
                </a:cubicBezTo>
                <a:cubicBezTo>
                  <a:pt x="621935" y="288107"/>
                  <a:pt x="642246" y="291179"/>
                  <a:pt x="653143" y="304800"/>
                </a:cubicBezTo>
                <a:cubicBezTo>
                  <a:pt x="662700" y="316747"/>
                  <a:pt x="660227" y="334969"/>
                  <a:pt x="667657" y="348343"/>
                </a:cubicBezTo>
                <a:cubicBezTo>
                  <a:pt x="717461" y="437990"/>
                  <a:pt x="705650" y="422053"/>
                  <a:pt x="769257" y="464458"/>
                </a:cubicBezTo>
                <a:cubicBezTo>
                  <a:pt x="778933" y="478972"/>
                  <a:pt x="785951" y="495665"/>
                  <a:pt x="798286" y="508000"/>
                </a:cubicBezTo>
                <a:cubicBezTo>
                  <a:pt x="826424" y="536137"/>
                  <a:pt x="849955" y="539738"/>
                  <a:pt x="885371" y="551543"/>
                </a:cubicBezTo>
                <a:cubicBezTo>
                  <a:pt x="981459" y="615601"/>
                  <a:pt x="941252" y="593997"/>
                  <a:pt x="1001486" y="62411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31753CD-F49A-4111-8EC6-E0E761140A4D}"/>
              </a:ext>
            </a:extLst>
          </p:cNvPr>
          <p:cNvSpPr/>
          <p:nvPr/>
        </p:nvSpPr>
        <p:spPr>
          <a:xfrm>
            <a:off x="5718426" y="577198"/>
            <a:ext cx="2187057" cy="11645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FD084F78-A0A8-40D2-B3A4-FC9D16FFA1D2}"/>
              </a:ext>
            </a:extLst>
          </p:cNvPr>
          <p:cNvCxnSpPr/>
          <p:nvPr/>
        </p:nvCxnSpPr>
        <p:spPr>
          <a:xfrm>
            <a:off x="5718426" y="764704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C554E83D-2154-4555-A447-9E66FAB8B1F7}"/>
              </a:ext>
            </a:extLst>
          </p:cNvPr>
          <p:cNvCxnSpPr/>
          <p:nvPr/>
        </p:nvCxnSpPr>
        <p:spPr>
          <a:xfrm>
            <a:off x="5718426" y="10527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2B9C983E-4ED2-4E9D-8234-B126A1BC57F4}"/>
              </a:ext>
            </a:extLst>
          </p:cNvPr>
          <p:cNvCxnSpPr/>
          <p:nvPr/>
        </p:nvCxnSpPr>
        <p:spPr>
          <a:xfrm>
            <a:off x="5718426" y="1229648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0429A4B-4585-4840-B81B-8325DF1E6F8D}"/>
              </a:ext>
            </a:extLst>
          </p:cNvPr>
          <p:cNvSpPr txBox="1"/>
          <p:nvPr/>
        </p:nvSpPr>
        <p:spPr>
          <a:xfrm>
            <a:off x="7949958" y="493741"/>
            <a:ext cx="834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/d7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4BA8B1-5F5A-4848-BCAA-9FA387D6FF9C}"/>
              </a:ext>
            </a:extLst>
          </p:cNvPr>
          <p:cNvSpPr txBox="1"/>
          <p:nvPr/>
        </p:nvSpPr>
        <p:spPr>
          <a:xfrm>
            <a:off x="7939602" y="968206"/>
            <a:ext cx="834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/root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AB712A-9883-4C4B-8300-0957C3C38952}"/>
              </a:ext>
            </a:extLst>
          </p:cNvPr>
          <p:cNvSpPr txBox="1"/>
          <p:nvPr/>
        </p:nvSpPr>
        <p:spPr>
          <a:xfrm>
            <a:off x="2314362" y="544608"/>
            <a:ext cx="190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chroot("/d7");</a:t>
            </a: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0CACE893-90CF-4C5C-B6BD-584E38B1D3D9}"/>
              </a:ext>
            </a:extLst>
          </p:cNvPr>
          <p:cNvCxnSpPr/>
          <p:nvPr/>
        </p:nvCxnSpPr>
        <p:spPr>
          <a:xfrm flipH="1">
            <a:off x="3281711" y="1229648"/>
            <a:ext cx="494572" cy="410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7255C09-3B8B-460C-BACD-AF38189E5D99}"/>
              </a:ext>
            </a:extLst>
          </p:cNvPr>
          <p:cNvCxnSpPr/>
          <p:nvPr/>
        </p:nvCxnSpPr>
        <p:spPr>
          <a:xfrm>
            <a:off x="3281711" y="1199350"/>
            <a:ext cx="494572" cy="440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0D4831C1-27FD-4F71-B699-825D85D6D146}"/>
              </a:ext>
            </a:extLst>
          </p:cNvPr>
          <p:cNvSpPr/>
          <p:nvPr/>
        </p:nvSpPr>
        <p:spPr>
          <a:xfrm>
            <a:off x="1088571" y="733818"/>
            <a:ext cx="4499429" cy="891782"/>
          </a:xfrm>
          <a:custGeom>
            <a:avLst/>
            <a:gdLst>
              <a:gd name="connsiteX0" fmla="*/ 0 w 4499429"/>
              <a:gd name="connsiteY0" fmla="*/ 891782 h 891782"/>
              <a:gd name="connsiteX1" fmla="*/ 29029 w 4499429"/>
              <a:gd name="connsiteY1" fmla="*/ 819211 h 891782"/>
              <a:gd name="connsiteX2" fmla="*/ 43543 w 4499429"/>
              <a:gd name="connsiteY2" fmla="*/ 775668 h 891782"/>
              <a:gd name="connsiteX3" fmla="*/ 101600 w 4499429"/>
              <a:gd name="connsiteY3" fmla="*/ 688582 h 891782"/>
              <a:gd name="connsiteX4" fmla="*/ 130629 w 4499429"/>
              <a:gd name="connsiteY4" fmla="*/ 601496 h 891782"/>
              <a:gd name="connsiteX5" fmla="*/ 145143 w 4499429"/>
              <a:gd name="connsiteY5" fmla="*/ 557953 h 891782"/>
              <a:gd name="connsiteX6" fmla="*/ 174172 w 4499429"/>
              <a:gd name="connsiteY6" fmla="*/ 514411 h 891782"/>
              <a:gd name="connsiteX7" fmla="*/ 188686 w 4499429"/>
              <a:gd name="connsiteY7" fmla="*/ 470868 h 891782"/>
              <a:gd name="connsiteX8" fmla="*/ 232229 w 4499429"/>
              <a:gd name="connsiteY8" fmla="*/ 427325 h 891782"/>
              <a:gd name="connsiteX9" fmla="*/ 406400 w 4499429"/>
              <a:gd name="connsiteY9" fmla="*/ 340239 h 891782"/>
              <a:gd name="connsiteX10" fmla="*/ 478972 w 4499429"/>
              <a:gd name="connsiteY10" fmla="*/ 325725 h 891782"/>
              <a:gd name="connsiteX11" fmla="*/ 1117600 w 4499429"/>
              <a:gd name="connsiteY11" fmla="*/ 311211 h 891782"/>
              <a:gd name="connsiteX12" fmla="*/ 2119086 w 4499429"/>
              <a:gd name="connsiteY12" fmla="*/ 296696 h 891782"/>
              <a:gd name="connsiteX13" fmla="*/ 2278743 w 4499429"/>
              <a:gd name="connsiteY13" fmla="*/ 282182 h 891782"/>
              <a:gd name="connsiteX14" fmla="*/ 2351315 w 4499429"/>
              <a:gd name="connsiteY14" fmla="*/ 267668 h 891782"/>
              <a:gd name="connsiteX15" fmla="*/ 2569029 w 4499429"/>
              <a:gd name="connsiteY15" fmla="*/ 253153 h 891782"/>
              <a:gd name="connsiteX16" fmla="*/ 2728686 w 4499429"/>
              <a:gd name="connsiteY16" fmla="*/ 224125 h 891782"/>
              <a:gd name="connsiteX17" fmla="*/ 2815772 w 4499429"/>
              <a:gd name="connsiteY17" fmla="*/ 209611 h 891782"/>
              <a:gd name="connsiteX18" fmla="*/ 2960915 w 4499429"/>
              <a:gd name="connsiteY18" fmla="*/ 180582 h 891782"/>
              <a:gd name="connsiteX19" fmla="*/ 3149600 w 4499429"/>
              <a:gd name="connsiteY19" fmla="*/ 166068 h 891782"/>
              <a:gd name="connsiteX20" fmla="*/ 3309258 w 4499429"/>
              <a:gd name="connsiteY20" fmla="*/ 137039 h 891782"/>
              <a:gd name="connsiteX21" fmla="*/ 3381829 w 4499429"/>
              <a:gd name="connsiteY21" fmla="*/ 122525 h 891782"/>
              <a:gd name="connsiteX22" fmla="*/ 3468915 w 4499429"/>
              <a:gd name="connsiteY22" fmla="*/ 108011 h 891782"/>
              <a:gd name="connsiteX23" fmla="*/ 3541486 w 4499429"/>
              <a:gd name="connsiteY23" fmla="*/ 93496 h 891782"/>
              <a:gd name="connsiteX24" fmla="*/ 3628572 w 4499429"/>
              <a:gd name="connsiteY24" fmla="*/ 78982 h 891782"/>
              <a:gd name="connsiteX25" fmla="*/ 3701143 w 4499429"/>
              <a:gd name="connsiteY25" fmla="*/ 64468 h 891782"/>
              <a:gd name="connsiteX26" fmla="*/ 3817258 w 4499429"/>
              <a:gd name="connsiteY26" fmla="*/ 49953 h 891782"/>
              <a:gd name="connsiteX27" fmla="*/ 4499429 w 4499429"/>
              <a:gd name="connsiteY27" fmla="*/ 20925 h 89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499429" h="891782">
                <a:moveTo>
                  <a:pt x="0" y="891782"/>
                </a:moveTo>
                <a:cubicBezTo>
                  <a:pt x="9676" y="867592"/>
                  <a:pt x="19881" y="843606"/>
                  <a:pt x="29029" y="819211"/>
                </a:cubicBezTo>
                <a:cubicBezTo>
                  <a:pt x="34401" y="804886"/>
                  <a:pt x="36113" y="789042"/>
                  <a:pt x="43543" y="775668"/>
                </a:cubicBezTo>
                <a:cubicBezTo>
                  <a:pt x="60486" y="745170"/>
                  <a:pt x="90567" y="721680"/>
                  <a:pt x="101600" y="688582"/>
                </a:cubicBezTo>
                <a:lnTo>
                  <a:pt x="130629" y="601496"/>
                </a:lnTo>
                <a:cubicBezTo>
                  <a:pt x="135467" y="586982"/>
                  <a:pt x="136656" y="570683"/>
                  <a:pt x="145143" y="557953"/>
                </a:cubicBezTo>
                <a:lnTo>
                  <a:pt x="174172" y="514411"/>
                </a:lnTo>
                <a:cubicBezTo>
                  <a:pt x="179010" y="499897"/>
                  <a:pt x="180199" y="483598"/>
                  <a:pt x="188686" y="470868"/>
                </a:cubicBezTo>
                <a:cubicBezTo>
                  <a:pt x="200072" y="453789"/>
                  <a:pt x="216026" y="439927"/>
                  <a:pt x="232229" y="427325"/>
                </a:cubicBezTo>
                <a:cubicBezTo>
                  <a:pt x="291506" y="381221"/>
                  <a:pt x="332937" y="354931"/>
                  <a:pt x="406400" y="340239"/>
                </a:cubicBezTo>
                <a:cubicBezTo>
                  <a:pt x="430591" y="335401"/>
                  <a:pt x="454323" y="326731"/>
                  <a:pt x="478972" y="325725"/>
                </a:cubicBezTo>
                <a:cubicBezTo>
                  <a:pt x="691726" y="317041"/>
                  <a:pt x="904702" y="314979"/>
                  <a:pt x="1117600" y="311211"/>
                </a:cubicBezTo>
                <a:lnTo>
                  <a:pt x="2119086" y="296696"/>
                </a:lnTo>
                <a:cubicBezTo>
                  <a:pt x="2172305" y="291858"/>
                  <a:pt x="2225717" y="288810"/>
                  <a:pt x="2278743" y="282182"/>
                </a:cubicBezTo>
                <a:cubicBezTo>
                  <a:pt x="2303222" y="279122"/>
                  <a:pt x="2326768" y="270123"/>
                  <a:pt x="2351315" y="267668"/>
                </a:cubicBezTo>
                <a:cubicBezTo>
                  <a:pt x="2423686" y="260431"/>
                  <a:pt x="2496458" y="257991"/>
                  <a:pt x="2569029" y="253153"/>
                </a:cubicBezTo>
                <a:cubicBezTo>
                  <a:pt x="2825648" y="210384"/>
                  <a:pt x="2505542" y="264696"/>
                  <a:pt x="2728686" y="224125"/>
                </a:cubicBezTo>
                <a:cubicBezTo>
                  <a:pt x="2757640" y="218861"/>
                  <a:pt x="2786847" y="215034"/>
                  <a:pt x="2815772" y="209611"/>
                </a:cubicBezTo>
                <a:cubicBezTo>
                  <a:pt x="2864266" y="200518"/>
                  <a:pt x="2911721" y="184366"/>
                  <a:pt x="2960915" y="180582"/>
                </a:cubicBezTo>
                <a:lnTo>
                  <a:pt x="3149600" y="166068"/>
                </a:lnTo>
                <a:cubicBezTo>
                  <a:pt x="3261061" y="138202"/>
                  <a:pt x="3153244" y="163041"/>
                  <a:pt x="3309258" y="137039"/>
                </a:cubicBezTo>
                <a:cubicBezTo>
                  <a:pt x="3333592" y="132983"/>
                  <a:pt x="3357558" y="126938"/>
                  <a:pt x="3381829" y="122525"/>
                </a:cubicBezTo>
                <a:cubicBezTo>
                  <a:pt x="3410783" y="117261"/>
                  <a:pt x="3439961" y="113276"/>
                  <a:pt x="3468915" y="108011"/>
                </a:cubicBezTo>
                <a:cubicBezTo>
                  <a:pt x="3493187" y="103598"/>
                  <a:pt x="3517214" y="97909"/>
                  <a:pt x="3541486" y="93496"/>
                </a:cubicBezTo>
                <a:cubicBezTo>
                  <a:pt x="3570440" y="88231"/>
                  <a:pt x="3599618" y="84246"/>
                  <a:pt x="3628572" y="78982"/>
                </a:cubicBezTo>
                <a:cubicBezTo>
                  <a:pt x="3652843" y="74569"/>
                  <a:pt x="3676760" y="68219"/>
                  <a:pt x="3701143" y="64468"/>
                </a:cubicBezTo>
                <a:cubicBezTo>
                  <a:pt x="3739696" y="58537"/>
                  <a:pt x="3778553" y="54791"/>
                  <a:pt x="3817258" y="49953"/>
                </a:cubicBezTo>
                <a:cubicBezTo>
                  <a:pt x="4092526" y="-41802"/>
                  <a:pt x="3873744" y="20925"/>
                  <a:pt x="4499429" y="2092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34F709-0101-4D6E-BEEF-7643E59713A3}"/>
              </a:ext>
            </a:extLst>
          </p:cNvPr>
          <p:cNvSpPr txBox="1"/>
          <p:nvPr/>
        </p:nvSpPr>
        <p:spPr>
          <a:xfrm>
            <a:off x="137001" y="4654717"/>
            <a:ext cx="21254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before chroot</a:t>
            </a:r>
            <a:r>
              <a:rPr lang="en-US" sz="1600"/>
              <a:t>("/d7"):</a:t>
            </a:r>
          </a:p>
          <a:p>
            <a:r>
              <a:rPr lang="en-US" sz="1600"/>
              <a:t>/a/b ==&gt; </a:t>
            </a:r>
            <a:r>
              <a:rPr lang="en-US" sz="1600">
                <a:solidFill>
                  <a:srgbClr val="FF0000"/>
                </a:solidFill>
              </a:rPr>
              <a:t>/a/b</a:t>
            </a:r>
          </a:p>
          <a:p>
            <a:r>
              <a:rPr lang="en-US" sz="1600">
                <a:solidFill>
                  <a:srgbClr val="FF0000"/>
                </a:solidFill>
              </a:rPr>
              <a:t>after chroot</a:t>
            </a:r>
            <a:r>
              <a:rPr lang="en-US" sz="1600"/>
              <a:t>("/d7"):</a:t>
            </a:r>
          </a:p>
          <a:p>
            <a:r>
              <a:rPr lang="en-US" sz="1600"/>
              <a:t>/a/b ==&gt; </a:t>
            </a:r>
            <a:r>
              <a:rPr lang="en-US" sz="1600">
                <a:solidFill>
                  <a:srgbClr val="FF0000"/>
                </a:solidFill>
              </a:rPr>
              <a:t>/d7/a/b</a:t>
            </a:r>
          </a:p>
        </p:txBody>
      </p:sp>
      <p:sp>
        <p:nvSpPr>
          <p:cNvPr id="6" name="자유형: 도형 5">
            <a:extLst>
              <a:ext uri="{FF2B5EF4-FFF2-40B4-BE49-F238E27FC236}">
                <a16:creationId xmlns:a16="http://schemas.microsoft.com/office/drawing/2014/main" id="{6FD956BD-9506-421F-A047-45A0D3D23721}"/>
              </a:ext>
            </a:extLst>
          </p:cNvPr>
          <p:cNvSpPr/>
          <p:nvPr/>
        </p:nvSpPr>
        <p:spPr>
          <a:xfrm>
            <a:off x="-384517" y="4557486"/>
            <a:ext cx="2880974" cy="1509485"/>
          </a:xfrm>
          <a:custGeom>
            <a:avLst/>
            <a:gdLst>
              <a:gd name="connsiteX0" fmla="*/ 1444060 w 2880974"/>
              <a:gd name="connsiteY0" fmla="*/ 1509485 h 1509485"/>
              <a:gd name="connsiteX1" fmla="*/ 1313431 w 2880974"/>
              <a:gd name="connsiteY1" fmla="*/ 1494971 h 1509485"/>
              <a:gd name="connsiteX2" fmla="*/ 1153774 w 2880974"/>
              <a:gd name="connsiteY2" fmla="*/ 1480457 h 1509485"/>
              <a:gd name="connsiteX3" fmla="*/ 1081203 w 2880974"/>
              <a:gd name="connsiteY3" fmla="*/ 1451428 h 1509485"/>
              <a:gd name="connsiteX4" fmla="*/ 936060 w 2880974"/>
              <a:gd name="connsiteY4" fmla="*/ 1422400 h 1509485"/>
              <a:gd name="connsiteX5" fmla="*/ 863488 w 2880974"/>
              <a:gd name="connsiteY5" fmla="*/ 1407885 h 1509485"/>
              <a:gd name="connsiteX6" fmla="*/ 790917 w 2880974"/>
              <a:gd name="connsiteY6" fmla="*/ 1393371 h 1509485"/>
              <a:gd name="connsiteX7" fmla="*/ 718346 w 2880974"/>
              <a:gd name="connsiteY7" fmla="*/ 1364343 h 1509485"/>
              <a:gd name="connsiteX8" fmla="*/ 660288 w 2880974"/>
              <a:gd name="connsiteY8" fmla="*/ 1349828 h 1509485"/>
              <a:gd name="connsiteX9" fmla="*/ 573203 w 2880974"/>
              <a:gd name="connsiteY9" fmla="*/ 1320800 h 1509485"/>
              <a:gd name="connsiteX10" fmla="*/ 529660 w 2880974"/>
              <a:gd name="connsiteY10" fmla="*/ 1306285 h 1509485"/>
              <a:gd name="connsiteX11" fmla="*/ 442574 w 2880974"/>
              <a:gd name="connsiteY11" fmla="*/ 1277257 h 1509485"/>
              <a:gd name="connsiteX12" fmla="*/ 384517 w 2880974"/>
              <a:gd name="connsiteY12" fmla="*/ 1233714 h 1509485"/>
              <a:gd name="connsiteX13" fmla="*/ 282917 w 2880974"/>
              <a:gd name="connsiteY13" fmla="*/ 1204685 h 1509485"/>
              <a:gd name="connsiteX14" fmla="*/ 239374 w 2880974"/>
              <a:gd name="connsiteY14" fmla="*/ 1146628 h 1509485"/>
              <a:gd name="connsiteX15" fmla="*/ 210346 w 2880974"/>
              <a:gd name="connsiteY15" fmla="*/ 1103085 h 1509485"/>
              <a:gd name="connsiteX16" fmla="*/ 166803 w 2880974"/>
              <a:gd name="connsiteY16" fmla="*/ 1074057 h 1509485"/>
              <a:gd name="connsiteX17" fmla="*/ 94231 w 2880974"/>
              <a:gd name="connsiteY17" fmla="*/ 943428 h 1509485"/>
              <a:gd name="connsiteX18" fmla="*/ 36174 w 2880974"/>
              <a:gd name="connsiteY18" fmla="*/ 841828 h 1509485"/>
              <a:gd name="connsiteX19" fmla="*/ 21660 w 2880974"/>
              <a:gd name="connsiteY19" fmla="*/ 406400 h 1509485"/>
              <a:gd name="connsiteX20" fmla="*/ 123260 w 2880974"/>
              <a:gd name="connsiteY20" fmla="*/ 246743 h 1509485"/>
              <a:gd name="connsiteX21" fmla="*/ 152288 w 2880974"/>
              <a:gd name="connsiteY21" fmla="*/ 203200 h 1509485"/>
              <a:gd name="connsiteX22" fmla="*/ 253888 w 2880974"/>
              <a:gd name="connsiteY22" fmla="*/ 145143 h 1509485"/>
              <a:gd name="connsiteX23" fmla="*/ 297431 w 2880974"/>
              <a:gd name="connsiteY23" fmla="*/ 116114 h 1509485"/>
              <a:gd name="connsiteX24" fmla="*/ 370003 w 2880974"/>
              <a:gd name="connsiteY24" fmla="*/ 101600 h 1509485"/>
              <a:gd name="connsiteX25" fmla="*/ 428060 w 2880974"/>
              <a:gd name="connsiteY25" fmla="*/ 87085 h 1509485"/>
              <a:gd name="connsiteX26" fmla="*/ 500631 w 2880974"/>
              <a:gd name="connsiteY26" fmla="*/ 58057 h 1509485"/>
              <a:gd name="connsiteX27" fmla="*/ 602231 w 2880974"/>
              <a:gd name="connsiteY27" fmla="*/ 29028 h 1509485"/>
              <a:gd name="connsiteX28" fmla="*/ 718346 w 2880974"/>
              <a:gd name="connsiteY28" fmla="*/ 14514 h 1509485"/>
              <a:gd name="connsiteX29" fmla="*/ 819946 w 2880974"/>
              <a:gd name="connsiteY29" fmla="*/ 0 h 1509485"/>
              <a:gd name="connsiteX30" fmla="*/ 1705317 w 2880974"/>
              <a:gd name="connsiteY30" fmla="*/ 14514 h 1509485"/>
              <a:gd name="connsiteX31" fmla="*/ 1894003 w 2880974"/>
              <a:gd name="connsiteY31" fmla="*/ 29028 h 1509485"/>
              <a:gd name="connsiteX32" fmla="*/ 2111717 w 2880974"/>
              <a:gd name="connsiteY32" fmla="*/ 43543 h 1509485"/>
              <a:gd name="connsiteX33" fmla="*/ 2213317 w 2880974"/>
              <a:gd name="connsiteY33" fmla="*/ 58057 h 1509485"/>
              <a:gd name="connsiteX34" fmla="*/ 2358460 w 2880974"/>
              <a:gd name="connsiteY34" fmla="*/ 87085 h 1509485"/>
              <a:gd name="connsiteX35" fmla="*/ 2634231 w 2880974"/>
              <a:gd name="connsiteY35" fmla="*/ 116114 h 1509485"/>
              <a:gd name="connsiteX36" fmla="*/ 2721317 w 2880974"/>
              <a:gd name="connsiteY36" fmla="*/ 159657 h 1509485"/>
              <a:gd name="connsiteX37" fmla="*/ 2764860 w 2880974"/>
              <a:gd name="connsiteY37" fmla="*/ 174171 h 1509485"/>
              <a:gd name="connsiteX38" fmla="*/ 2808403 w 2880974"/>
              <a:gd name="connsiteY38" fmla="*/ 232228 h 1509485"/>
              <a:gd name="connsiteX39" fmla="*/ 2837431 w 2880974"/>
              <a:gd name="connsiteY39" fmla="*/ 290285 h 1509485"/>
              <a:gd name="connsiteX40" fmla="*/ 2880974 w 2880974"/>
              <a:gd name="connsiteY40" fmla="*/ 435428 h 1509485"/>
              <a:gd name="connsiteX41" fmla="*/ 2866460 w 2880974"/>
              <a:gd name="connsiteY41" fmla="*/ 667657 h 1509485"/>
              <a:gd name="connsiteX42" fmla="*/ 2837431 w 2880974"/>
              <a:gd name="connsiteY42" fmla="*/ 769257 h 1509485"/>
              <a:gd name="connsiteX43" fmla="*/ 2808403 w 2880974"/>
              <a:gd name="connsiteY43" fmla="*/ 870857 h 1509485"/>
              <a:gd name="connsiteX44" fmla="*/ 2764860 w 2880974"/>
              <a:gd name="connsiteY44" fmla="*/ 914400 h 1509485"/>
              <a:gd name="connsiteX45" fmla="*/ 2750346 w 2880974"/>
              <a:gd name="connsiteY45" fmla="*/ 957943 h 1509485"/>
              <a:gd name="connsiteX46" fmla="*/ 2561660 w 2880974"/>
              <a:gd name="connsiteY46" fmla="*/ 1117600 h 1509485"/>
              <a:gd name="connsiteX47" fmla="*/ 2503603 w 2880974"/>
              <a:gd name="connsiteY47" fmla="*/ 1146628 h 1509485"/>
              <a:gd name="connsiteX48" fmla="*/ 2460060 w 2880974"/>
              <a:gd name="connsiteY48" fmla="*/ 1175657 h 1509485"/>
              <a:gd name="connsiteX49" fmla="*/ 2416517 w 2880974"/>
              <a:gd name="connsiteY49" fmla="*/ 1190171 h 1509485"/>
              <a:gd name="connsiteX50" fmla="*/ 2358460 w 2880974"/>
              <a:gd name="connsiteY50" fmla="*/ 1219200 h 1509485"/>
              <a:gd name="connsiteX51" fmla="*/ 2300403 w 2880974"/>
              <a:gd name="connsiteY51" fmla="*/ 1233714 h 1509485"/>
              <a:gd name="connsiteX52" fmla="*/ 2256860 w 2880974"/>
              <a:gd name="connsiteY52" fmla="*/ 1248228 h 1509485"/>
              <a:gd name="connsiteX53" fmla="*/ 2024631 w 2880974"/>
              <a:gd name="connsiteY53" fmla="*/ 1277257 h 1509485"/>
              <a:gd name="connsiteX54" fmla="*/ 1705317 w 2880974"/>
              <a:gd name="connsiteY54" fmla="*/ 1291771 h 1509485"/>
              <a:gd name="connsiteX55" fmla="*/ 1560174 w 2880974"/>
              <a:gd name="connsiteY55" fmla="*/ 1320800 h 1509485"/>
              <a:gd name="connsiteX56" fmla="*/ 1502117 w 2880974"/>
              <a:gd name="connsiteY56" fmla="*/ 1364343 h 1509485"/>
              <a:gd name="connsiteX57" fmla="*/ 1429546 w 2880974"/>
              <a:gd name="connsiteY57" fmla="*/ 1451428 h 1509485"/>
              <a:gd name="connsiteX58" fmla="*/ 1386003 w 2880974"/>
              <a:gd name="connsiteY58" fmla="*/ 1480457 h 1509485"/>
              <a:gd name="connsiteX59" fmla="*/ 1386003 w 2880974"/>
              <a:gd name="connsiteY59" fmla="*/ 1436914 h 1509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880974" h="1509485">
                <a:moveTo>
                  <a:pt x="1444060" y="1509485"/>
                </a:moveTo>
                <a:lnTo>
                  <a:pt x="1313431" y="1494971"/>
                </a:lnTo>
                <a:cubicBezTo>
                  <a:pt x="1260258" y="1489654"/>
                  <a:pt x="1206297" y="1490305"/>
                  <a:pt x="1153774" y="1480457"/>
                </a:cubicBezTo>
                <a:cubicBezTo>
                  <a:pt x="1128166" y="1475656"/>
                  <a:pt x="1106377" y="1458141"/>
                  <a:pt x="1081203" y="1451428"/>
                </a:cubicBezTo>
                <a:cubicBezTo>
                  <a:pt x="1033530" y="1438715"/>
                  <a:pt x="984441" y="1432076"/>
                  <a:pt x="936060" y="1422400"/>
                </a:cubicBezTo>
                <a:lnTo>
                  <a:pt x="863488" y="1407885"/>
                </a:lnTo>
                <a:cubicBezTo>
                  <a:pt x="839298" y="1403047"/>
                  <a:pt x="813822" y="1402533"/>
                  <a:pt x="790917" y="1393371"/>
                </a:cubicBezTo>
                <a:cubicBezTo>
                  <a:pt x="766727" y="1383695"/>
                  <a:pt x="743063" y="1372582"/>
                  <a:pt x="718346" y="1364343"/>
                </a:cubicBezTo>
                <a:cubicBezTo>
                  <a:pt x="699421" y="1358035"/>
                  <a:pt x="679395" y="1355560"/>
                  <a:pt x="660288" y="1349828"/>
                </a:cubicBezTo>
                <a:cubicBezTo>
                  <a:pt x="630980" y="1341036"/>
                  <a:pt x="602231" y="1330476"/>
                  <a:pt x="573203" y="1320800"/>
                </a:cubicBezTo>
                <a:lnTo>
                  <a:pt x="529660" y="1306285"/>
                </a:lnTo>
                <a:lnTo>
                  <a:pt x="442574" y="1277257"/>
                </a:lnTo>
                <a:cubicBezTo>
                  <a:pt x="423222" y="1262743"/>
                  <a:pt x="405520" y="1245716"/>
                  <a:pt x="384517" y="1233714"/>
                </a:cubicBezTo>
                <a:cubicBezTo>
                  <a:pt x="368325" y="1224461"/>
                  <a:pt x="295481" y="1207826"/>
                  <a:pt x="282917" y="1204685"/>
                </a:cubicBezTo>
                <a:cubicBezTo>
                  <a:pt x="268403" y="1185333"/>
                  <a:pt x="253434" y="1166313"/>
                  <a:pt x="239374" y="1146628"/>
                </a:cubicBezTo>
                <a:cubicBezTo>
                  <a:pt x="229235" y="1132433"/>
                  <a:pt x="222681" y="1115420"/>
                  <a:pt x="210346" y="1103085"/>
                </a:cubicBezTo>
                <a:cubicBezTo>
                  <a:pt x="198011" y="1090750"/>
                  <a:pt x="181317" y="1083733"/>
                  <a:pt x="166803" y="1074057"/>
                </a:cubicBezTo>
                <a:cubicBezTo>
                  <a:pt x="108733" y="986953"/>
                  <a:pt x="166111" y="1076920"/>
                  <a:pt x="94231" y="943428"/>
                </a:cubicBezTo>
                <a:cubicBezTo>
                  <a:pt x="75738" y="909084"/>
                  <a:pt x="55526" y="875695"/>
                  <a:pt x="36174" y="841828"/>
                </a:cubicBezTo>
                <a:cubicBezTo>
                  <a:pt x="-15176" y="636426"/>
                  <a:pt x="-4065" y="727970"/>
                  <a:pt x="21660" y="406400"/>
                </a:cubicBezTo>
                <a:cubicBezTo>
                  <a:pt x="26187" y="349814"/>
                  <a:pt x="106956" y="271199"/>
                  <a:pt x="123260" y="246743"/>
                </a:cubicBezTo>
                <a:cubicBezTo>
                  <a:pt x="132936" y="232229"/>
                  <a:pt x="139953" y="215535"/>
                  <a:pt x="152288" y="203200"/>
                </a:cubicBezTo>
                <a:cubicBezTo>
                  <a:pt x="175864" y="179624"/>
                  <a:pt x="227323" y="160323"/>
                  <a:pt x="253888" y="145143"/>
                </a:cubicBezTo>
                <a:cubicBezTo>
                  <a:pt x="269034" y="136488"/>
                  <a:pt x="281098" y="122239"/>
                  <a:pt x="297431" y="116114"/>
                </a:cubicBezTo>
                <a:cubicBezTo>
                  <a:pt x="320530" y="107452"/>
                  <a:pt x="345921" y="106952"/>
                  <a:pt x="370003" y="101600"/>
                </a:cubicBezTo>
                <a:cubicBezTo>
                  <a:pt x="389476" y="97273"/>
                  <a:pt x="409136" y="93393"/>
                  <a:pt x="428060" y="87085"/>
                </a:cubicBezTo>
                <a:cubicBezTo>
                  <a:pt x="452777" y="78846"/>
                  <a:pt x="476236" y="67205"/>
                  <a:pt x="500631" y="58057"/>
                </a:cubicBezTo>
                <a:cubicBezTo>
                  <a:pt x="528236" y="47705"/>
                  <a:pt x="574787" y="33602"/>
                  <a:pt x="602231" y="29028"/>
                </a:cubicBezTo>
                <a:cubicBezTo>
                  <a:pt x="640706" y="22615"/>
                  <a:pt x="679682" y="19669"/>
                  <a:pt x="718346" y="14514"/>
                </a:cubicBezTo>
                <a:lnTo>
                  <a:pt x="819946" y="0"/>
                </a:lnTo>
                <a:lnTo>
                  <a:pt x="1705317" y="14514"/>
                </a:lnTo>
                <a:cubicBezTo>
                  <a:pt x="1768375" y="16218"/>
                  <a:pt x="1831082" y="24534"/>
                  <a:pt x="1894003" y="29028"/>
                </a:cubicBezTo>
                <a:lnTo>
                  <a:pt x="2111717" y="43543"/>
                </a:lnTo>
                <a:cubicBezTo>
                  <a:pt x="2145584" y="48381"/>
                  <a:pt x="2179658" y="51937"/>
                  <a:pt x="2213317" y="58057"/>
                </a:cubicBezTo>
                <a:cubicBezTo>
                  <a:pt x="2407287" y="93324"/>
                  <a:pt x="2093305" y="49205"/>
                  <a:pt x="2358460" y="87085"/>
                </a:cubicBezTo>
                <a:cubicBezTo>
                  <a:pt x="2469476" y="102945"/>
                  <a:pt x="2515358" y="105308"/>
                  <a:pt x="2634231" y="116114"/>
                </a:cubicBezTo>
                <a:cubicBezTo>
                  <a:pt x="2743677" y="152595"/>
                  <a:pt x="2608771" y="103384"/>
                  <a:pt x="2721317" y="159657"/>
                </a:cubicBezTo>
                <a:cubicBezTo>
                  <a:pt x="2735001" y="166499"/>
                  <a:pt x="2750346" y="169333"/>
                  <a:pt x="2764860" y="174171"/>
                </a:cubicBezTo>
                <a:cubicBezTo>
                  <a:pt x="2779374" y="193523"/>
                  <a:pt x="2795582" y="211715"/>
                  <a:pt x="2808403" y="232228"/>
                </a:cubicBezTo>
                <a:cubicBezTo>
                  <a:pt x="2819870" y="250576"/>
                  <a:pt x="2829395" y="270196"/>
                  <a:pt x="2837431" y="290285"/>
                </a:cubicBezTo>
                <a:cubicBezTo>
                  <a:pt x="2860991" y="349184"/>
                  <a:pt x="2866717" y="378398"/>
                  <a:pt x="2880974" y="435428"/>
                </a:cubicBezTo>
                <a:cubicBezTo>
                  <a:pt x="2876136" y="512838"/>
                  <a:pt x="2874177" y="590481"/>
                  <a:pt x="2866460" y="667657"/>
                </a:cubicBezTo>
                <a:cubicBezTo>
                  <a:pt x="2862969" y="702567"/>
                  <a:pt x="2846954" y="735927"/>
                  <a:pt x="2837431" y="769257"/>
                </a:cubicBezTo>
                <a:cubicBezTo>
                  <a:pt x="2835012" y="777724"/>
                  <a:pt x="2817103" y="857807"/>
                  <a:pt x="2808403" y="870857"/>
                </a:cubicBezTo>
                <a:cubicBezTo>
                  <a:pt x="2797017" y="887936"/>
                  <a:pt x="2779374" y="899886"/>
                  <a:pt x="2764860" y="914400"/>
                </a:cubicBezTo>
                <a:cubicBezTo>
                  <a:pt x="2760022" y="928914"/>
                  <a:pt x="2759903" y="945996"/>
                  <a:pt x="2750346" y="957943"/>
                </a:cubicBezTo>
                <a:cubicBezTo>
                  <a:pt x="2704891" y="1014762"/>
                  <a:pt x="2629729" y="1083566"/>
                  <a:pt x="2561660" y="1117600"/>
                </a:cubicBezTo>
                <a:cubicBezTo>
                  <a:pt x="2542308" y="1127276"/>
                  <a:pt x="2522389" y="1135893"/>
                  <a:pt x="2503603" y="1146628"/>
                </a:cubicBezTo>
                <a:cubicBezTo>
                  <a:pt x="2488457" y="1155283"/>
                  <a:pt x="2475662" y="1167856"/>
                  <a:pt x="2460060" y="1175657"/>
                </a:cubicBezTo>
                <a:cubicBezTo>
                  <a:pt x="2446376" y="1182499"/>
                  <a:pt x="2430579" y="1184144"/>
                  <a:pt x="2416517" y="1190171"/>
                </a:cubicBezTo>
                <a:cubicBezTo>
                  <a:pt x="2396630" y="1198694"/>
                  <a:pt x="2378719" y="1211603"/>
                  <a:pt x="2358460" y="1219200"/>
                </a:cubicBezTo>
                <a:cubicBezTo>
                  <a:pt x="2339782" y="1226204"/>
                  <a:pt x="2319583" y="1228234"/>
                  <a:pt x="2300403" y="1233714"/>
                </a:cubicBezTo>
                <a:cubicBezTo>
                  <a:pt x="2285692" y="1237917"/>
                  <a:pt x="2271703" y="1244517"/>
                  <a:pt x="2256860" y="1248228"/>
                </a:cubicBezTo>
                <a:cubicBezTo>
                  <a:pt x="2178483" y="1267823"/>
                  <a:pt x="2107924" y="1272209"/>
                  <a:pt x="2024631" y="1277257"/>
                </a:cubicBezTo>
                <a:cubicBezTo>
                  <a:pt x="1918278" y="1283703"/>
                  <a:pt x="1811755" y="1286933"/>
                  <a:pt x="1705317" y="1291771"/>
                </a:cubicBezTo>
                <a:cubicBezTo>
                  <a:pt x="1682974" y="1294963"/>
                  <a:pt x="1593953" y="1301497"/>
                  <a:pt x="1560174" y="1320800"/>
                </a:cubicBezTo>
                <a:cubicBezTo>
                  <a:pt x="1539171" y="1332802"/>
                  <a:pt x="1520484" y="1348600"/>
                  <a:pt x="1502117" y="1364343"/>
                </a:cubicBezTo>
                <a:cubicBezTo>
                  <a:pt x="1335680" y="1507003"/>
                  <a:pt x="1563918" y="1317054"/>
                  <a:pt x="1429546" y="1451428"/>
                </a:cubicBezTo>
                <a:cubicBezTo>
                  <a:pt x="1417211" y="1463763"/>
                  <a:pt x="1402552" y="1485973"/>
                  <a:pt x="1386003" y="1480457"/>
                </a:cubicBezTo>
                <a:cubicBezTo>
                  <a:pt x="1372233" y="1475867"/>
                  <a:pt x="1386003" y="1451428"/>
                  <a:pt x="1386003" y="14369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23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506" y="-164445"/>
            <a:ext cx="8229600" cy="720080"/>
          </a:xfrm>
        </p:spPr>
        <p:txBody>
          <a:bodyPr>
            <a:normAutofit/>
          </a:bodyPr>
          <a:lstStyle/>
          <a:p>
            <a:r>
              <a:rPr lang="en-US" sz="1800"/>
              <a:t>root, pwd</a:t>
            </a: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957039" y="3585397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p1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718426" y="1750110"/>
            <a:ext cx="2187057" cy="3866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21870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3281711" y="5664652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6170804" y="5640184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7D5D3F-1859-4050-BAAF-4978BDB0D0A4}"/>
              </a:ext>
            </a:extLst>
          </p:cNvPr>
          <p:cNvSpPr txBox="1"/>
          <p:nvPr/>
        </p:nvSpPr>
        <p:spPr>
          <a:xfrm>
            <a:off x="5736883" y="5863213"/>
            <a:ext cx="246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</a:t>
            </a:r>
            <a:r>
              <a:rPr lang="en-US" sz="1400"/>
              <a:t>actually a linked list </a:t>
            </a:r>
          </a:p>
          <a:p>
            <a:r>
              <a:rPr lang="en-US" sz="1400"/>
              <a:t>pointed to by inode_in_use</a:t>
            </a:r>
            <a:r>
              <a:rPr lang="en-US"/>
              <a:t>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28B3F1-B9AA-48D5-BD07-F0BD42D4B4D8}"/>
              </a:ext>
            </a:extLst>
          </p:cNvPr>
          <p:cNvSpPr txBox="1"/>
          <p:nvPr/>
        </p:nvSpPr>
        <p:spPr>
          <a:xfrm>
            <a:off x="2797683" y="5922052"/>
            <a:ext cx="22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(actually a linked list </a:t>
            </a:r>
          </a:p>
          <a:p>
            <a:r>
              <a:rPr lang="en-US" sz="1600"/>
              <a:t>of file{} )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B4C35BE-E018-47F7-939E-C0E1DA9BFE0F}"/>
              </a:ext>
            </a:extLst>
          </p:cNvPr>
          <p:cNvCxnSpPr/>
          <p:nvPr/>
        </p:nvCxnSpPr>
        <p:spPr>
          <a:xfrm>
            <a:off x="5736883" y="21225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6B55BF8-2F89-46E6-B327-D5070D6DD17A}"/>
              </a:ext>
            </a:extLst>
          </p:cNvPr>
          <p:cNvCxnSpPr/>
          <p:nvPr/>
        </p:nvCxnSpPr>
        <p:spPr>
          <a:xfrm>
            <a:off x="5736883" y="2328310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903BC8-C6E5-42D8-B97E-193BAED0A16A}"/>
              </a:ext>
            </a:extLst>
          </p:cNvPr>
          <p:cNvCxnSpPr/>
          <p:nvPr/>
        </p:nvCxnSpPr>
        <p:spPr>
          <a:xfrm>
            <a:off x="5718426" y="266856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7B2854AA-0129-48BC-8455-1B20064661B8}"/>
              </a:ext>
            </a:extLst>
          </p:cNvPr>
          <p:cNvCxnSpPr/>
          <p:nvPr/>
        </p:nvCxnSpPr>
        <p:spPr>
          <a:xfrm>
            <a:off x="5736883" y="2889282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A9A3B68-879B-4D4E-804A-01C15074637C}"/>
              </a:ext>
            </a:extLst>
          </p:cNvPr>
          <p:cNvCxnSpPr>
            <a:stCxn id="22" idx="1"/>
            <a:endCxn id="22" idx="3"/>
          </p:cNvCxnSpPr>
          <p:nvPr/>
        </p:nvCxnSpPr>
        <p:spPr>
          <a:xfrm>
            <a:off x="2687749" y="387781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A948E533-8FCE-4D77-B697-5C921E7B842E}"/>
              </a:ext>
            </a:extLst>
          </p:cNvPr>
          <p:cNvCxnSpPr/>
          <p:nvPr/>
        </p:nvCxnSpPr>
        <p:spPr>
          <a:xfrm>
            <a:off x="2687749" y="3585397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4E149BAB-728F-4D68-A18B-E6DBDFDFE553}"/>
              </a:ext>
            </a:extLst>
          </p:cNvPr>
          <p:cNvCxnSpPr/>
          <p:nvPr/>
        </p:nvCxnSpPr>
        <p:spPr>
          <a:xfrm>
            <a:off x="2687749" y="4275790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CD04876-B3BA-4DAA-96AD-93FA2562B808}"/>
              </a:ext>
            </a:extLst>
          </p:cNvPr>
          <p:cNvCxnSpPr/>
          <p:nvPr/>
        </p:nvCxnSpPr>
        <p:spPr>
          <a:xfrm>
            <a:off x="2687749" y="4560215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F7AC6B74-BE89-4645-BBAD-8D62F41CE655}"/>
              </a:ext>
            </a:extLst>
          </p:cNvPr>
          <p:cNvCxnSpPr/>
          <p:nvPr/>
        </p:nvCxnSpPr>
        <p:spPr>
          <a:xfrm>
            <a:off x="3779912" y="3585397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1D02D42-FE2F-41D8-9714-89A41BA6A6D5}"/>
              </a:ext>
            </a:extLst>
          </p:cNvPr>
          <p:cNvCxnSpPr/>
          <p:nvPr/>
        </p:nvCxnSpPr>
        <p:spPr>
          <a:xfrm>
            <a:off x="4246844" y="3569982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3DA1BA47-9CA4-4E63-B078-AA56285B203E}"/>
              </a:ext>
            </a:extLst>
          </p:cNvPr>
          <p:cNvCxnSpPr/>
          <p:nvPr/>
        </p:nvCxnSpPr>
        <p:spPr>
          <a:xfrm>
            <a:off x="3281711" y="3585397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53E5E21-A732-441C-B177-8B82C8CDFDCD}"/>
              </a:ext>
            </a:extLst>
          </p:cNvPr>
          <p:cNvSpPr txBox="1"/>
          <p:nvPr/>
        </p:nvSpPr>
        <p:spPr>
          <a:xfrm>
            <a:off x="2661715" y="33006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0568617-AA0A-4A35-92CC-2F3FD5995C79}"/>
              </a:ext>
            </a:extLst>
          </p:cNvPr>
          <p:cNvSpPr txBox="1"/>
          <p:nvPr/>
        </p:nvSpPr>
        <p:spPr>
          <a:xfrm>
            <a:off x="4188597" y="333869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f_dentry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974707C-639B-4628-B99D-7F4DB2A1D8D1}"/>
              </a:ext>
            </a:extLst>
          </p:cNvPr>
          <p:cNvSpPr txBox="1"/>
          <p:nvPr/>
        </p:nvSpPr>
        <p:spPr>
          <a:xfrm>
            <a:off x="3776283" y="332693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376577-C315-41CE-BE26-224DC1D31CAC}"/>
              </a:ext>
            </a:extLst>
          </p:cNvPr>
          <p:cNvSpPr txBox="1"/>
          <p:nvPr/>
        </p:nvSpPr>
        <p:spPr>
          <a:xfrm>
            <a:off x="3269251" y="3322393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E45947-A241-4F45-ACF0-9F04B37FB9CC}"/>
              </a:ext>
            </a:extLst>
          </p:cNvPr>
          <p:cNvSpPr txBox="1"/>
          <p:nvPr/>
        </p:nvSpPr>
        <p:spPr>
          <a:xfrm>
            <a:off x="7962045" y="2021355"/>
            <a:ext cx="48942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F78AD45-B6EF-4755-BA83-B522946BC0D5}"/>
              </a:ext>
            </a:extLst>
          </p:cNvPr>
          <p:cNvSpPr txBox="1"/>
          <p:nvPr/>
        </p:nvSpPr>
        <p:spPr>
          <a:xfrm>
            <a:off x="7887026" y="2645325"/>
            <a:ext cx="1067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/root/d1</a:t>
            </a:r>
          </a:p>
        </p:txBody>
      </p:sp>
      <p:sp>
        <p:nvSpPr>
          <p:cNvPr id="116" name="자유형: 도형 115">
            <a:extLst>
              <a:ext uri="{FF2B5EF4-FFF2-40B4-BE49-F238E27FC236}">
                <a16:creationId xmlns:a16="http://schemas.microsoft.com/office/drawing/2014/main" id="{A6A37DEB-09EA-47F5-83D2-E76F153E9787}"/>
              </a:ext>
            </a:extLst>
          </p:cNvPr>
          <p:cNvSpPr/>
          <p:nvPr/>
        </p:nvSpPr>
        <p:spPr>
          <a:xfrm>
            <a:off x="1509486" y="1640114"/>
            <a:ext cx="4122057" cy="1220475"/>
          </a:xfrm>
          <a:custGeom>
            <a:avLst/>
            <a:gdLst>
              <a:gd name="connsiteX0" fmla="*/ 0 w 4122057"/>
              <a:gd name="connsiteY0" fmla="*/ 0 h 1220475"/>
              <a:gd name="connsiteX1" fmla="*/ 232228 w 4122057"/>
              <a:gd name="connsiteY1" fmla="*/ 14515 h 1220475"/>
              <a:gd name="connsiteX2" fmla="*/ 420914 w 4122057"/>
              <a:gd name="connsiteY2" fmla="*/ 29029 h 1220475"/>
              <a:gd name="connsiteX3" fmla="*/ 1030514 w 4122057"/>
              <a:gd name="connsiteY3" fmla="*/ 43543 h 1220475"/>
              <a:gd name="connsiteX4" fmla="*/ 1727200 w 4122057"/>
              <a:gd name="connsiteY4" fmla="*/ 72572 h 1220475"/>
              <a:gd name="connsiteX5" fmla="*/ 2786743 w 4122057"/>
              <a:gd name="connsiteY5" fmla="*/ 87086 h 1220475"/>
              <a:gd name="connsiteX6" fmla="*/ 2917371 w 4122057"/>
              <a:gd name="connsiteY6" fmla="*/ 101600 h 1220475"/>
              <a:gd name="connsiteX7" fmla="*/ 2989943 w 4122057"/>
              <a:gd name="connsiteY7" fmla="*/ 116115 h 1220475"/>
              <a:gd name="connsiteX8" fmla="*/ 3280228 w 4122057"/>
              <a:gd name="connsiteY8" fmla="*/ 159657 h 1220475"/>
              <a:gd name="connsiteX9" fmla="*/ 3410857 w 4122057"/>
              <a:gd name="connsiteY9" fmla="*/ 188686 h 1220475"/>
              <a:gd name="connsiteX10" fmla="*/ 3454400 w 4122057"/>
              <a:gd name="connsiteY10" fmla="*/ 203200 h 1220475"/>
              <a:gd name="connsiteX11" fmla="*/ 3556000 w 4122057"/>
              <a:gd name="connsiteY11" fmla="*/ 232229 h 1220475"/>
              <a:gd name="connsiteX12" fmla="*/ 3599543 w 4122057"/>
              <a:gd name="connsiteY12" fmla="*/ 261257 h 1220475"/>
              <a:gd name="connsiteX13" fmla="*/ 3657600 w 4122057"/>
              <a:gd name="connsiteY13" fmla="*/ 348343 h 1220475"/>
              <a:gd name="connsiteX14" fmla="*/ 3686628 w 4122057"/>
              <a:gd name="connsiteY14" fmla="*/ 391886 h 1220475"/>
              <a:gd name="connsiteX15" fmla="*/ 3715657 w 4122057"/>
              <a:gd name="connsiteY15" fmla="*/ 493486 h 1220475"/>
              <a:gd name="connsiteX16" fmla="*/ 3744685 w 4122057"/>
              <a:gd name="connsiteY16" fmla="*/ 667657 h 1220475"/>
              <a:gd name="connsiteX17" fmla="*/ 3773714 w 4122057"/>
              <a:gd name="connsiteY17" fmla="*/ 798286 h 1220475"/>
              <a:gd name="connsiteX18" fmla="*/ 3802743 w 4122057"/>
              <a:gd name="connsiteY18" fmla="*/ 1016000 h 1220475"/>
              <a:gd name="connsiteX19" fmla="*/ 3817257 w 4122057"/>
              <a:gd name="connsiteY19" fmla="*/ 1059543 h 1220475"/>
              <a:gd name="connsiteX20" fmla="*/ 3860800 w 4122057"/>
              <a:gd name="connsiteY20" fmla="*/ 1088572 h 1220475"/>
              <a:gd name="connsiteX21" fmla="*/ 3947885 w 4122057"/>
              <a:gd name="connsiteY21" fmla="*/ 1161143 h 1220475"/>
              <a:gd name="connsiteX22" fmla="*/ 4005943 w 4122057"/>
              <a:gd name="connsiteY22" fmla="*/ 1204686 h 1220475"/>
              <a:gd name="connsiteX23" fmla="*/ 4122057 w 4122057"/>
              <a:gd name="connsiteY23" fmla="*/ 1219200 h 1220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122057" h="1220475">
                <a:moveTo>
                  <a:pt x="0" y="0"/>
                </a:moveTo>
                <a:lnTo>
                  <a:pt x="232228" y="14515"/>
                </a:lnTo>
                <a:cubicBezTo>
                  <a:pt x="295160" y="18855"/>
                  <a:pt x="357875" y="26737"/>
                  <a:pt x="420914" y="29029"/>
                </a:cubicBezTo>
                <a:cubicBezTo>
                  <a:pt x="624037" y="36415"/>
                  <a:pt x="827314" y="38705"/>
                  <a:pt x="1030514" y="43543"/>
                </a:cubicBezTo>
                <a:cubicBezTo>
                  <a:pt x="1347078" y="72321"/>
                  <a:pt x="1208574" y="63142"/>
                  <a:pt x="1727200" y="72572"/>
                </a:cubicBezTo>
                <a:lnTo>
                  <a:pt x="2786743" y="87086"/>
                </a:lnTo>
                <a:cubicBezTo>
                  <a:pt x="2830286" y="91924"/>
                  <a:pt x="2874001" y="95404"/>
                  <a:pt x="2917371" y="101600"/>
                </a:cubicBezTo>
                <a:cubicBezTo>
                  <a:pt x="2941793" y="105089"/>
                  <a:pt x="2965560" y="112364"/>
                  <a:pt x="2989943" y="116115"/>
                </a:cubicBezTo>
                <a:cubicBezTo>
                  <a:pt x="3171736" y="144084"/>
                  <a:pt x="3056603" y="114930"/>
                  <a:pt x="3280228" y="159657"/>
                </a:cubicBezTo>
                <a:cubicBezTo>
                  <a:pt x="3330106" y="169633"/>
                  <a:pt x="3363034" y="175022"/>
                  <a:pt x="3410857" y="188686"/>
                </a:cubicBezTo>
                <a:cubicBezTo>
                  <a:pt x="3425568" y="192889"/>
                  <a:pt x="3439689" y="198997"/>
                  <a:pt x="3454400" y="203200"/>
                </a:cubicBezTo>
                <a:cubicBezTo>
                  <a:pt x="3476096" y="209399"/>
                  <a:pt x="3532804" y="220631"/>
                  <a:pt x="3556000" y="232229"/>
                </a:cubicBezTo>
                <a:cubicBezTo>
                  <a:pt x="3571602" y="240030"/>
                  <a:pt x="3585029" y="251581"/>
                  <a:pt x="3599543" y="261257"/>
                </a:cubicBezTo>
                <a:lnTo>
                  <a:pt x="3657600" y="348343"/>
                </a:lnTo>
                <a:cubicBezTo>
                  <a:pt x="3667276" y="362857"/>
                  <a:pt x="3681112" y="375337"/>
                  <a:pt x="3686628" y="391886"/>
                </a:cubicBezTo>
                <a:cubicBezTo>
                  <a:pt x="3699465" y="430394"/>
                  <a:pt x="3707846" y="451825"/>
                  <a:pt x="3715657" y="493486"/>
                </a:cubicBezTo>
                <a:cubicBezTo>
                  <a:pt x="3726504" y="551336"/>
                  <a:pt x="3733142" y="609942"/>
                  <a:pt x="3744685" y="667657"/>
                </a:cubicBezTo>
                <a:cubicBezTo>
                  <a:pt x="3763112" y="759790"/>
                  <a:pt x="3753217" y="716296"/>
                  <a:pt x="3773714" y="798286"/>
                </a:cubicBezTo>
                <a:cubicBezTo>
                  <a:pt x="3785129" y="923849"/>
                  <a:pt x="3777098" y="926243"/>
                  <a:pt x="3802743" y="1016000"/>
                </a:cubicBezTo>
                <a:cubicBezTo>
                  <a:pt x="3806946" y="1030711"/>
                  <a:pt x="3807700" y="1047596"/>
                  <a:pt x="3817257" y="1059543"/>
                </a:cubicBezTo>
                <a:cubicBezTo>
                  <a:pt x="3828154" y="1073165"/>
                  <a:pt x="3846286" y="1078896"/>
                  <a:pt x="3860800" y="1088572"/>
                </a:cubicBezTo>
                <a:cubicBezTo>
                  <a:pt x="3910313" y="1162843"/>
                  <a:pt x="3863703" y="1108530"/>
                  <a:pt x="3947885" y="1161143"/>
                </a:cubicBezTo>
                <a:cubicBezTo>
                  <a:pt x="3968399" y="1173964"/>
                  <a:pt x="3984940" y="1192684"/>
                  <a:pt x="4005943" y="1204686"/>
                </a:cubicBezTo>
                <a:cubicBezTo>
                  <a:pt x="4044730" y="1226850"/>
                  <a:pt x="4077992" y="1219200"/>
                  <a:pt x="4122057" y="121920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자유형: 도형 116">
            <a:extLst>
              <a:ext uri="{FF2B5EF4-FFF2-40B4-BE49-F238E27FC236}">
                <a16:creationId xmlns:a16="http://schemas.microsoft.com/office/drawing/2014/main" id="{7363AC5E-CDB8-42F5-8278-AEFFBEFEA27A}"/>
              </a:ext>
            </a:extLst>
          </p:cNvPr>
          <p:cNvSpPr/>
          <p:nvPr/>
        </p:nvSpPr>
        <p:spPr>
          <a:xfrm>
            <a:off x="1175657" y="1204686"/>
            <a:ext cx="4455886" cy="1074096"/>
          </a:xfrm>
          <a:custGeom>
            <a:avLst/>
            <a:gdLst>
              <a:gd name="connsiteX0" fmla="*/ 0 w 4455886"/>
              <a:gd name="connsiteY0" fmla="*/ 435428 h 1074096"/>
              <a:gd name="connsiteX1" fmla="*/ 43543 w 4455886"/>
              <a:gd name="connsiteY1" fmla="*/ 319314 h 1074096"/>
              <a:gd name="connsiteX2" fmla="*/ 87086 w 4455886"/>
              <a:gd name="connsiteY2" fmla="*/ 174171 h 1074096"/>
              <a:gd name="connsiteX3" fmla="*/ 116114 w 4455886"/>
              <a:gd name="connsiteY3" fmla="*/ 130628 h 1074096"/>
              <a:gd name="connsiteX4" fmla="*/ 130629 w 4455886"/>
              <a:gd name="connsiteY4" fmla="*/ 87085 h 1074096"/>
              <a:gd name="connsiteX5" fmla="*/ 159657 w 4455886"/>
              <a:gd name="connsiteY5" fmla="*/ 43543 h 1074096"/>
              <a:gd name="connsiteX6" fmla="*/ 246743 w 4455886"/>
              <a:gd name="connsiteY6" fmla="*/ 0 h 1074096"/>
              <a:gd name="connsiteX7" fmla="*/ 551543 w 4455886"/>
              <a:gd name="connsiteY7" fmla="*/ 14514 h 1074096"/>
              <a:gd name="connsiteX8" fmla="*/ 638629 w 4455886"/>
              <a:gd name="connsiteY8" fmla="*/ 29028 h 1074096"/>
              <a:gd name="connsiteX9" fmla="*/ 783772 w 4455886"/>
              <a:gd name="connsiteY9" fmla="*/ 43543 h 1074096"/>
              <a:gd name="connsiteX10" fmla="*/ 841829 w 4455886"/>
              <a:gd name="connsiteY10" fmla="*/ 58057 h 1074096"/>
              <a:gd name="connsiteX11" fmla="*/ 943429 w 4455886"/>
              <a:gd name="connsiteY11" fmla="*/ 101600 h 1074096"/>
              <a:gd name="connsiteX12" fmla="*/ 1074057 w 4455886"/>
              <a:gd name="connsiteY12" fmla="*/ 145143 h 1074096"/>
              <a:gd name="connsiteX13" fmla="*/ 1219200 w 4455886"/>
              <a:gd name="connsiteY13" fmla="*/ 174171 h 1074096"/>
              <a:gd name="connsiteX14" fmla="*/ 1640114 w 4455886"/>
              <a:gd name="connsiteY14" fmla="*/ 188685 h 1074096"/>
              <a:gd name="connsiteX15" fmla="*/ 1785257 w 4455886"/>
              <a:gd name="connsiteY15" fmla="*/ 203200 h 1074096"/>
              <a:gd name="connsiteX16" fmla="*/ 1988457 w 4455886"/>
              <a:gd name="connsiteY16" fmla="*/ 217714 h 1074096"/>
              <a:gd name="connsiteX17" fmla="*/ 2075543 w 4455886"/>
              <a:gd name="connsiteY17" fmla="*/ 232228 h 1074096"/>
              <a:gd name="connsiteX18" fmla="*/ 2627086 w 4455886"/>
              <a:gd name="connsiteY18" fmla="*/ 275771 h 1074096"/>
              <a:gd name="connsiteX19" fmla="*/ 3091543 w 4455886"/>
              <a:gd name="connsiteY19" fmla="*/ 290285 h 1074096"/>
              <a:gd name="connsiteX20" fmla="*/ 3251200 w 4455886"/>
              <a:gd name="connsiteY20" fmla="*/ 319314 h 1074096"/>
              <a:gd name="connsiteX21" fmla="*/ 3309257 w 4455886"/>
              <a:gd name="connsiteY21" fmla="*/ 333828 h 1074096"/>
              <a:gd name="connsiteX22" fmla="*/ 3454400 w 4455886"/>
              <a:gd name="connsiteY22" fmla="*/ 348343 h 1074096"/>
              <a:gd name="connsiteX23" fmla="*/ 3556000 w 4455886"/>
              <a:gd name="connsiteY23" fmla="*/ 362857 h 1074096"/>
              <a:gd name="connsiteX24" fmla="*/ 3773714 w 4455886"/>
              <a:gd name="connsiteY24" fmla="*/ 391885 h 1074096"/>
              <a:gd name="connsiteX25" fmla="*/ 3860800 w 4455886"/>
              <a:gd name="connsiteY25" fmla="*/ 406400 h 1074096"/>
              <a:gd name="connsiteX26" fmla="*/ 3918857 w 4455886"/>
              <a:gd name="connsiteY26" fmla="*/ 420914 h 1074096"/>
              <a:gd name="connsiteX27" fmla="*/ 4049486 w 4455886"/>
              <a:gd name="connsiteY27" fmla="*/ 435428 h 1074096"/>
              <a:gd name="connsiteX28" fmla="*/ 4136572 w 4455886"/>
              <a:gd name="connsiteY28" fmla="*/ 464457 h 1074096"/>
              <a:gd name="connsiteX29" fmla="*/ 4223657 w 4455886"/>
              <a:gd name="connsiteY29" fmla="*/ 537028 h 1074096"/>
              <a:gd name="connsiteX30" fmla="*/ 4267200 w 4455886"/>
              <a:gd name="connsiteY30" fmla="*/ 566057 h 1074096"/>
              <a:gd name="connsiteX31" fmla="*/ 4325257 w 4455886"/>
              <a:gd name="connsiteY31" fmla="*/ 653143 h 1074096"/>
              <a:gd name="connsiteX32" fmla="*/ 4354286 w 4455886"/>
              <a:gd name="connsiteY32" fmla="*/ 740228 h 1074096"/>
              <a:gd name="connsiteX33" fmla="*/ 4368800 w 4455886"/>
              <a:gd name="connsiteY33" fmla="*/ 1016000 h 1074096"/>
              <a:gd name="connsiteX34" fmla="*/ 4397829 w 4455886"/>
              <a:gd name="connsiteY34" fmla="*/ 1059543 h 1074096"/>
              <a:gd name="connsiteX35" fmla="*/ 4455886 w 4455886"/>
              <a:gd name="connsiteY35" fmla="*/ 1074057 h 107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455886" h="1074096">
                <a:moveTo>
                  <a:pt x="0" y="435428"/>
                </a:moveTo>
                <a:cubicBezTo>
                  <a:pt x="15340" y="397078"/>
                  <a:pt x="32165" y="359137"/>
                  <a:pt x="43543" y="319314"/>
                </a:cubicBezTo>
                <a:cubicBezTo>
                  <a:pt x="53685" y="283815"/>
                  <a:pt x="69838" y="200043"/>
                  <a:pt x="87086" y="174171"/>
                </a:cubicBezTo>
                <a:cubicBezTo>
                  <a:pt x="96762" y="159657"/>
                  <a:pt x="108313" y="146230"/>
                  <a:pt x="116114" y="130628"/>
                </a:cubicBezTo>
                <a:cubicBezTo>
                  <a:pt x="122956" y="116944"/>
                  <a:pt x="123787" y="100769"/>
                  <a:pt x="130629" y="87085"/>
                </a:cubicBezTo>
                <a:cubicBezTo>
                  <a:pt x="138430" y="71483"/>
                  <a:pt x="147322" y="55878"/>
                  <a:pt x="159657" y="43543"/>
                </a:cubicBezTo>
                <a:cubicBezTo>
                  <a:pt x="187794" y="15406"/>
                  <a:pt x="211327" y="11805"/>
                  <a:pt x="246743" y="0"/>
                </a:cubicBezTo>
                <a:cubicBezTo>
                  <a:pt x="348343" y="4838"/>
                  <a:pt x="450106" y="7000"/>
                  <a:pt x="551543" y="14514"/>
                </a:cubicBezTo>
                <a:cubicBezTo>
                  <a:pt x="580892" y="16688"/>
                  <a:pt x="609427" y="25378"/>
                  <a:pt x="638629" y="29028"/>
                </a:cubicBezTo>
                <a:cubicBezTo>
                  <a:pt x="686876" y="35059"/>
                  <a:pt x="735391" y="38705"/>
                  <a:pt x="783772" y="43543"/>
                </a:cubicBezTo>
                <a:cubicBezTo>
                  <a:pt x="803124" y="48381"/>
                  <a:pt x="823494" y="50199"/>
                  <a:pt x="841829" y="58057"/>
                </a:cubicBezTo>
                <a:cubicBezTo>
                  <a:pt x="982165" y="118200"/>
                  <a:pt x="776742" y="59926"/>
                  <a:pt x="943429" y="101600"/>
                </a:cubicBezTo>
                <a:cubicBezTo>
                  <a:pt x="1015874" y="149895"/>
                  <a:pt x="962317" y="122795"/>
                  <a:pt x="1074057" y="145143"/>
                </a:cubicBezTo>
                <a:cubicBezTo>
                  <a:pt x="1135493" y="157430"/>
                  <a:pt x="1149573" y="170192"/>
                  <a:pt x="1219200" y="174171"/>
                </a:cubicBezTo>
                <a:cubicBezTo>
                  <a:pt x="1359359" y="182180"/>
                  <a:pt x="1499809" y="183847"/>
                  <a:pt x="1640114" y="188685"/>
                </a:cubicBezTo>
                <a:lnTo>
                  <a:pt x="1785257" y="203200"/>
                </a:lnTo>
                <a:cubicBezTo>
                  <a:pt x="1852928" y="208839"/>
                  <a:pt x="1920888" y="210957"/>
                  <a:pt x="1988457" y="217714"/>
                </a:cubicBezTo>
                <a:cubicBezTo>
                  <a:pt x="2017740" y="220642"/>
                  <a:pt x="2046316" y="228789"/>
                  <a:pt x="2075543" y="232228"/>
                </a:cubicBezTo>
                <a:cubicBezTo>
                  <a:pt x="2185861" y="245207"/>
                  <a:pt x="2622596" y="275631"/>
                  <a:pt x="2627086" y="275771"/>
                </a:cubicBezTo>
                <a:lnTo>
                  <a:pt x="3091543" y="290285"/>
                </a:lnTo>
                <a:cubicBezTo>
                  <a:pt x="3154555" y="300788"/>
                  <a:pt x="3190350" y="305792"/>
                  <a:pt x="3251200" y="319314"/>
                </a:cubicBezTo>
                <a:cubicBezTo>
                  <a:pt x="3270673" y="323641"/>
                  <a:pt x="3289510" y="331007"/>
                  <a:pt x="3309257" y="333828"/>
                </a:cubicBezTo>
                <a:cubicBezTo>
                  <a:pt x="3357391" y="340704"/>
                  <a:pt x="3406111" y="342662"/>
                  <a:pt x="3454400" y="348343"/>
                </a:cubicBezTo>
                <a:cubicBezTo>
                  <a:pt x="3488376" y="352340"/>
                  <a:pt x="3522090" y="358336"/>
                  <a:pt x="3556000" y="362857"/>
                </a:cubicBezTo>
                <a:cubicBezTo>
                  <a:pt x="3681344" y="379569"/>
                  <a:pt x="3655178" y="373648"/>
                  <a:pt x="3773714" y="391885"/>
                </a:cubicBezTo>
                <a:cubicBezTo>
                  <a:pt x="3802801" y="396360"/>
                  <a:pt x="3831942" y="400628"/>
                  <a:pt x="3860800" y="406400"/>
                </a:cubicBezTo>
                <a:cubicBezTo>
                  <a:pt x="3880361" y="410312"/>
                  <a:pt x="3899141" y="417881"/>
                  <a:pt x="3918857" y="420914"/>
                </a:cubicBezTo>
                <a:cubicBezTo>
                  <a:pt x="3962159" y="427576"/>
                  <a:pt x="4005943" y="430590"/>
                  <a:pt x="4049486" y="435428"/>
                </a:cubicBezTo>
                <a:cubicBezTo>
                  <a:pt x="4078515" y="445104"/>
                  <a:pt x="4111112" y="447484"/>
                  <a:pt x="4136572" y="464457"/>
                </a:cubicBezTo>
                <a:cubicBezTo>
                  <a:pt x="4244676" y="536527"/>
                  <a:pt x="4111905" y="443900"/>
                  <a:pt x="4223657" y="537028"/>
                </a:cubicBezTo>
                <a:cubicBezTo>
                  <a:pt x="4237058" y="548195"/>
                  <a:pt x="4252686" y="556381"/>
                  <a:pt x="4267200" y="566057"/>
                </a:cubicBezTo>
                <a:cubicBezTo>
                  <a:pt x="4286552" y="595086"/>
                  <a:pt x="4314224" y="620045"/>
                  <a:pt x="4325257" y="653143"/>
                </a:cubicBezTo>
                <a:lnTo>
                  <a:pt x="4354286" y="740228"/>
                </a:lnTo>
                <a:cubicBezTo>
                  <a:pt x="4359124" y="832152"/>
                  <a:pt x="4356363" y="924793"/>
                  <a:pt x="4368800" y="1016000"/>
                </a:cubicBezTo>
                <a:cubicBezTo>
                  <a:pt x="4371157" y="1033284"/>
                  <a:pt x="4384207" y="1048646"/>
                  <a:pt x="4397829" y="1059543"/>
                </a:cubicBezTo>
                <a:cubicBezTo>
                  <a:pt x="4417884" y="1075587"/>
                  <a:pt x="4434951" y="1074057"/>
                  <a:pt x="4455886" y="1074057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자유형: 도형 117">
            <a:extLst>
              <a:ext uri="{FF2B5EF4-FFF2-40B4-BE49-F238E27FC236}">
                <a16:creationId xmlns:a16="http://schemas.microsoft.com/office/drawing/2014/main" id="{63F4D5C2-B81E-4D37-A490-AE7138B30D90}"/>
              </a:ext>
            </a:extLst>
          </p:cNvPr>
          <p:cNvSpPr/>
          <p:nvPr/>
        </p:nvSpPr>
        <p:spPr>
          <a:xfrm>
            <a:off x="1436914" y="2917371"/>
            <a:ext cx="1146629" cy="885576"/>
          </a:xfrm>
          <a:custGeom>
            <a:avLst/>
            <a:gdLst>
              <a:gd name="connsiteX0" fmla="*/ 0 w 1146629"/>
              <a:gd name="connsiteY0" fmla="*/ 0 h 885576"/>
              <a:gd name="connsiteX1" fmla="*/ 159657 w 1146629"/>
              <a:gd name="connsiteY1" fmla="*/ 14515 h 885576"/>
              <a:gd name="connsiteX2" fmla="*/ 203200 w 1146629"/>
              <a:gd name="connsiteY2" fmla="*/ 29029 h 885576"/>
              <a:gd name="connsiteX3" fmla="*/ 420915 w 1146629"/>
              <a:gd name="connsiteY3" fmla="*/ 72572 h 885576"/>
              <a:gd name="connsiteX4" fmla="*/ 551543 w 1146629"/>
              <a:gd name="connsiteY4" fmla="*/ 145143 h 885576"/>
              <a:gd name="connsiteX5" fmla="*/ 653143 w 1146629"/>
              <a:gd name="connsiteY5" fmla="*/ 261258 h 885576"/>
              <a:gd name="connsiteX6" fmla="*/ 740229 w 1146629"/>
              <a:gd name="connsiteY6" fmla="*/ 348343 h 885576"/>
              <a:gd name="connsiteX7" fmla="*/ 812800 w 1146629"/>
              <a:gd name="connsiteY7" fmla="*/ 478972 h 885576"/>
              <a:gd name="connsiteX8" fmla="*/ 841829 w 1146629"/>
              <a:gd name="connsiteY8" fmla="*/ 522515 h 885576"/>
              <a:gd name="connsiteX9" fmla="*/ 885372 w 1146629"/>
              <a:gd name="connsiteY9" fmla="*/ 653143 h 885576"/>
              <a:gd name="connsiteX10" fmla="*/ 899886 w 1146629"/>
              <a:gd name="connsiteY10" fmla="*/ 696686 h 885576"/>
              <a:gd name="connsiteX11" fmla="*/ 914400 w 1146629"/>
              <a:gd name="connsiteY11" fmla="*/ 754743 h 885576"/>
              <a:gd name="connsiteX12" fmla="*/ 986972 w 1146629"/>
              <a:gd name="connsiteY12" fmla="*/ 841829 h 885576"/>
              <a:gd name="connsiteX13" fmla="*/ 1074057 w 1146629"/>
              <a:gd name="connsiteY13" fmla="*/ 870858 h 885576"/>
              <a:gd name="connsiteX14" fmla="*/ 1146629 w 1146629"/>
              <a:gd name="connsiteY14" fmla="*/ 885372 h 88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6629" h="885576">
                <a:moveTo>
                  <a:pt x="0" y="0"/>
                </a:moveTo>
                <a:cubicBezTo>
                  <a:pt x="53219" y="4838"/>
                  <a:pt x="106756" y="6958"/>
                  <a:pt x="159657" y="14515"/>
                </a:cubicBezTo>
                <a:cubicBezTo>
                  <a:pt x="174803" y="16679"/>
                  <a:pt x="188198" y="26029"/>
                  <a:pt x="203200" y="29029"/>
                </a:cubicBezTo>
                <a:cubicBezTo>
                  <a:pt x="439779" y="76345"/>
                  <a:pt x="309235" y="35346"/>
                  <a:pt x="420915" y="72572"/>
                </a:cubicBezTo>
                <a:cubicBezTo>
                  <a:pt x="520730" y="139116"/>
                  <a:pt x="474902" y="119597"/>
                  <a:pt x="551543" y="145143"/>
                </a:cubicBezTo>
                <a:cubicBezTo>
                  <a:pt x="674920" y="227395"/>
                  <a:pt x="483800" y="91917"/>
                  <a:pt x="653143" y="261258"/>
                </a:cubicBezTo>
                <a:lnTo>
                  <a:pt x="740229" y="348343"/>
                </a:lnTo>
                <a:cubicBezTo>
                  <a:pt x="765775" y="424983"/>
                  <a:pt x="746257" y="379157"/>
                  <a:pt x="812800" y="478972"/>
                </a:cubicBezTo>
                <a:lnTo>
                  <a:pt x="841829" y="522515"/>
                </a:lnTo>
                <a:lnTo>
                  <a:pt x="885372" y="653143"/>
                </a:lnTo>
                <a:cubicBezTo>
                  <a:pt x="890210" y="667657"/>
                  <a:pt x="896175" y="681843"/>
                  <a:pt x="899886" y="696686"/>
                </a:cubicBezTo>
                <a:cubicBezTo>
                  <a:pt x="904724" y="716038"/>
                  <a:pt x="906542" y="736408"/>
                  <a:pt x="914400" y="754743"/>
                </a:cubicBezTo>
                <a:cubicBezTo>
                  <a:pt x="923998" y="777139"/>
                  <a:pt x="967356" y="830931"/>
                  <a:pt x="986972" y="841829"/>
                </a:cubicBezTo>
                <a:cubicBezTo>
                  <a:pt x="1013720" y="856689"/>
                  <a:pt x="1045029" y="861182"/>
                  <a:pt x="1074057" y="870858"/>
                </a:cubicBezTo>
                <a:cubicBezTo>
                  <a:pt x="1126778" y="888432"/>
                  <a:pt x="1102302" y="885372"/>
                  <a:pt x="1146629" y="885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42DED3A1-5CBB-4CB1-AC64-5E2D080FC1B4}"/>
              </a:ext>
            </a:extLst>
          </p:cNvPr>
          <p:cNvCxnSpPr/>
          <p:nvPr/>
        </p:nvCxnSpPr>
        <p:spPr>
          <a:xfrm>
            <a:off x="5718426" y="4137290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A7BA6F1-E5F6-4643-9A6F-FA136ED34EA3}"/>
              </a:ext>
            </a:extLst>
          </p:cNvPr>
          <p:cNvCxnSpPr/>
          <p:nvPr/>
        </p:nvCxnSpPr>
        <p:spPr>
          <a:xfrm>
            <a:off x="5736883" y="4403579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A6F55-3C8D-4D68-BDC9-5283FF2E6818}"/>
              </a:ext>
            </a:extLst>
          </p:cNvPr>
          <p:cNvSpPr txBox="1"/>
          <p:nvPr/>
        </p:nvSpPr>
        <p:spPr>
          <a:xfrm>
            <a:off x="7905483" y="4135602"/>
            <a:ext cx="9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/root/f1</a:t>
            </a:r>
          </a:p>
        </p:txBody>
      </p:sp>
      <p:sp>
        <p:nvSpPr>
          <p:cNvPr id="124" name="자유형: 도형 123">
            <a:extLst>
              <a:ext uri="{FF2B5EF4-FFF2-40B4-BE49-F238E27FC236}">
                <a16:creationId xmlns:a16="http://schemas.microsoft.com/office/drawing/2014/main" id="{2DA6AD02-DECE-4C15-B8C1-02F3EF22B2AD}"/>
              </a:ext>
            </a:extLst>
          </p:cNvPr>
          <p:cNvSpPr/>
          <p:nvPr/>
        </p:nvSpPr>
        <p:spPr>
          <a:xfrm>
            <a:off x="4673600" y="3730171"/>
            <a:ext cx="1001486" cy="624115"/>
          </a:xfrm>
          <a:custGeom>
            <a:avLst/>
            <a:gdLst>
              <a:gd name="connsiteX0" fmla="*/ 0 w 1001486"/>
              <a:gd name="connsiteY0" fmla="*/ 0 h 624115"/>
              <a:gd name="connsiteX1" fmla="*/ 130629 w 1001486"/>
              <a:gd name="connsiteY1" fmla="*/ 14515 h 624115"/>
              <a:gd name="connsiteX2" fmla="*/ 246743 w 1001486"/>
              <a:gd name="connsiteY2" fmla="*/ 43543 h 624115"/>
              <a:gd name="connsiteX3" fmla="*/ 319314 w 1001486"/>
              <a:gd name="connsiteY3" fmla="*/ 58058 h 624115"/>
              <a:gd name="connsiteX4" fmla="*/ 493486 w 1001486"/>
              <a:gd name="connsiteY4" fmla="*/ 174172 h 624115"/>
              <a:gd name="connsiteX5" fmla="*/ 580571 w 1001486"/>
              <a:gd name="connsiteY5" fmla="*/ 232229 h 624115"/>
              <a:gd name="connsiteX6" fmla="*/ 609600 w 1001486"/>
              <a:gd name="connsiteY6" fmla="*/ 275772 h 624115"/>
              <a:gd name="connsiteX7" fmla="*/ 653143 w 1001486"/>
              <a:gd name="connsiteY7" fmla="*/ 304800 h 624115"/>
              <a:gd name="connsiteX8" fmla="*/ 667657 w 1001486"/>
              <a:gd name="connsiteY8" fmla="*/ 348343 h 624115"/>
              <a:gd name="connsiteX9" fmla="*/ 769257 w 1001486"/>
              <a:gd name="connsiteY9" fmla="*/ 464458 h 624115"/>
              <a:gd name="connsiteX10" fmla="*/ 798286 w 1001486"/>
              <a:gd name="connsiteY10" fmla="*/ 508000 h 624115"/>
              <a:gd name="connsiteX11" fmla="*/ 885371 w 1001486"/>
              <a:gd name="connsiteY11" fmla="*/ 551543 h 624115"/>
              <a:gd name="connsiteX12" fmla="*/ 1001486 w 1001486"/>
              <a:gd name="connsiteY12" fmla="*/ 624115 h 6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486" h="624115">
                <a:moveTo>
                  <a:pt x="0" y="0"/>
                </a:moveTo>
                <a:cubicBezTo>
                  <a:pt x="43543" y="4838"/>
                  <a:pt x="87485" y="6901"/>
                  <a:pt x="130629" y="14515"/>
                </a:cubicBezTo>
                <a:cubicBezTo>
                  <a:pt x="169918" y="21448"/>
                  <a:pt x="207622" y="35718"/>
                  <a:pt x="246743" y="43543"/>
                </a:cubicBezTo>
                <a:lnTo>
                  <a:pt x="319314" y="58058"/>
                </a:lnTo>
                <a:cubicBezTo>
                  <a:pt x="450474" y="123637"/>
                  <a:pt x="293359" y="40754"/>
                  <a:pt x="493486" y="174172"/>
                </a:cubicBezTo>
                <a:lnTo>
                  <a:pt x="580571" y="232229"/>
                </a:lnTo>
                <a:cubicBezTo>
                  <a:pt x="590247" y="246743"/>
                  <a:pt x="597265" y="263437"/>
                  <a:pt x="609600" y="275772"/>
                </a:cubicBezTo>
                <a:cubicBezTo>
                  <a:pt x="621935" y="288107"/>
                  <a:pt x="642246" y="291179"/>
                  <a:pt x="653143" y="304800"/>
                </a:cubicBezTo>
                <a:cubicBezTo>
                  <a:pt x="662700" y="316747"/>
                  <a:pt x="660227" y="334969"/>
                  <a:pt x="667657" y="348343"/>
                </a:cubicBezTo>
                <a:cubicBezTo>
                  <a:pt x="717461" y="437990"/>
                  <a:pt x="705650" y="422053"/>
                  <a:pt x="769257" y="464458"/>
                </a:cubicBezTo>
                <a:cubicBezTo>
                  <a:pt x="778933" y="478972"/>
                  <a:pt x="785951" y="495665"/>
                  <a:pt x="798286" y="508000"/>
                </a:cubicBezTo>
                <a:cubicBezTo>
                  <a:pt x="826424" y="536137"/>
                  <a:pt x="849955" y="539738"/>
                  <a:pt x="885371" y="551543"/>
                </a:cubicBezTo>
                <a:cubicBezTo>
                  <a:pt x="981459" y="615601"/>
                  <a:pt x="941252" y="593997"/>
                  <a:pt x="1001486" y="62411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31753CD-F49A-4111-8EC6-E0E761140A4D}"/>
              </a:ext>
            </a:extLst>
          </p:cNvPr>
          <p:cNvSpPr/>
          <p:nvPr/>
        </p:nvSpPr>
        <p:spPr>
          <a:xfrm>
            <a:off x="5718426" y="577198"/>
            <a:ext cx="2187057" cy="11645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FD084F78-A0A8-40D2-B3A4-FC9D16FFA1D2}"/>
              </a:ext>
            </a:extLst>
          </p:cNvPr>
          <p:cNvCxnSpPr/>
          <p:nvPr/>
        </p:nvCxnSpPr>
        <p:spPr>
          <a:xfrm>
            <a:off x="5718426" y="764704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C554E83D-2154-4555-A447-9E66FAB8B1F7}"/>
              </a:ext>
            </a:extLst>
          </p:cNvPr>
          <p:cNvCxnSpPr/>
          <p:nvPr/>
        </p:nvCxnSpPr>
        <p:spPr>
          <a:xfrm>
            <a:off x="5718426" y="10527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2B9C983E-4ED2-4E9D-8234-B126A1BC57F4}"/>
              </a:ext>
            </a:extLst>
          </p:cNvPr>
          <p:cNvCxnSpPr/>
          <p:nvPr/>
        </p:nvCxnSpPr>
        <p:spPr>
          <a:xfrm>
            <a:off x="5718426" y="1229648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0429A4B-4585-4840-B81B-8325DF1E6F8D}"/>
              </a:ext>
            </a:extLst>
          </p:cNvPr>
          <p:cNvSpPr txBox="1"/>
          <p:nvPr/>
        </p:nvSpPr>
        <p:spPr>
          <a:xfrm>
            <a:off x="7949958" y="493741"/>
            <a:ext cx="834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/d7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4BA8B1-5F5A-4848-BCAA-9FA387D6FF9C}"/>
              </a:ext>
            </a:extLst>
          </p:cNvPr>
          <p:cNvSpPr txBox="1"/>
          <p:nvPr/>
        </p:nvSpPr>
        <p:spPr>
          <a:xfrm>
            <a:off x="7939602" y="968206"/>
            <a:ext cx="834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/root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10994A-A914-4D11-A00D-01F148A46224}"/>
              </a:ext>
            </a:extLst>
          </p:cNvPr>
          <p:cNvSpPr txBox="1"/>
          <p:nvPr/>
        </p:nvSpPr>
        <p:spPr>
          <a:xfrm>
            <a:off x="3045250" y="814095"/>
            <a:ext cx="144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chdir("..");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B4E3109C-BDD1-48E9-94F7-914417A2F56C}"/>
              </a:ext>
            </a:extLst>
          </p:cNvPr>
          <p:cNvCxnSpPr/>
          <p:nvPr/>
        </p:nvCxnSpPr>
        <p:spPr>
          <a:xfrm flipH="1">
            <a:off x="2987824" y="1520204"/>
            <a:ext cx="437751" cy="292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1CE33F4D-BA5C-4EF4-965C-349578506BFD}"/>
              </a:ext>
            </a:extLst>
          </p:cNvPr>
          <p:cNvCxnSpPr/>
          <p:nvPr/>
        </p:nvCxnSpPr>
        <p:spPr>
          <a:xfrm>
            <a:off x="2943349" y="1540729"/>
            <a:ext cx="525566" cy="325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자유형: 도형 20">
            <a:extLst>
              <a:ext uri="{FF2B5EF4-FFF2-40B4-BE49-F238E27FC236}">
                <a16:creationId xmlns:a16="http://schemas.microsoft.com/office/drawing/2014/main" id="{941BFC29-AD4F-4A22-9C51-EEC81C6A14A1}"/>
              </a:ext>
            </a:extLst>
          </p:cNvPr>
          <p:cNvSpPr/>
          <p:nvPr/>
        </p:nvSpPr>
        <p:spPr>
          <a:xfrm>
            <a:off x="1436914" y="1204686"/>
            <a:ext cx="4194629" cy="377371"/>
          </a:xfrm>
          <a:custGeom>
            <a:avLst/>
            <a:gdLst>
              <a:gd name="connsiteX0" fmla="*/ 0 w 4194629"/>
              <a:gd name="connsiteY0" fmla="*/ 377371 h 377371"/>
              <a:gd name="connsiteX1" fmla="*/ 72572 w 4194629"/>
              <a:gd name="connsiteY1" fmla="*/ 362857 h 377371"/>
              <a:gd name="connsiteX2" fmla="*/ 116115 w 4194629"/>
              <a:gd name="connsiteY2" fmla="*/ 333828 h 377371"/>
              <a:gd name="connsiteX3" fmla="*/ 159657 w 4194629"/>
              <a:gd name="connsiteY3" fmla="*/ 319314 h 377371"/>
              <a:gd name="connsiteX4" fmla="*/ 290286 w 4194629"/>
              <a:gd name="connsiteY4" fmla="*/ 232228 h 377371"/>
              <a:gd name="connsiteX5" fmla="*/ 333829 w 4194629"/>
              <a:gd name="connsiteY5" fmla="*/ 203200 h 377371"/>
              <a:gd name="connsiteX6" fmla="*/ 449943 w 4194629"/>
              <a:gd name="connsiteY6" fmla="*/ 174171 h 377371"/>
              <a:gd name="connsiteX7" fmla="*/ 537029 w 4194629"/>
              <a:gd name="connsiteY7" fmla="*/ 145143 h 377371"/>
              <a:gd name="connsiteX8" fmla="*/ 653143 w 4194629"/>
              <a:gd name="connsiteY8" fmla="*/ 116114 h 377371"/>
              <a:gd name="connsiteX9" fmla="*/ 725715 w 4194629"/>
              <a:gd name="connsiteY9" fmla="*/ 87085 h 377371"/>
              <a:gd name="connsiteX10" fmla="*/ 798286 w 4194629"/>
              <a:gd name="connsiteY10" fmla="*/ 72571 h 377371"/>
              <a:gd name="connsiteX11" fmla="*/ 957943 w 4194629"/>
              <a:gd name="connsiteY11" fmla="*/ 43543 h 377371"/>
              <a:gd name="connsiteX12" fmla="*/ 1045029 w 4194629"/>
              <a:gd name="connsiteY12" fmla="*/ 29028 h 377371"/>
              <a:gd name="connsiteX13" fmla="*/ 1103086 w 4194629"/>
              <a:gd name="connsiteY13" fmla="*/ 14514 h 377371"/>
              <a:gd name="connsiteX14" fmla="*/ 1683657 w 4194629"/>
              <a:gd name="connsiteY14" fmla="*/ 0 h 377371"/>
              <a:gd name="connsiteX15" fmla="*/ 2699657 w 4194629"/>
              <a:gd name="connsiteY15" fmla="*/ 14514 h 377371"/>
              <a:gd name="connsiteX16" fmla="*/ 3106057 w 4194629"/>
              <a:gd name="connsiteY16" fmla="*/ 29028 h 377371"/>
              <a:gd name="connsiteX17" fmla="*/ 4194629 w 4194629"/>
              <a:gd name="connsiteY17" fmla="*/ 29028 h 377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194629" h="377371">
                <a:moveTo>
                  <a:pt x="0" y="377371"/>
                </a:moveTo>
                <a:cubicBezTo>
                  <a:pt x="24191" y="372533"/>
                  <a:pt x="49473" y="371519"/>
                  <a:pt x="72572" y="362857"/>
                </a:cubicBezTo>
                <a:cubicBezTo>
                  <a:pt x="88905" y="356732"/>
                  <a:pt x="100513" y="341629"/>
                  <a:pt x="116115" y="333828"/>
                </a:cubicBezTo>
                <a:cubicBezTo>
                  <a:pt x="129799" y="326986"/>
                  <a:pt x="145143" y="324152"/>
                  <a:pt x="159657" y="319314"/>
                </a:cubicBezTo>
                <a:lnTo>
                  <a:pt x="290286" y="232228"/>
                </a:lnTo>
                <a:cubicBezTo>
                  <a:pt x="304800" y="222552"/>
                  <a:pt x="316906" y="207431"/>
                  <a:pt x="333829" y="203200"/>
                </a:cubicBezTo>
                <a:cubicBezTo>
                  <a:pt x="372534" y="193524"/>
                  <a:pt x="412094" y="186787"/>
                  <a:pt x="449943" y="174171"/>
                </a:cubicBezTo>
                <a:cubicBezTo>
                  <a:pt x="478972" y="164495"/>
                  <a:pt x="507344" y="152564"/>
                  <a:pt x="537029" y="145143"/>
                </a:cubicBezTo>
                <a:cubicBezTo>
                  <a:pt x="575734" y="135467"/>
                  <a:pt x="616101" y="130931"/>
                  <a:pt x="653143" y="116114"/>
                </a:cubicBezTo>
                <a:cubicBezTo>
                  <a:pt x="677334" y="106438"/>
                  <a:pt x="700760" y="94572"/>
                  <a:pt x="725715" y="87085"/>
                </a:cubicBezTo>
                <a:cubicBezTo>
                  <a:pt x="749344" y="79996"/>
                  <a:pt x="774204" y="77922"/>
                  <a:pt x="798286" y="72571"/>
                </a:cubicBezTo>
                <a:cubicBezTo>
                  <a:pt x="937980" y="41528"/>
                  <a:pt x="753508" y="74995"/>
                  <a:pt x="957943" y="43543"/>
                </a:cubicBezTo>
                <a:cubicBezTo>
                  <a:pt x="987030" y="39068"/>
                  <a:pt x="1016171" y="34800"/>
                  <a:pt x="1045029" y="29028"/>
                </a:cubicBezTo>
                <a:cubicBezTo>
                  <a:pt x="1064590" y="25116"/>
                  <a:pt x="1083159" y="15420"/>
                  <a:pt x="1103086" y="14514"/>
                </a:cubicBezTo>
                <a:cubicBezTo>
                  <a:pt x="1296470" y="5724"/>
                  <a:pt x="1490133" y="4838"/>
                  <a:pt x="1683657" y="0"/>
                </a:cubicBezTo>
                <a:lnTo>
                  <a:pt x="2699657" y="14514"/>
                </a:lnTo>
                <a:cubicBezTo>
                  <a:pt x="2835182" y="17280"/>
                  <a:pt x="2970510" y="27712"/>
                  <a:pt x="3106057" y="29028"/>
                </a:cubicBezTo>
                <a:lnTo>
                  <a:pt x="4194629" y="29028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3E5B83-AA9D-42E9-AAEA-9BAC4F7E6D27}"/>
              </a:ext>
            </a:extLst>
          </p:cNvPr>
          <p:cNvSpPr txBox="1"/>
          <p:nvPr/>
        </p:nvSpPr>
        <p:spPr>
          <a:xfrm>
            <a:off x="137001" y="4654717"/>
            <a:ext cx="21254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before chdir("..")</a:t>
            </a:r>
            <a:r>
              <a:rPr lang="en-US" sz="1600"/>
              <a:t>:</a:t>
            </a:r>
          </a:p>
          <a:p>
            <a:r>
              <a:rPr lang="en-US" sz="1600"/>
              <a:t>f1 ==&gt; </a:t>
            </a:r>
            <a:r>
              <a:rPr lang="en-US" sz="1600">
                <a:solidFill>
                  <a:srgbClr val="FF0000"/>
                </a:solidFill>
              </a:rPr>
              <a:t>/root/d1/f1</a:t>
            </a:r>
          </a:p>
          <a:p>
            <a:r>
              <a:rPr lang="en-US" sz="1600">
                <a:solidFill>
                  <a:srgbClr val="FF0000"/>
                </a:solidFill>
              </a:rPr>
              <a:t>after chdir("..")</a:t>
            </a:r>
            <a:r>
              <a:rPr lang="en-US" sz="1600"/>
              <a:t>:</a:t>
            </a:r>
          </a:p>
          <a:p>
            <a:r>
              <a:rPr lang="en-US" sz="1600"/>
              <a:t>f1 ==&gt; </a:t>
            </a:r>
            <a:r>
              <a:rPr lang="en-US" sz="1600">
                <a:solidFill>
                  <a:srgbClr val="FF0000"/>
                </a:solidFill>
              </a:rPr>
              <a:t>/root/f1</a:t>
            </a:r>
          </a:p>
        </p:txBody>
      </p:sp>
      <p:sp>
        <p:nvSpPr>
          <p:cNvPr id="13" name="자유형: 도형 12">
            <a:extLst>
              <a:ext uri="{FF2B5EF4-FFF2-40B4-BE49-F238E27FC236}">
                <a16:creationId xmlns:a16="http://schemas.microsoft.com/office/drawing/2014/main" id="{E55FBFC7-6386-47F7-A7E5-45FB12E4552F}"/>
              </a:ext>
            </a:extLst>
          </p:cNvPr>
          <p:cNvSpPr/>
          <p:nvPr/>
        </p:nvSpPr>
        <p:spPr>
          <a:xfrm>
            <a:off x="-384517" y="4557486"/>
            <a:ext cx="2880974" cy="1509485"/>
          </a:xfrm>
          <a:custGeom>
            <a:avLst/>
            <a:gdLst>
              <a:gd name="connsiteX0" fmla="*/ 1444060 w 2880974"/>
              <a:gd name="connsiteY0" fmla="*/ 1509485 h 1509485"/>
              <a:gd name="connsiteX1" fmla="*/ 1313431 w 2880974"/>
              <a:gd name="connsiteY1" fmla="*/ 1494971 h 1509485"/>
              <a:gd name="connsiteX2" fmla="*/ 1153774 w 2880974"/>
              <a:gd name="connsiteY2" fmla="*/ 1480457 h 1509485"/>
              <a:gd name="connsiteX3" fmla="*/ 1081203 w 2880974"/>
              <a:gd name="connsiteY3" fmla="*/ 1451428 h 1509485"/>
              <a:gd name="connsiteX4" fmla="*/ 936060 w 2880974"/>
              <a:gd name="connsiteY4" fmla="*/ 1422400 h 1509485"/>
              <a:gd name="connsiteX5" fmla="*/ 863488 w 2880974"/>
              <a:gd name="connsiteY5" fmla="*/ 1407885 h 1509485"/>
              <a:gd name="connsiteX6" fmla="*/ 790917 w 2880974"/>
              <a:gd name="connsiteY6" fmla="*/ 1393371 h 1509485"/>
              <a:gd name="connsiteX7" fmla="*/ 718346 w 2880974"/>
              <a:gd name="connsiteY7" fmla="*/ 1364343 h 1509485"/>
              <a:gd name="connsiteX8" fmla="*/ 660288 w 2880974"/>
              <a:gd name="connsiteY8" fmla="*/ 1349828 h 1509485"/>
              <a:gd name="connsiteX9" fmla="*/ 573203 w 2880974"/>
              <a:gd name="connsiteY9" fmla="*/ 1320800 h 1509485"/>
              <a:gd name="connsiteX10" fmla="*/ 529660 w 2880974"/>
              <a:gd name="connsiteY10" fmla="*/ 1306285 h 1509485"/>
              <a:gd name="connsiteX11" fmla="*/ 442574 w 2880974"/>
              <a:gd name="connsiteY11" fmla="*/ 1277257 h 1509485"/>
              <a:gd name="connsiteX12" fmla="*/ 384517 w 2880974"/>
              <a:gd name="connsiteY12" fmla="*/ 1233714 h 1509485"/>
              <a:gd name="connsiteX13" fmla="*/ 282917 w 2880974"/>
              <a:gd name="connsiteY13" fmla="*/ 1204685 h 1509485"/>
              <a:gd name="connsiteX14" fmla="*/ 239374 w 2880974"/>
              <a:gd name="connsiteY14" fmla="*/ 1146628 h 1509485"/>
              <a:gd name="connsiteX15" fmla="*/ 210346 w 2880974"/>
              <a:gd name="connsiteY15" fmla="*/ 1103085 h 1509485"/>
              <a:gd name="connsiteX16" fmla="*/ 166803 w 2880974"/>
              <a:gd name="connsiteY16" fmla="*/ 1074057 h 1509485"/>
              <a:gd name="connsiteX17" fmla="*/ 94231 w 2880974"/>
              <a:gd name="connsiteY17" fmla="*/ 943428 h 1509485"/>
              <a:gd name="connsiteX18" fmla="*/ 36174 w 2880974"/>
              <a:gd name="connsiteY18" fmla="*/ 841828 h 1509485"/>
              <a:gd name="connsiteX19" fmla="*/ 21660 w 2880974"/>
              <a:gd name="connsiteY19" fmla="*/ 406400 h 1509485"/>
              <a:gd name="connsiteX20" fmla="*/ 123260 w 2880974"/>
              <a:gd name="connsiteY20" fmla="*/ 246743 h 1509485"/>
              <a:gd name="connsiteX21" fmla="*/ 152288 w 2880974"/>
              <a:gd name="connsiteY21" fmla="*/ 203200 h 1509485"/>
              <a:gd name="connsiteX22" fmla="*/ 253888 w 2880974"/>
              <a:gd name="connsiteY22" fmla="*/ 145143 h 1509485"/>
              <a:gd name="connsiteX23" fmla="*/ 297431 w 2880974"/>
              <a:gd name="connsiteY23" fmla="*/ 116114 h 1509485"/>
              <a:gd name="connsiteX24" fmla="*/ 370003 w 2880974"/>
              <a:gd name="connsiteY24" fmla="*/ 101600 h 1509485"/>
              <a:gd name="connsiteX25" fmla="*/ 428060 w 2880974"/>
              <a:gd name="connsiteY25" fmla="*/ 87085 h 1509485"/>
              <a:gd name="connsiteX26" fmla="*/ 500631 w 2880974"/>
              <a:gd name="connsiteY26" fmla="*/ 58057 h 1509485"/>
              <a:gd name="connsiteX27" fmla="*/ 602231 w 2880974"/>
              <a:gd name="connsiteY27" fmla="*/ 29028 h 1509485"/>
              <a:gd name="connsiteX28" fmla="*/ 718346 w 2880974"/>
              <a:gd name="connsiteY28" fmla="*/ 14514 h 1509485"/>
              <a:gd name="connsiteX29" fmla="*/ 819946 w 2880974"/>
              <a:gd name="connsiteY29" fmla="*/ 0 h 1509485"/>
              <a:gd name="connsiteX30" fmla="*/ 1705317 w 2880974"/>
              <a:gd name="connsiteY30" fmla="*/ 14514 h 1509485"/>
              <a:gd name="connsiteX31" fmla="*/ 1894003 w 2880974"/>
              <a:gd name="connsiteY31" fmla="*/ 29028 h 1509485"/>
              <a:gd name="connsiteX32" fmla="*/ 2111717 w 2880974"/>
              <a:gd name="connsiteY32" fmla="*/ 43543 h 1509485"/>
              <a:gd name="connsiteX33" fmla="*/ 2213317 w 2880974"/>
              <a:gd name="connsiteY33" fmla="*/ 58057 h 1509485"/>
              <a:gd name="connsiteX34" fmla="*/ 2358460 w 2880974"/>
              <a:gd name="connsiteY34" fmla="*/ 87085 h 1509485"/>
              <a:gd name="connsiteX35" fmla="*/ 2634231 w 2880974"/>
              <a:gd name="connsiteY35" fmla="*/ 116114 h 1509485"/>
              <a:gd name="connsiteX36" fmla="*/ 2721317 w 2880974"/>
              <a:gd name="connsiteY36" fmla="*/ 159657 h 1509485"/>
              <a:gd name="connsiteX37" fmla="*/ 2764860 w 2880974"/>
              <a:gd name="connsiteY37" fmla="*/ 174171 h 1509485"/>
              <a:gd name="connsiteX38" fmla="*/ 2808403 w 2880974"/>
              <a:gd name="connsiteY38" fmla="*/ 232228 h 1509485"/>
              <a:gd name="connsiteX39" fmla="*/ 2837431 w 2880974"/>
              <a:gd name="connsiteY39" fmla="*/ 290285 h 1509485"/>
              <a:gd name="connsiteX40" fmla="*/ 2880974 w 2880974"/>
              <a:gd name="connsiteY40" fmla="*/ 435428 h 1509485"/>
              <a:gd name="connsiteX41" fmla="*/ 2866460 w 2880974"/>
              <a:gd name="connsiteY41" fmla="*/ 667657 h 1509485"/>
              <a:gd name="connsiteX42" fmla="*/ 2837431 w 2880974"/>
              <a:gd name="connsiteY42" fmla="*/ 769257 h 1509485"/>
              <a:gd name="connsiteX43" fmla="*/ 2808403 w 2880974"/>
              <a:gd name="connsiteY43" fmla="*/ 870857 h 1509485"/>
              <a:gd name="connsiteX44" fmla="*/ 2764860 w 2880974"/>
              <a:gd name="connsiteY44" fmla="*/ 914400 h 1509485"/>
              <a:gd name="connsiteX45" fmla="*/ 2750346 w 2880974"/>
              <a:gd name="connsiteY45" fmla="*/ 957943 h 1509485"/>
              <a:gd name="connsiteX46" fmla="*/ 2561660 w 2880974"/>
              <a:gd name="connsiteY46" fmla="*/ 1117600 h 1509485"/>
              <a:gd name="connsiteX47" fmla="*/ 2503603 w 2880974"/>
              <a:gd name="connsiteY47" fmla="*/ 1146628 h 1509485"/>
              <a:gd name="connsiteX48" fmla="*/ 2460060 w 2880974"/>
              <a:gd name="connsiteY48" fmla="*/ 1175657 h 1509485"/>
              <a:gd name="connsiteX49" fmla="*/ 2416517 w 2880974"/>
              <a:gd name="connsiteY49" fmla="*/ 1190171 h 1509485"/>
              <a:gd name="connsiteX50" fmla="*/ 2358460 w 2880974"/>
              <a:gd name="connsiteY50" fmla="*/ 1219200 h 1509485"/>
              <a:gd name="connsiteX51" fmla="*/ 2300403 w 2880974"/>
              <a:gd name="connsiteY51" fmla="*/ 1233714 h 1509485"/>
              <a:gd name="connsiteX52" fmla="*/ 2256860 w 2880974"/>
              <a:gd name="connsiteY52" fmla="*/ 1248228 h 1509485"/>
              <a:gd name="connsiteX53" fmla="*/ 2024631 w 2880974"/>
              <a:gd name="connsiteY53" fmla="*/ 1277257 h 1509485"/>
              <a:gd name="connsiteX54" fmla="*/ 1705317 w 2880974"/>
              <a:gd name="connsiteY54" fmla="*/ 1291771 h 1509485"/>
              <a:gd name="connsiteX55" fmla="*/ 1560174 w 2880974"/>
              <a:gd name="connsiteY55" fmla="*/ 1320800 h 1509485"/>
              <a:gd name="connsiteX56" fmla="*/ 1502117 w 2880974"/>
              <a:gd name="connsiteY56" fmla="*/ 1364343 h 1509485"/>
              <a:gd name="connsiteX57" fmla="*/ 1429546 w 2880974"/>
              <a:gd name="connsiteY57" fmla="*/ 1451428 h 1509485"/>
              <a:gd name="connsiteX58" fmla="*/ 1386003 w 2880974"/>
              <a:gd name="connsiteY58" fmla="*/ 1480457 h 1509485"/>
              <a:gd name="connsiteX59" fmla="*/ 1386003 w 2880974"/>
              <a:gd name="connsiteY59" fmla="*/ 1436914 h 1509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880974" h="1509485">
                <a:moveTo>
                  <a:pt x="1444060" y="1509485"/>
                </a:moveTo>
                <a:lnTo>
                  <a:pt x="1313431" y="1494971"/>
                </a:lnTo>
                <a:cubicBezTo>
                  <a:pt x="1260258" y="1489654"/>
                  <a:pt x="1206297" y="1490305"/>
                  <a:pt x="1153774" y="1480457"/>
                </a:cubicBezTo>
                <a:cubicBezTo>
                  <a:pt x="1128166" y="1475656"/>
                  <a:pt x="1106377" y="1458141"/>
                  <a:pt x="1081203" y="1451428"/>
                </a:cubicBezTo>
                <a:cubicBezTo>
                  <a:pt x="1033530" y="1438715"/>
                  <a:pt x="984441" y="1432076"/>
                  <a:pt x="936060" y="1422400"/>
                </a:cubicBezTo>
                <a:lnTo>
                  <a:pt x="863488" y="1407885"/>
                </a:lnTo>
                <a:cubicBezTo>
                  <a:pt x="839298" y="1403047"/>
                  <a:pt x="813822" y="1402533"/>
                  <a:pt x="790917" y="1393371"/>
                </a:cubicBezTo>
                <a:cubicBezTo>
                  <a:pt x="766727" y="1383695"/>
                  <a:pt x="743063" y="1372582"/>
                  <a:pt x="718346" y="1364343"/>
                </a:cubicBezTo>
                <a:cubicBezTo>
                  <a:pt x="699421" y="1358035"/>
                  <a:pt x="679395" y="1355560"/>
                  <a:pt x="660288" y="1349828"/>
                </a:cubicBezTo>
                <a:cubicBezTo>
                  <a:pt x="630980" y="1341036"/>
                  <a:pt x="602231" y="1330476"/>
                  <a:pt x="573203" y="1320800"/>
                </a:cubicBezTo>
                <a:lnTo>
                  <a:pt x="529660" y="1306285"/>
                </a:lnTo>
                <a:lnTo>
                  <a:pt x="442574" y="1277257"/>
                </a:lnTo>
                <a:cubicBezTo>
                  <a:pt x="423222" y="1262743"/>
                  <a:pt x="405520" y="1245716"/>
                  <a:pt x="384517" y="1233714"/>
                </a:cubicBezTo>
                <a:cubicBezTo>
                  <a:pt x="368325" y="1224461"/>
                  <a:pt x="295481" y="1207826"/>
                  <a:pt x="282917" y="1204685"/>
                </a:cubicBezTo>
                <a:cubicBezTo>
                  <a:pt x="268403" y="1185333"/>
                  <a:pt x="253434" y="1166313"/>
                  <a:pt x="239374" y="1146628"/>
                </a:cubicBezTo>
                <a:cubicBezTo>
                  <a:pt x="229235" y="1132433"/>
                  <a:pt x="222681" y="1115420"/>
                  <a:pt x="210346" y="1103085"/>
                </a:cubicBezTo>
                <a:cubicBezTo>
                  <a:pt x="198011" y="1090750"/>
                  <a:pt x="181317" y="1083733"/>
                  <a:pt x="166803" y="1074057"/>
                </a:cubicBezTo>
                <a:cubicBezTo>
                  <a:pt x="108733" y="986953"/>
                  <a:pt x="166111" y="1076920"/>
                  <a:pt x="94231" y="943428"/>
                </a:cubicBezTo>
                <a:cubicBezTo>
                  <a:pt x="75738" y="909084"/>
                  <a:pt x="55526" y="875695"/>
                  <a:pt x="36174" y="841828"/>
                </a:cubicBezTo>
                <a:cubicBezTo>
                  <a:pt x="-15176" y="636426"/>
                  <a:pt x="-4065" y="727970"/>
                  <a:pt x="21660" y="406400"/>
                </a:cubicBezTo>
                <a:cubicBezTo>
                  <a:pt x="26187" y="349814"/>
                  <a:pt x="106956" y="271199"/>
                  <a:pt x="123260" y="246743"/>
                </a:cubicBezTo>
                <a:cubicBezTo>
                  <a:pt x="132936" y="232229"/>
                  <a:pt x="139953" y="215535"/>
                  <a:pt x="152288" y="203200"/>
                </a:cubicBezTo>
                <a:cubicBezTo>
                  <a:pt x="175864" y="179624"/>
                  <a:pt x="227323" y="160323"/>
                  <a:pt x="253888" y="145143"/>
                </a:cubicBezTo>
                <a:cubicBezTo>
                  <a:pt x="269034" y="136488"/>
                  <a:pt x="281098" y="122239"/>
                  <a:pt x="297431" y="116114"/>
                </a:cubicBezTo>
                <a:cubicBezTo>
                  <a:pt x="320530" y="107452"/>
                  <a:pt x="345921" y="106952"/>
                  <a:pt x="370003" y="101600"/>
                </a:cubicBezTo>
                <a:cubicBezTo>
                  <a:pt x="389476" y="97273"/>
                  <a:pt x="409136" y="93393"/>
                  <a:pt x="428060" y="87085"/>
                </a:cubicBezTo>
                <a:cubicBezTo>
                  <a:pt x="452777" y="78846"/>
                  <a:pt x="476236" y="67205"/>
                  <a:pt x="500631" y="58057"/>
                </a:cubicBezTo>
                <a:cubicBezTo>
                  <a:pt x="528236" y="47705"/>
                  <a:pt x="574787" y="33602"/>
                  <a:pt x="602231" y="29028"/>
                </a:cubicBezTo>
                <a:cubicBezTo>
                  <a:pt x="640706" y="22615"/>
                  <a:pt x="679682" y="19669"/>
                  <a:pt x="718346" y="14514"/>
                </a:cubicBezTo>
                <a:lnTo>
                  <a:pt x="819946" y="0"/>
                </a:lnTo>
                <a:lnTo>
                  <a:pt x="1705317" y="14514"/>
                </a:lnTo>
                <a:cubicBezTo>
                  <a:pt x="1768375" y="16218"/>
                  <a:pt x="1831082" y="24534"/>
                  <a:pt x="1894003" y="29028"/>
                </a:cubicBezTo>
                <a:lnTo>
                  <a:pt x="2111717" y="43543"/>
                </a:lnTo>
                <a:cubicBezTo>
                  <a:pt x="2145584" y="48381"/>
                  <a:pt x="2179658" y="51937"/>
                  <a:pt x="2213317" y="58057"/>
                </a:cubicBezTo>
                <a:cubicBezTo>
                  <a:pt x="2407287" y="93324"/>
                  <a:pt x="2093305" y="49205"/>
                  <a:pt x="2358460" y="87085"/>
                </a:cubicBezTo>
                <a:cubicBezTo>
                  <a:pt x="2469476" y="102945"/>
                  <a:pt x="2515358" y="105308"/>
                  <a:pt x="2634231" y="116114"/>
                </a:cubicBezTo>
                <a:cubicBezTo>
                  <a:pt x="2743677" y="152595"/>
                  <a:pt x="2608771" y="103384"/>
                  <a:pt x="2721317" y="159657"/>
                </a:cubicBezTo>
                <a:cubicBezTo>
                  <a:pt x="2735001" y="166499"/>
                  <a:pt x="2750346" y="169333"/>
                  <a:pt x="2764860" y="174171"/>
                </a:cubicBezTo>
                <a:cubicBezTo>
                  <a:pt x="2779374" y="193523"/>
                  <a:pt x="2795582" y="211715"/>
                  <a:pt x="2808403" y="232228"/>
                </a:cubicBezTo>
                <a:cubicBezTo>
                  <a:pt x="2819870" y="250576"/>
                  <a:pt x="2829395" y="270196"/>
                  <a:pt x="2837431" y="290285"/>
                </a:cubicBezTo>
                <a:cubicBezTo>
                  <a:pt x="2860991" y="349184"/>
                  <a:pt x="2866717" y="378398"/>
                  <a:pt x="2880974" y="435428"/>
                </a:cubicBezTo>
                <a:cubicBezTo>
                  <a:pt x="2876136" y="512838"/>
                  <a:pt x="2874177" y="590481"/>
                  <a:pt x="2866460" y="667657"/>
                </a:cubicBezTo>
                <a:cubicBezTo>
                  <a:pt x="2862969" y="702567"/>
                  <a:pt x="2846954" y="735927"/>
                  <a:pt x="2837431" y="769257"/>
                </a:cubicBezTo>
                <a:cubicBezTo>
                  <a:pt x="2835012" y="777724"/>
                  <a:pt x="2817103" y="857807"/>
                  <a:pt x="2808403" y="870857"/>
                </a:cubicBezTo>
                <a:cubicBezTo>
                  <a:pt x="2797017" y="887936"/>
                  <a:pt x="2779374" y="899886"/>
                  <a:pt x="2764860" y="914400"/>
                </a:cubicBezTo>
                <a:cubicBezTo>
                  <a:pt x="2760022" y="928914"/>
                  <a:pt x="2759903" y="945996"/>
                  <a:pt x="2750346" y="957943"/>
                </a:cubicBezTo>
                <a:cubicBezTo>
                  <a:pt x="2704891" y="1014762"/>
                  <a:pt x="2629729" y="1083566"/>
                  <a:pt x="2561660" y="1117600"/>
                </a:cubicBezTo>
                <a:cubicBezTo>
                  <a:pt x="2542308" y="1127276"/>
                  <a:pt x="2522389" y="1135893"/>
                  <a:pt x="2503603" y="1146628"/>
                </a:cubicBezTo>
                <a:cubicBezTo>
                  <a:pt x="2488457" y="1155283"/>
                  <a:pt x="2475662" y="1167856"/>
                  <a:pt x="2460060" y="1175657"/>
                </a:cubicBezTo>
                <a:cubicBezTo>
                  <a:pt x="2446376" y="1182499"/>
                  <a:pt x="2430579" y="1184144"/>
                  <a:pt x="2416517" y="1190171"/>
                </a:cubicBezTo>
                <a:cubicBezTo>
                  <a:pt x="2396630" y="1198694"/>
                  <a:pt x="2378719" y="1211603"/>
                  <a:pt x="2358460" y="1219200"/>
                </a:cubicBezTo>
                <a:cubicBezTo>
                  <a:pt x="2339782" y="1226204"/>
                  <a:pt x="2319583" y="1228234"/>
                  <a:pt x="2300403" y="1233714"/>
                </a:cubicBezTo>
                <a:cubicBezTo>
                  <a:pt x="2285692" y="1237917"/>
                  <a:pt x="2271703" y="1244517"/>
                  <a:pt x="2256860" y="1248228"/>
                </a:cubicBezTo>
                <a:cubicBezTo>
                  <a:pt x="2178483" y="1267823"/>
                  <a:pt x="2107924" y="1272209"/>
                  <a:pt x="2024631" y="1277257"/>
                </a:cubicBezTo>
                <a:cubicBezTo>
                  <a:pt x="1918278" y="1283703"/>
                  <a:pt x="1811755" y="1286933"/>
                  <a:pt x="1705317" y="1291771"/>
                </a:cubicBezTo>
                <a:cubicBezTo>
                  <a:pt x="1682974" y="1294963"/>
                  <a:pt x="1593953" y="1301497"/>
                  <a:pt x="1560174" y="1320800"/>
                </a:cubicBezTo>
                <a:cubicBezTo>
                  <a:pt x="1539171" y="1332802"/>
                  <a:pt x="1520484" y="1348600"/>
                  <a:pt x="1502117" y="1364343"/>
                </a:cubicBezTo>
                <a:cubicBezTo>
                  <a:pt x="1335680" y="1507003"/>
                  <a:pt x="1563918" y="1317054"/>
                  <a:pt x="1429546" y="1451428"/>
                </a:cubicBezTo>
                <a:cubicBezTo>
                  <a:pt x="1417211" y="1463763"/>
                  <a:pt x="1402552" y="1485973"/>
                  <a:pt x="1386003" y="1480457"/>
                </a:cubicBezTo>
                <a:cubicBezTo>
                  <a:pt x="1372233" y="1475867"/>
                  <a:pt x="1386003" y="1451428"/>
                  <a:pt x="1386003" y="14369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71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file system calls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open, read, write, close, lseek, dup, link, ...</a:t>
            </a:r>
          </a:p>
          <a:p>
            <a:pPr algn="just"/>
            <a:r>
              <a:rPr lang="en-US" sz="2000"/>
              <a:t>most of file system calls make some changes in the file system data structure (fd table, file table, inode table, ....)</a:t>
            </a:r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668946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830" y="182505"/>
            <a:ext cx="3224835" cy="720080"/>
          </a:xfrm>
        </p:spPr>
        <p:txBody>
          <a:bodyPr>
            <a:normAutofit/>
          </a:bodyPr>
          <a:lstStyle/>
          <a:p>
            <a:r>
              <a:rPr lang="en-US" sz="1800" b="1"/>
              <a:t>x=open("/aa/bb", ..........);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E67624-6F3E-4393-A6BB-63FB5F202705}"/>
              </a:ext>
            </a:extLst>
          </p:cNvPr>
          <p:cNvSpPr txBox="1"/>
          <p:nvPr/>
        </p:nvSpPr>
        <p:spPr>
          <a:xfrm>
            <a:off x="4943847" y="43087"/>
            <a:ext cx="29670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1)</a:t>
            </a:r>
            <a:r>
              <a:rPr lang="en-US" sz="1600"/>
              <a:t> find the inode of "/aa/bb"</a:t>
            </a:r>
          </a:p>
          <a:p>
            <a:r>
              <a:rPr lang="en-US" sz="1600">
                <a:solidFill>
                  <a:srgbClr val="FF0000"/>
                </a:solidFill>
              </a:rPr>
              <a:t>2)</a:t>
            </a:r>
            <a:r>
              <a:rPr lang="en-US" sz="1600"/>
              <a:t> allocate file{} in file table</a:t>
            </a:r>
          </a:p>
          <a:p>
            <a:r>
              <a:rPr lang="en-US" sz="1600">
                <a:solidFill>
                  <a:srgbClr val="FF0000"/>
                </a:solidFill>
              </a:rPr>
              <a:t>3)</a:t>
            </a:r>
            <a:r>
              <a:rPr lang="en-US" sz="1600"/>
              <a:t> find empty fd in fd table</a:t>
            </a:r>
          </a:p>
          <a:p>
            <a:r>
              <a:rPr lang="en-US" sz="1600">
                <a:solidFill>
                  <a:srgbClr val="FF0000"/>
                </a:solidFill>
              </a:rPr>
              <a:t>4)</a:t>
            </a:r>
            <a:r>
              <a:rPr lang="en-US" sz="1600"/>
              <a:t> chaining, f_pos=0</a:t>
            </a:r>
          </a:p>
          <a:p>
            <a:r>
              <a:rPr lang="en-US" sz="1600">
                <a:solidFill>
                  <a:srgbClr val="FF0000"/>
                </a:solidFill>
              </a:rPr>
              <a:t>5)</a:t>
            </a:r>
            <a:r>
              <a:rPr lang="en-US" sz="1600"/>
              <a:t> return fd</a:t>
            </a: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AC4A318F-875E-4487-B9C4-FCF13A5B1D9A}"/>
              </a:ext>
            </a:extLst>
          </p:cNvPr>
          <p:cNvSpPr/>
          <p:nvPr/>
        </p:nvSpPr>
        <p:spPr>
          <a:xfrm>
            <a:off x="1127119" y="1853890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8B9159F4-B3D9-4D05-BADD-D69DFCC591D7}"/>
              </a:ext>
            </a:extLst>
          </p:cNvPr>
          <p:cNvCxnSpPr/>
          <p:nvPr/>
        </p:nvCxnSpPr>
        <p:spPr>
          <a:xfrm>
            <a:off x="1127119" y="334825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94785D0-B8F1-42A9-8FF3-123059ED502B}"/>
              </a:ext>
            </a:extLst>
          </p:cNvPr>
          <p:cNvCxnSpPr/>
          <p:nvPr/>
        </p:nvCxnSpPr>
        <p:spPr>
          <a:xfrm>
            <a:off x="1127119" y="242988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E604580-CFB0-4FAF-8D31-42E056813949}"/>
              </a:ext>
            </a:extLst>
          </p:cNvPr>
          <p:cNvCxnSpPr/>
          <p:nvPr/>
        </p:nvCxnSpPr>
        <p:spPr>
          <a:xfrm>
            <a:off x="1127119" y="264964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9218457C-A689-40C4-9854-E3D639D4E95F}"/>
              </a:ext>
            </a:extLst>
          </p:cNvPr>
          <p:cNvCxnSpPr/>
          <p:nvPr/>
        </p:nvCxnSpPr>
        <p:spPr>
          <a:xfrm>
            <a:off x="1127119" y="2799214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C002FF9-0327-454C-A221-9629C34C0AB6}"/>
              </a:ext>
            </a:extLst>
          </p:cNvPr>
          <p:cNvCxnSpPr/>
          <p:nvPr/>
        </p:nvCxnSpPr>
        <p:spPr>
          <a:xfrm>
            <a:off x="1127119" y="300395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DB07172-65EE-4E23-968D-33489F1C208B}"/>
              </a:ext>
            </a:extLst>
          </p:cNvPr>
          <p:cNvCxnSpPr/>
          <p:nvPr/>
        </p:nvCxnSpPr>
        <p:spPr>
          <a:xfrm>
            <a:off x="1127119" y="3171289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3C0217C-35FC-4968-BE2A-928DE1E5F972}"/>
              </a:ext>
            </a:extLst>
          </p:cNvPr>
          <p:cNvSpPr txBox="1"/>
          <p:nvPr/>
        </p:nvSpPr>
        <p:spPr>
          <a:xfrm>
            <a:off x="871160" y="23283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B444F6-F194-4BF7-B5AE-7892430404F1}"/>
              </a:ext>
            </a:extLst>
          </p:cNvPr>
          <p:cNvSpPr txBox="1"/>
          <p:nvPr/>
        </p:nvSpPr>
        <p:spPr>
          <a:xfrm>
            <a:off x="869751" y="25823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4845D1-486E-4718-93CA-9ECBEC31A326}"/>
              </a:ext>
            </a:extLst>
          </p:cNvPr>
          <p:cNvSpPr txBox="1"/>
          <p:nvPr/>
        </p:nvSpPr>
        <p:spPr>
          <a:xfrm>
            <a:off x="858966" y="27372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2678C-D857-495C-A4B6-E145D11B5E5A}"/>
              </a:ext>
            </a:extLst>
          </p:cNvPr>
          <p:cNvSpPr txBox="1"/>
          <p:nvPr/>
        </p:nvSpPr>
        <p:spPr>
          <a:xfrm>
            <a:off x="845151" y="292211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4D9E82-AD28-44AA-81DC-578449AB827F}"/>
              </a:ext>
            </a:extLst>
          </p:cNvPr>
          <p:cNvSpPr txBox="1"/>
          <p:nvPr/>
        </p:nvSpPr>
        <p:spPr>
          <a:xfrm>
            <a:off x="841634" y="313518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A5BBB4-2CF6-4591-9E04-4CEECACC3EDC}"/>
              </a:ext>
            </a:extLst>
          </p:cNvPr>
          <p:cNvSpPr txBox="1"/>
          <p:nvPr/>
        </p:nvSpPr>
        <p:spPr>
          <a:xfrm>
            <a:off x="841634" y="332587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A092828-629E-4D09-8D4B-0ACD49D9ADB2}"/>
              </a:ext>
            </a:extLst>
          </p:cNvPr>
          <p:cNvSpPr txBox="1"/>
          <p:nvPr/>
        </p:nvSpPr>
        <p:spPr>
          <a:xfrm>
            <a:off x="957039" y="3585397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p1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372B69E-3F49-4E52-BC20-2FC4ABB25347}"/>
              </a:ext>
            </a:extLst>
          </p:cNvPr>
          <p:cNvSpPr/>
          <p:nvPr/>
        </p:nvSpPr>
        <p:spPr>
          <a:xfrm>
            <a:off x="1012774" y="1496519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647E6C8-5B62-4AEE-849D-B32D8E51002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1336810" y="1496519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899E2F-5A7D-4E6C-817B-CB6AFB5F88B7}"/>
              </a:ext>
            </a:extLst>
          </p:cNvPr>
          <p:cNvSpPr txBox="1"/>
          <p:nvPr/>
        </p:nvSpPr>
        <p:spPr>
          <a:xfrm>
            <a:off x="904918" y="1229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32F21-5AF7-4CBD-9B0B-F25A1EC8EF7B}"/>
              </a:ext>
            </a:extLst>
          </p:cNvPr>
          <p:cNvSpPr txBox="1"/>
          <p:nvPr/>
        </p:nvSpPr>
        <p:spPr>
          <a:xfrm>
            <a:off x="1264648" y="12160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4CE64627-CBDF-4225-8FCC-48DA2AEC652A}"/>
              </a:ext>
            </a:extLst>
          </p:cNvPr>
          <p:cNvSpPr/>
          <p:nvPr/>
        </p:nvSpPr>
        <p:spPr>
          <a:xfrm>
            <a:off x="1163473" y="4623033"/>
            <a:ext cx="432050" cy="1731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F2287922-C2A2-43CC-AFD0-7E996C38DE2B}"/>
              </a:ext>
            </a:extLst>
          </p:cNvPr>
          <p:cNvCxnSpPr/>
          <p:nvPr/>
        </p:nvCxnSpPr>
        <p:spPr>
          <a:xfrm>
            <a:off x="1163473" y="6117397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9FDD4FDB-7CCD-462B-89FF-EA0829675D98}"/>
              </a:ext>
            </a:extLst>
          </p:cNvPr>
          <p:cNvCxnSpPr/>
          <p:nvPr/>
        </p:nvCxnSpPr>
        <p:spPr>
          <a:xfrm>
            <a:off x="1163473" y="5199025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EF71CCC5-29D2-4419-A0D7-7A32FBF04547}"/>
              </a:ext>
            </a:extLst>
          </p:cNvPr>
          <p:cNvCxnSpPr/>
          <p:nvPr/>
        </p:nvCxnSpPr>
        <p:spPr>
          <a:xfrm>
            <a:off x="1163473" y="5418787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5F5F1D04-C704-4F51-9080-68E81B5426A5}"/>
              </a:ext>
            </a:extLst>
          </p:cNvPr>
          <p:cNvCxnSpPr/>
          <p:nvPr/>
        </p:nvCxnSpPr>
        <p:spPr>
          <a:xfrm>
            <a:off x="1163473" y="5568357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4C0AB8B4-25A3-4A76-9BB7-64CE4AC05001}"/>
              </a:ext>
            </a:extLst>
          </p:cNvPr>
          <p:cNvCxnSpPr/>
          <p:nvPr/>
        </p:nvCxnSpPr>
        <p:spPr>
          <a:xfrm>
            <a:off x="1163473" y="5773098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AFF42A11-DFAD-49A3-A8B4-AEE56ED3E27E}"/>
              </a:ext>
            </a:extLst>
          </p:cNvPr>
          <p:cNvCxnSpPr/>
          <p:nvPr/>
        </p:nvCxnSpPr>
        <p:spPr>
          <a:xfrm>
            <a:off x="1163473" y="5940432"/>
            <a:ext cx="43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939062E8-445E-4E2F-AB52-64D643A4501E}"/>
              </a:ext>
            </a:extLst>
          </p:cNvPr>
          <p:cNvSpPr txBox="1"/>
          <p:nvPr/>
        </p:nvSpPr>
        <p:spPr>
          <a:xfrm>
            <a:off x="907514" y="509745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A874D6C-481E-45E3-988F-8F703F33274A}"/>
              </a:ext>
            </a:extLst>
          </p:cNvPr>
          <p:cNvSpPr txBox="1"/>
          <p:nvPr/>
        </p:nvSpPr>
        <p:spPr>
          <a:xfrm>
            <a:off x="906105" y="5351468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37956DC-8C7C-4DC5-A523-CFB369F39861}"/>
              </a:ext>
            </a:extLst>
          </p:cNvPr>
          <p:cNvSpPr txBox="1"/>
          <p:nvPr/>
        </p:nvSpPr>
        <p:spPr>
          <a:xfrm>
            <a:off x="895320" y="550634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81B4A28-10B6-4B5B-B75F-065731A5387D}"/>
              </a:ext>
            </a:extLst>
          </p:cNvPr>
          <p:cNvSpPr txBox="1"/>
          <p:nvPr/>
        </p:nvSpPr>
        <p:spPr>
          <a:xfrm>
            <a:off x="881505" y="569126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A862225-D243-4815-A53B-AEB8E44EC756}"/>
              </a:ext>
            </a:extLst>
          </p:cNvPr>
          <p:cNvSpPr txBox="1"/>
          <p:nvPr/>
        </p:nvSpPr>
        <p:spPr>
          <a:xfrm>
            <a:off x="877988" y="5904329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8C2D7D8-5757-4714-AB9A-3B7FAE75E48C}"/>
              </a:ext>
            </a:extLst>
          </p:cNvPr>
          <p:cNvSpPr txBox="1"/>
          <p:nvPr/>
        </p:nvSpPr>
        <p:spPr>
          <a:xfrm>
            <a:off x="877988" y="609501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A34CE19-730B-411D-A0FE-4DFB2B9D43EF}"/>
              </a:ext>
            </a:extLst>
          </p:cNvPr>
          <p:cNvSpPr txBox="1"/>
          <p:nvPr/>
        </p:nvSpPr>
        <p:spPr>
          <a:xfrm>
            <a:off x="993393" y="6354540"/>
            <a:ext cx="120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p2</a:t>
            </a:r>
            <a:r>
              <a:rPr lang="en-US" sz="1200"/>
              <a:t>'s </a:t>
            </a:r>
            <a:r>
              <a:rPr lang="en-US" sz="1200">
                <a:solidFill>
                  <a:srgbClr val="FF0000"/>
                </a:solidFill>
              </a:rPr>
              <a:t>fd table</a:t>
            </a:r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3FEE9C29-69B9-4CF3-A36A-1BB2E1EBD30B}"/>
              </a:ext>
            </a:extLst>
          </p:cNvPr>
          <p:cNvSpPr/>
          <p:nvPr/>
        </p:nvSpPr>
        <p:spPr>
          <a:xfrm>
            <a:off x="1049128" y="4265662"/>
            <a:ext cx="648072" cy="259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B92B3341-A1E5-4445-A667-86B341D19739}"/>
              </a:ext>
            </a:extLst>
          </p:cNvPr>
          <p:cNvCxnSpPr>
            <a:stCxn id="87" idx="0"/>
            <a:endCxn id="87" idx="2"/>
          </p:cNvCxnSpPr>
          <p:nvPr/>
        </p:nvCxnSpPr>
        <p:spPr>
          <a:xfrm>
            <a:off x="1373164" y="4265662"/>
            <a:ext cx="0" cy="259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D48E0FD6-5316-42BD-9BEC-EFEB2CE7762B}"/>
              </a:ext>
            </a:extLst>
          </p:cNvPr>
          <p:cNvSpPr txBox="1"/>
          <p:nvPr/>
        </p:nvSpPr>
        <p:spPr>
          <a:xfrm>
            <a:off x="941272" y="3998791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root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B1ABB23-6A9D-4A4C-85F6-CEC6A8AC5810}"/>
              </a:ext>
            </a:extLst>
          </p:cNvPr>
          <p:cNvSpPr txBox="1"/>
          <p:nvPr/>
        </p:nvSpPr>
        <p:spPr>
          <a:xfrm>
            <a:off x="1301002" y="3985169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pwd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91FCA9-C890-4FF7-B237-171788B4B1D6}"/>
              </a:ext>
            </a:extLst>
          </p:cNvPr>
          <p:cNvSpPr/>
          <p:nvPr/>
        </p:nvSpPr>
        <p:spPr>
          <a:xfrm>
            <a:off x="5718426" y="1750110"/>
            <a:ext cx="2187057" cy="3866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BDF2491-21DC-4A75-8E99-F9BFF0D69ADC}"/>
              </a:ext>
            </a:extLst>
          </p:cNvPr>
          <p:cNvSpPr/>
          <p:nvPr/>
        </p:nvSpPr>
        <p:spPr>
          <a:xfrm>
            <a:off x="2687749" y="2122536"/>
            <a:ext cx="2187017" cy="3510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4881F4-ED68-4847-BF58-CE051166988E}"/>
              </a:ext>
            </a:extLst>
          </p:cNvPr>
          <p:cNvSpPr txBox="1"/>
          <p:nvPr/>
        </p:nvSpPr>
        <p:spPr>
          <a:xfrm>
            <a:off x="3281711" y="5664652"/>
            <a:ext cx="20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 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C6C199-1AA1-4BCA-8D9C-F401958EE023}"/>
              </a:ext>
            </a:extLst>
          </p:cNvPr>
          <p:cNvSpPr txBox="1"/>
          <p:nvPr/>
        </p:nvSpPr>
        <p:spPr>
          <a:xfrm>
            <a:off x="6170804" y="5640184"/>
            <a:ext cx="187220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7D5D3F-1859-4050-BAAF-4978BDB0D0A4}"/>
              </a:ext>
            </a:extLst>
          </p:cNvPr>
          <p:cNvSpPr txBox="1"/>
          <p:nvPr/>
        </p:nvSpPr>
        <p:spPr>
          <a:xfrm>
            <a:off x="5736883" y="5863213"/>
            <a:ext cx="246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</a:t>
            </a:r>
            <a:r>
              <a:rPr lang="en-US" sz="1400"/>
              <a:t>actually a linked list </a:t>
            </a:r>
          </a:p>
          <a:p>
            <a:r>
              <a:rPr lang="en-US" sz="1400"/>
              <a:t>pointed to by inode_in_use</a:t>
            </a:r>
            <a:r>
              <a:rPr lang="en-US"/>
              <a:t>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28B3F1-B9AA-48D5-BD07-F0BD42D4B4D8}"/>
              </a:ext>
            </a:extLst>
          </p:cNvPr>
          <p:cNvSpPr txBox="1"/>
          <p:nvPr/>
        </p:nvSpPr>
        <p:spPr>
          <a:xfrm>
            <a:off x="2797683" y="5922052"/>
            <a:ext cx="2287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(actually a linked list </a:t>
            </a:r>
          </a:p>
          <a:p>
            <a:r>
              <a:rPr lang="en-US" sz="1600"/>
              <a:t>of file{} )</a:t>
            </a: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B4C35BE-E018-47F7-939E-C0E1DA9BFE0F}"/>
              </a:ext>
            </a:extLst>
          </p:cNvPr>
          <p:cNvCxnSpPr/>
          <p:nvPr/>
        </p:nvCxnSpPr>
        <p:spPr>
          <a:xfrm>
            <a:off x="5736883" y="212253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6B55BF8-2F89-46E6-B327-D5070D6DD17A}"/>
              </a:ext>
            </a:extLst>
          </p:cNvPr>
          <p:cNvCxnSpPr/>
          <p:nvPr/>
        </p:nvCxnSpPr>
        <p:spPr>
          <a:xfrm>
            <a:off x="5736883" y="2328310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903BC8-C6E5-42D8-B97E-193BAED0A16A}"/>
              </a:ext>
            </a:extLst>
          </p:cNvPr>
          <p:cNvCxnSpPr/>
          <p:nvPr/>
        </p:nvCxnSpPr>
        <p:spPr>
          <a:xfrm>
            <a:off x="5718426" y="2668566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7B2854AA-0129-48BC-8455-1B20064661B8}"/>
              </a:ext>
            </a:extLst>
          </p:cNvPr>
          <p:cNvCxnSpPr/>
          <p:nvPr/>
        </p:nvCxnSpPr>
        <p:spPr>
          <a:xfrm>
            <a:off x="5736883" y="2889282"/>
            <a:ext cx="216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A9A3B68-879B-4D4E-804A-01C15074637C}"/>
              </a:ext>
            </a:extLst>
          </p:cNvPr>
          <p:cNvCxnSpPr>
            <a:stCxn id="22" idx="1"/>
            <a:endCxn id="22" idx="3"/>
          </p:cNvCxnSpPr>
          <p:nvPr/>
        </p:nvCxnSpPr>
        <p:spPr>
          <a:xfrm>
            <a:off x="2687749" y="3877811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A948E533-8FCE-4D77-B697-5C921E7B842E}"/>
              </a:ext>
            </a:extLst>
          </p:cNvPr>
          <p:cNvCxnSpPr/>
          <p:nvPr/>
        </p:nvCxnSpPr>
        <p:spPr>
          <a:xfrm>
            <a:off x="2687749" y="3585397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4E149BAB-728F-4D68-A18B-E6DBDFDFE553}"/>
              </a:ext>
            </a:extLst>
          </p:cNvPr>
          <p:cNvCxnSpPr/>
          <p:nvPr/>
        </p:nvCxnSpPr>
        <p:spPr>
          <a:xfrm>
            <a:off x="2687749" y="4275790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CD04876-B3BA-4DAA-96AD-93FA2562B808}"/>
              </a:ext>
            </a:extLst>
          </p:cNvPr>
          <p:cNvCxnSpPr/>
          <p:nvPr/>
        </p:nvCxnSpPr>
        <p:spPr>
          <a:xfrm>
            <a:off x="2687749" y="4560215"/>
            <a:ext cx="2187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F7AC6B74-BE89-4645-BBAD-8D62F41CE655}"/>
              </a:ext>
            </a:extLst>
          </p:cNvPr>
          <p:cNvCxnSpPr/>
          <p:nvPr/>
        </p:nvCxnSpPr>
        <p:spPr>
          <a:xfrm>
            <a:off x="3779912" y="3585397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1D02D42-FE2F-41D8-9714-89A41BA6A6D5}"/>
              </a:ext>
            </a:extLst>
          </p:cNvPr>
          <p:cNvCxnSpPr/>
          <p:nvPr/>
        </p:nvCxnSpPr>
        <p:spPr>
          <a:xfrm>
            <a:off x="4246844" y="3569982"/>
            <a:ext cx="0" cy="29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3DA1BA47-9CA4-4E63-B078-AA56285B203E}"/>
              </a:ext>
            </a:extLst>
          </p:cNvPr>
          <p:cNvCxnSpPr/>
          <p:nvPr/>
        </p:nvCxnSpPr>
        <p:spPr>
          <a:xfrm>
            <a:off x="3281711" y="3585397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53E5E21-A732-441C-B177-8B82C8CDFDCD}"/>
              </a:ext>
            </a:extLst>
          </p:cNvPr>
          <p:cNvSpPr txBox="1"/>
          <p:nvPr/>
        </p:nvSpPr>
        <p:spPr>
          <a:xfrm>
            <a:off x="2661715" y="3300690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f_count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0568617-AA0A-4A35-92CC-2F3FD5995C79}"/>
              </a:ext>
            </a:extLst>
          </p:cNvPr>
          <p:cNvSpPr txBox="1"/>
          <p:nvPr/>
        </p:nvSpPr>
        <p:spPr>
          <a:xfrm>
            <a:off x="4188597" y="333869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f_dentry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974707C-639B-4628-B99D-7F4DB2A1D8D1}"/>
              </a:ext>
            </a:extLst>
          </p:cNvPr>
          <p:cNvSpPr txBox="1"/>
          <p:nvPr/>
        </p:nvSpPr>
        <p:spPr>
          <a:xfrm>
            <a:off x="3776283" y="3326937"/>
            <a:ext cx="869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f_op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376577-C315-41CE-BE26-224DC1D31CAC}"/>
              </a:ext>
            </a:extLst>
          </p:cNvPr>
          <p:cNvSpPr txBox="1"/>
          <p:nvPr/>
        </p:nvSpPr>
        <p:spPr>
          <a:xfrm>
            <a:off x="3269251" y="3322393"/>
            <a:ext cx="56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f_pos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E45947-A241-4F45-ACF0-9F04B37FB9CC}"/>
              </a:ext>
            </a:extLst>
          </p:cNvPr>
          <p:cNvSpPr txBox="1"/>
          <p:nvPr/>
        </p:nvSpPr>
        <p:spPr>
          <a:xfrm>
            <a:off x="7962045" y="2021355"/>
            <a:ext cx="489428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F78AD45-B6EF-4755-BA83-B522946BC0D5}"/>
              </a:ext>
            </a:extLst>
          </p:cNvPr>
          <p:cNvSpPr txBox="1"/>
          <p:nvPr/>
        </p:nvSpPr>
        <p:spPr>
          <a:xfrm>
            <a:off x="7887026" y="2645325"/>
            <a:ext cx="1067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/root/d1</a:t>
            </a:r>
          </a:p>
        </p:txBody>
      </p:sp>
      <p:sp>
        <p:nvSpPr>
          <p:cNvPr id="118" name="자유형: 도형 117">
            <a:extLst>
              <a:ext uri="{FF2B5EF4-FFF2-40B4-BE49-F238E27FC236}">
                <a16:creationId xmlns:a16="http://schemas.microsoft.com/office/drawing/2014/main" id="{63F4D5C2-B81E-4D37-A490-AE7138B30D90}"/>
              </a:ext>
            </a:extLst>
          </p:cNvPr>
          <p:cNvSpPr/>
          <p:nvPr/>
        </p:nvSpPr>
        <p:spPr>
          <a:xfrm>
            <a:off x="1556422" y="2772417"/>
            <a:ext cx="1027122" cy="1030529"/>
          </a:xfrm>
          <a:custGeom>
            <a:avLst/>
            <a:gdLst>
              <a:gd name="connsiteX0" fmla="*/ 0 w 1146629"/>
              <a:gd name="connsiteY0" fmla="*/ 0 h 885576"/>
              <a:gd name="connsiteX1" fmla="*/ 159657 w 1146629"/>
              <a:gd name="connsiteY1" fmla="*/ 14515 h 885576"/>
              <a:gd name="connsiteX2" fmla="*/ 203200 w 1146629"/>
              <a:gd name="connsiteY2" fmla="*/ 29029 h 885576"/>
              <a:gd name="connsiteX3" fmla="*/ 420915 w 1146629"/>
              <a:gd name="connsiteY3" fmla="*/ 72572 h 885576"/>
              <a:gd name="connsiteX4" fmla="*/ 551543 w 1146629"/>
              <a:gd name="connsiteY4" fmla="*/ 145143 h 885576"/>
              <a:gd name="connsiteX5" fmla="*/ 653143 w 1146629"/>
              <a:gd name="connsiteY5" fmla="*/ 261258 h 885576"/>
              <a:gd name="connsiteX6" fmla="*/ 740229 w 1146629"/>
              <a:gd name="connsiteY6" fmla="*/ 348343 h 885576"/>
              <a:gd name="connsiteX7" fmla="*/ 812800 w 1146629"/>
              <a:gd name="connsiteY7" fmla="*/ 478972 h 885576"/>
              <a:gd name="connsiteX8" fmla="*/ 841829 w 1146629"/>
              <a:gd name="connsiteY8" fmla="*/ 522515 h 885576"/>
              <a:gd name="connsiteX9" fmla="*/ 885372 w 1146629"/>
              <a:gd name="connsiteY9" fmla="*/ 653143 h 885576"/>
              <a:gd name="connsiteX10" fmla="*/ 899886 w 1146629"/>
              <a:gd name="connsiteY10" fmla="*/ 696686 h 885576"/>
              <a:gd name="connsiteX11" fmla="*/ 914400 w 1146629"/>
              <a:gd name="connsiteY11" fmla="*/ 754743 h 885576"/>
              <a:gd name="connsiteX12" fmla="*/ 986972 w 1146629"/>
              <a:gd name="connsiteY12" fmla="*/ 841829 h 885576"/>
              <a:gd name="connsiteX13" fmla="*/ 1074057 w 1146629"/>
              <a:gd name="connsiteY13" fmla="*/ 870858 h 885576"/>
              <a:gd name="connsiteX14" fmla="*/ 1146629 w 1146629"/>
              <a:gd name="connsiteY14" fmla="*/ 885372 h 88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6629" h="885576">
                <a:moveTo>
                  <a:pt x="0" y="0"/>
                </a:moveTo>
                <a:cubicBezTo>
                  <a:pt x="53219" y="4838"/>
                  <a:pt x="106756" y="6958"/>
                  <a:pt x="159657" y="14515"/>
                </a:cubicBezTo>
                <a:cubicBezTo>
                  <a:pt x="174803" y="16679"/>
                  <a:pt x="188198" y="26029"/>
                  <a:pt x="203200" y="29029"/>
                </a:cubicBezTo>
                <a:cubicBezTo>
                  <a:pt x="439779" y="76345"/>
                  <a:pt x="309235" y="35346"/>
                  <a:pt x="420915" y="72572"/>
                </a:cubicBezTo>
                <a:cubicBezTo>
                  <a:pt x="520730" y="139116"/>
                  <a:pt x="474902" y="119597"/>
                  <a:pt x="551543" y="145143"/>
                </a:cubicBezTo>
                <a:cubicBezTo>
                  <a:pt x="674920" y="227395"/>
                  <a:pt x="483800" y="91917"/>
                  <a:pt x="653143" y="261258"/>
                </a:cubicBezTo>
                <a:lnTo>
                  <a:pt x="740229" y="348343"/>
                </a:lnTo>
                <a:cubicBezTo>
                  <a:pt x="765775" y="424983"/>
                  <a:pt x="746257" y="379157"/>
                  <a:pt x="812800" y="478972"/>
                </a:cubicBezTo>
                <a:lnTo>
                  <a:pt x="841829" y="522515"/>
                </a:lnTo>
                <a:lnTo>
                  <a:pt x="885372" y="653143"/>
                </a:lnTo>
                <a:cubicBezTo>
                  <a:pt x="890210" y="667657"/>
                  <a:pt x="896175" y="681843"/>
                  <a:pt x="899886" y="696686"/>
                </a:cubicBezTo>
                <a:cubicBezTo>
                  <a:pt x="904724" y="716038"/>
                  <a:pt x="906542" y="736408"/>
                  <a:pt x="914400" y="754743"/>
                </a:cubicBezTo>
                <a:cubicBezTo>
                  <a:pt x="923998" y="777139"/>
                  <a:pt x="967356" y="830931"/>
                  <a:pt x="986972" y="841829"/>
                </a:cubicBezTo>
                <a:cubicBezTo>
                  <a:pt x="1013720" y="856689"/>
                  <a:pt x="1045029" y="861182"/>
                  <a:pt x="1074057" y="870858"/>
                </a:cubicBezTo>
                <a:cubicBezTo>
                  <a:pt x="1126778" y="888432"/>
                  <a:pt x="1102302" y="885372"/>
                  <a:pt x="1146629" y="885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42DED3A1-5CBB-4CB1-AC64-5E2D080FC1B4}"/>
              </a:ext>
            </a:extLst>
          </p:cNvPr>
          <p:cNvCxnSpPr/>
          <p:nvPr/>
        </p:nvCxnSpPr>
        <p:spPr>
          <a:xfrm>
            <a:off x="5718426" y="4137290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A7BA6F1-E5F6-4643-9A6F-FA136ED34EA3}"/>
              </a:ext>
            </a:extLst>
          </p:cNvPr>
          <p:cNvCxnSpPr/>
          <p:nvPr/>
        </p:nvCxnSpPr>
        <p:spPr>
          <a:xfrm>
            <a:off x="5736883" y="4403579"/>
            <a:ext cx="2187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A6F55-3C8D-4D68-BDC9-5283FF2E6818}"/>
              </a:ext>
            </a:extLst>
          </p:cNvPr>
          <p:cNvSpPr txBox="1"/>
          <p:nvPr/>
        </p:nvSpPr>
        <p:spPr>
          <a:xfrm>
            <a:off x="7905483" y="4135602"/>
            <a:ext cx="9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/aa/bb</a:t>
            </a:r>
          </a:p>
        </p:txBody>
      </p:sp>
      <p:sp>
        <p:nvSpPr>
          <p:cNvPr id="124" name="자유형: 도형 123">
            <a:extLst>
              <a:ext uri="{FF2B5EF4-FFF2-40B4-BE49-F238E27FC236}">
                <a16:creationId xmlns:a16="http://schemas.microsoft.com/office/drawing/2014/main" id="{2DA6AD02-DECE-4C15-B8C1-02F3EF22B2AD}"/>
              </a:ext>
            </a:extLst>
          </p:cNvPr>
          <p:cNvSpPr/>
          <p:nvPr/>
        </p:nvSpPr>
        <p:spPr>
          <a:xfrm>
            <a:off x="4673600" y="3730171"/>
            <a:ext cx="1001486" cy="624115"/>
          </a:xfrm>
          <a:custGeom>
            <a:avLst/>
            <a:gdLst>
              <a:gd name="connsiteX0" fmla="*/ 0 w 1001486"/>
              <a:gd name="connsiteY0" fmla="*/ 0 h 624115"/>
              <a:gd name="connsiteX1" fmla="*/ 130629 w 1001486"/>
              <a:gd name="connsiteY1" fmla="*/ 14515 h 624115"/>
              <a:gd name="connsiteX2" fmla="*/ 246743 w 1001486"/>
              <a:gd name="connsiteY2" fmla="*/ 43543 h 624115"/>
              <a:gd name="connsiteX3" fmla="*/ 319314 w 1001486"/>
              <a:gd name="connsiteY3" fmla="*/ 58058 h 624115"/>
              <a:gd name="connsiteX4" fmla="*/ 493486 w 1001486"/>
              <a:gd name="connsiteY4" fmla="*/ 174172 h 624115"/>
              <a:gd name="connsiteX5" fmla="*/ 580571 w 1001486"/>
              <a:gd name="connsiteY5" fmla="*/ 232229 h 624115"/>
              <a:gd name="connsiteX6" fmla="*/ 609600 w 1001486"/>
              <a:gd name="connsiteY6" fmla="*/ 275772 h 624115"/>
              <a:gd name="connsiteX7" fmla="*/ 653143 w 1001486"/>
              <a:gd name="connsiteY7" fmla="*/ 304800 h 624115"/>
              <a:gd name="connsiteX8" fmla="*/ 667657 w 1001486"/>
              <a:gd name="connsiteY8" fmla="*/ 348343 h 624115"/>
              <a:gd name="connsiteX9" fmla="*/ 769257 w 1001486"/>
              <a:gd name="connsiteY9" fmla="*/ 464458 h 624115"/>
              <a:gd name="connsiteX10" fmla="*/ 798286 w 1001486"/>
              <a:gd name="connsiteY10" fmla="*/ 508000 h 624115"/>
              <a:gd name="connsiteX11" fmla="*/ 885371 w 1001486"/>
              <a:gd name="connsiteY11" fmla="*/ 551543 h 624115"/>
              <a:gd name="connsiteX12" fmla="*/ 1001486 w 1001486"/>
              <a:gd name="connsiteY12" fmla="*/ 624115 h 6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486" h="624115">
                <a:moveTo>
                  <a:pt x="0" y="0"/>
                </a:moveTo>
                <a:cubicBezTo>
                  <a:pt x="43543" y="4838"/>
                  <a:pt x="87485" y="6901"/>
                  <a:pt x="130629" y="14515"/>
                </a:cubicBezTo>
                <a:cubicBezTo>
                  <a:pt x="169918" y="21448"/>
                  <a:pt x="207622" y="35718"/>
                  <a:pt x="246743" y="43543"/>
                </a:cubicBezTo>
                <a:lnTo>
                  <a:pt x="319314" y="58058"/>
                </a:lnTo>
                <a:cubicBezTo>
                  <a:pt x="450474" y="123637"/>
                  <a:pt x="293359" y="40754"/>
                  <a:pt x="493486" y="174172"/>
                </a:cubicBezTo>
                <a:lnTo>
                  <a:pt x="580571" y="232229"/>
                </a:lnTo>
                <a:cubicBezTo>
                  <a:pt x="590247" y="246743"/>
                  <a:pt x="597265" y="263437"/>
                  <a:pt x="609600" y="275772"/>
                </a:cubicBezTo>
                <a:cubicBezTo>
                  <a:pt x="621935" y="288107"/>
                  <a:pt x="642246" y="291179"/>
                  <a:pt x="653143" y="304800"/>
                </a:cubicBezTo>
                <a:cubicBezTo>
                  <a:pt x="662700" y="316747"/>
                  <a:pt x="660227" y="334969"/>
                  <a:pt x="667657" y="348343"/>
                </a:cubicBezTo>
                <a:cubicBezTo>
                  <a:pt x="717461" y="437990"/>
                  <a:pt x="705650" y="422053"/>
                  <a:pt x="769257" y="464458"/>
                </a:cubicBezTo>
                <a:cubicBezTo>
                  <a:pt x="778933" y="478972"/>
                  <a:pt x="785951" y="495665"/>
                  <a:pt x="798286" y="508000"/>
                </a:cubicBezTo>
                <a:cubicBezTo>
                  <a:pt x="826424" y="536137"/>
                  <a:pt x="849955" y="539738"/>
                  <a:pt x="885371" y="551543"/>
                </a:cubicBezTo>
                <a:cubicBezTo>
                  <a:pt x="981459" y="615601"/>
                  <a:pt x="941252" y="593997"/>
                  <a:pt x="1001486" y="62411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D8BF9CFA-C3A2-4570-BD0C-006114DEA2B4}"/>
              </a:ext>
            </a:extLst>
          </p:cNvPr>
          <p:cNvCxnSpPr>
            <a:cxnSpLocks/>
          </p:cNvCxnSpPr>
          <p:nvPr/>
        </p:nvCxnSpPr>
        <p:spPr>
          <a:xfrm>
            <a:off x="3941352" y="521973"/>
            <a:ext cx="73224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C2FE745-6634-4D5C-BB77-CEA2C664BD3B}"/>
              </a:ext>
            </a:extLst>
          </p:cNvPr>
          <p:cNvSpPr txBox="1"/>
          <p:nvPr/>
        </p:nvSpPr>
        <p:spPr>
          <a:xfrm>
            <a:off x="369285" y="694561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5)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760E3D-3E46-4766-9929-A918F8654CC6}"/>
              </a:ext>
            </a:extLst>
          </p:cNvPr>
          <p:cNvSpPr txBox="1"/>
          <p:nvPr/>
        </p:nvSpPr>
        <p:spPr>
          <a:xfrm>
            <a:off x="3388449" y="3106265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B5056E-19A2-4275-832F-6D48324539EF}"/>
              </a:ext>
            </a:extLst>
          </p:cNvPr>
          <p:cNvSpPr txBox="1"/>
          <p:nvPr/>
        </p:nvSpPr>
        <p:spPr>
          <a:xfrm>
            <a:off x="666658" y="2532253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2E9A79-A81F-4105-B8FA-D9758F5F6201}"/>
              </a:ext>
            </a:extLst>
          </p:cNvPr>
          <p:cNvSpPr txBox="1"/>
          <p:nvPr/>
        </p:nvSpPr>
        <p:spPr>
          <a:xfrm>
            <a:off x="2788627" y="2975842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4C61AF-67CA-4D5B-9E0F-BFC4D0B6E52D}"/>
              </a:ext>
            </a:extLst>
          </p:cNvPr>
          <p:cNvSpPr txBox="1"/>
          <p:nvPr/>
        </p:nvSpPr>
        <p:spPr>
          <a:xfrm>
            <a:off x="7943333" y="3798766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F5115D-E4E6-4194-980D-593805D52245}"/>
              </a:ext>
            </a:extLst>
          </p:cNvPr>
          <p:cNvSpPr txBox="1"/>
          <p:nvPr/>
        </p:nvSpPr>
        <p:spPr>
          <a:xfrm>
            <a:off x="1974333" y="2547166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5F6D15-997A-48BB-B47F-81DF8C8CE61F}"/>
              </a:ext>
            </a:extLst>
          </p:cNvPr>
          <p:cNvSpPr txBox="1"/>
          <p:nvPr/>
        </p:nvSpPr>
        <p:spPr>
          <a:xfrm>
            <a:off x="5096983" y="3683200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2B291-4098-4977-95CF-99C1A02664D3}"/>
              </a:ext>
            </a:extLst>
          </p:cNvPr>
          <p:cNvSpPr txBox="1"/>
          <p:nvPr/>
        </p:nvSpPr>
        <p:spPr>
          <a:xfrm>
            <a:off x="3374209" y="3593104"/>
            <a:ext cx="48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04633E-6616-4D3E-B090-88177FFDB027}"/>
              </a:ext>
            </a:extLst>
          </p:cNvPr>
          <p:cNvSpPr txBox="1"/>
          <p:nvPr/>
        </p:nvSpPr>
        <p:spPr>
          <a:xfrm>
            <a:off x="761094" y="668839"/>
            <a:ext cx="536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1" name="자유형: 도형 20">
            <a:extLst>
              <a:ext uri="{FF2B5EF4-FFF2-40B4-BE49-F238E27FC236}">
                <a16:creationId xmlns:a16="http://schemas.microsoft.com/office/drawing/2014/main" id="{600EED04-7F0F-4F9C-8D89-0BC86C01681D}"/>
              </a:ext>
            </a:extLst>
          </p:cNvPr>
          <p:cNvSpPr/>
          <p:nvPr/>
        </p:nvSpPr>
        <p:spPr>
          <a:xfrm>
            <a:off x="914415" y="592671"/>
            <a:ext cx="159657" cy="130629"/>
          </a:xfrm>
          <a:custGeom>
            <a:avLst/>
            <a:gdLst>
              <a:gd name="connsiteX0" fmla="*/ 0 w 159657"/>
              <a:gd name="connsiteY0" fmla="*/ 130629 h 130629"/>
              <a:gd name="connsiteX1" fmla="*/ 58057 w 159657"/>
              <a:gd name="connsiteY1" fmla="*/ 58058 h 130629"/>
              <a:gd name="connsiteX2" fmla="*/ 101600 w 159657"/>
              <a:gd name="connsiteY2" fmla="*/ 43543 h 130629"/>
              <a:gd name="connsiteX3" fmla="*/ 159657 w 159657"/>
              <a:gd name="connsiteY3" fmla="*/ 0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657" h="130629">
                <a:moveTo>
                  <a:pt x="0" y="130629"/>
                </a:moveTo>
                <a:cubicBezTo>
                  <a:pt x="19352" y="106439"/>
                  <a:pt x="34536" y="78219"/>
                  <a:pt x="58057" y="58058"/>
                </a:cubicBezTo>
                <a:cubicBezTo>
                  <a:pt x="69673" y="48101"/>
                  <a:pt x="87916" y="50385"/>
                  <a:pt x="101600" y="43543"/>
                </a:cubicBezTo>
                <a:cubicBezTo>
                  <a:pt x="134428" y="27129"/>
                  <a:pt x="139245" y="20414"/>
                  <a:pt x="159657" y="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00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6796</TotalTime>
  <Words>2086</Words>
  <Application>Microsoft Office PowerPoint</Application>
  <PresentationFormat>화면 슬라이드 쇼(4:3)</PresentationFormat>
  <Paragraphs>618</Paragraphs>
  <Slides>22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5" baseType="lpstr">
      <vt:lpstr>맑은 고딕</vt:lpstr>
      <vt:lpstr>Arial</vt:lpstr>
      <vt:lpstr>Office 테마</vt:lpstr>
      <vt:lpstr>Lecture 7: on-mem file system - part II</vt:lpstr>
      <vt:lpstr>process and file system</vt:lpstr>
      <vt:lpstr>process and file system</vt:lpstr>
      <vt:lpstr>process and file system</vt:lpstr>
      <vt:lpstr>root, pwd</vt:lpstr>
      <vt:lpstr>root, pwd</vt:lpstr>
      <vt:lpstr>root, pwd</vt:lpstr>
      <vt:lpstr>file system calls</vt:lpstr>
      <vt:lpstr>x=open("/aa/bb", ..........);</vt:lpstr>
      <vt:lpstr>x=open("/aa/bb", ..........);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write</vt:lpstr>
      <vt:lpstr>hw11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Studying OS</dc:title>
  <dc:creator>Microsoft Corporation</dc:creator>
  <cp:lastModifiedBy>kim ki</cp:lastModifiedBy>
  <cp:revision>356</cp:revision>
  <dcterms:created xsi:type="dcterms:W3CDTF">2006-10-05T04:04:58Z</dcterms:created>
  <dcterms:modified xsi:type="dcterms:W3CDTF">2020-11-16T00:29:13Z</dcterms:modified>
</cp:coreProperties>
</file>