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68" r:id="rId2"/>
    <p:sldId id="369" r:id="rId3"/>
    <p:sldId id="370" r:id="rId4"/>
    <p:sldId id="371" r:id="rId5"/>
    <p:sldId id="372" r:id="rId6"/>
    <p:sldId id="373" r:id="rId7"/>
    <p:sldId id="374" r:id="rId8"/>
    <p:sldId id="375" r:id="rId9"/>
    <p:sldId id="376" r:id="rId10"/>
    <p:sldId id="377" r:id="rId11"/>
    <p:sldId id="378" r:id="rId12"/>
    <p:sldId id="379" r:id="rId13"/>
    <p:sldId id="380" r:id="rId14"/>
    <p:sldId id="381" r:id="rId15"/>
    <p:sldId id="382" r:id="rId16"/>
    <p:sldId id="383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>
      <p:cViewPr varScale="1">
        <p:scale>
          <a:sx n="71" d="100"/>
          <a:sy n="71" d="100"/>
        </p:scale>
        <p:origin x="30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0A4D5-0F96-4670-8EEB-31D8B085AFC1}" type="datetimeFigureOut">
              <a:rPr lang="ko-KR" altLang="en-US" smtClean="0"/>
              <a:pPr/>
              <a:t>2021-11-09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01291-DF83-46E2-B713-E76D0E14B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2021-11-09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Lecture 7: on-mem file system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on-disk fs vs on-mem fs</a:t>
            </a:r>
          </a:p>
          <a:p>
            <a:pPr algn="just"/>
            <a:r>
              <a:rPr lang="en-US" sz="2000"/>
              <a:t>caching and mounting</a:t>
            </a:r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779774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mount /dev/x /y/z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1) cache the file system in /dev/x</a:t>
            </a: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1.1) cache superblock of /dev/x: </a:t>
            </a:r>
            <a:r>
              <a:rPr lang="en-US" sz="18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sb</a:t>
            </a: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1.2) cache the root inode of /dev/x  : </a:t>
            </a:r>
            <a:r>
              <a:rPr lang="en-US" sz="18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rinode</a:t>
            </a:r>
          </a:p>
          <a:p>
            <a:pPr algn="just" latinLnBrk="1"/>
            <a:endParaRPr lang="en-US" sz="1800" b="1" kern="100">
              <a:latin typeface="바탕" panose="02030600000101010101" pitchFamily="18" charset="-127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2) connect the cached file system to the mounting point (/y/z)</a:t>
            </a: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2.1) d_mounted of /y/z += 1</a:t>
            </a: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2.2) allocate vfsmount{} and store mounting information</a:t>
            </a: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  mnt_mountpoint = /y/z</a:t>
            </a: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  mnt_root = </a:t>
            </a:r>
            <a:r>
              <a:rPr lang="en-US" sz="18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rinode</a:t>
            </a: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  mnt_sb = </a:t>
            </a:r>
            <a:r>
              <a:rPr lang="en-US" sz="18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sb</a:t>
            </a:r>
          </a:p>
          <a:p>
            <a:pPr algn="just" latinLnBrk="1"/>
            <a:r>
              <a:rPr lang="en-US" sz="18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</a:t>
            </a:r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2.3) insert this vfsmount{} into </a:t>
            </a:r>
            <a:r>
              <a:rPr lang="en-US" sz="18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mount_hashtable</a:t>
            </a:r>
            <a:endParaRPr lang="en-US" sz="2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552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56" y="80318"/>
            <a:ext cx="8229600" cy="388640"/>
          </a:xfrm>
        </p:spPr>
        <p:txBody>
          <a:bodyPr>
            <a:normAutofit/>
          </a:bodyPr>
          <a:lstStyle/>
          <a:p>
            <a:r>
              <a:rPr lang="en-US" sz="3200"/>
              <a:t>caching &amp; mounting example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064FC11E-2659-48F6-8E2C-1EAD37B4332E}"/>
              </a:ext>
            </a:extLst>
          </p:cNvPr>
          <p:cNvSpPr/>
          <p:nvPr/>
        </p:nvSpPr>
        <p:spPr>
          <a:xfrm>
            <a:off x="827584" y="1412776"/>
            <a:ext cx="4680520" cy="3886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677F7ED-FEC6-4ED6-AC06-620DBF5D6F2E}"/>
              </a:ext>
            </a:extLst>
          </p:cNvPr>
          <p:cNvSpPr/>
          <p:nvPr/>
        </p:nvSpPr>
        <p:spPr>
          <a:xfrm>
            <a:off x="827584" y="2163587"/>
            <a:ext cx="2736304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2594D18-8FD4-4CA6-81DB-19F26F11CF90}"/>
              </a:ext>
            </a:extLst>
          </p:cNvPr>
          <p:cNvSpPr/>
          <p:nvPr/>
        </p:nvSpPr>
        <p:spPr>
          <a:xfrm>
            <a:off x="4139952" y="2163587"/>
            <a:ext cx="1440162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EAA146F1-682E-4E36-8352-F7DD69CF8E03}"/>
              </a:ext>
            </a:extLst>
          </p:cNvPr>
          <p:cNvCxnSpPr/>
          <p:nvPr/>
        </p:nvCxnSpPr>
        <p:spPr>
          <a:xfrm>
            <a:off x="1187624" y="1412776"/>
            <a:ext cx="0" cy="38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558BAC5-6FFD-496B-8DA7-A0AFEE51E297}"/>
              </a:ext>
            </a:extLst>
          </p:cNvPr>
          <p:cNvCxnSpPr/>
          <p:nvPr/>
        </p:nvCxnSpPr>
        <p:spPr>
          <a:xfrm>
            <a:off x="1547664" y="1424923"/>
            <a:ext cx="0" cy="38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A6502010-8368-4511-9C41-B090ABCC22F5}"/>
              </a:ext>
            </a:extLst>
          </p:cNvPr>
          <p:cNvCxnSpPr/>
          <p:nvPr/>
        </p:nvCxnSpPr>
        <p:spPr>
          <a:xfrm>
            <a:off x="2555776" y="1424923"/>
            <a:ext cx="0" cy="38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CDA29173-6273-4AB8-91FA-A817BF7BB121}"/>
              </a:ext>
            </a:extLst>
          </p:cNvPr>
          <p:cNvCxnSpPr/>
          <p:nvPr/>
        </p:nvCxnSpPr>
        <p:spPr>
          <a:xfrm>
            <a:off x="3851920" y="1424923"/>
            <a:ext cx="0" cy="38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1521122-C2D2-4BDC-9FEE-582885CBA28B}"/>
              </a:ext>
            </a:extLst>
          </p:cNvPr>
          <p:cNvCxnSpPr/>
          <p:nvPr/>
        </p:nvCxnSpPr>
        <p:spPr>
          <a:xfrm>
            <a:off x="4139952" y="1424923"/>
            <a:ext cx="0" cy="38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8EDB475-B13F-4532-9EAB-A49A4148907E}"/>
              </a:ext>
            </a:extLst>
          </p:cNvPr>
          <p:cNvSpPr txBox="1"/>
          <p:nvPr/>
        </p:nvSpPr>
        <p:spPr>
          <a:xfrm>
            <a:off x="1187624" y="14127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483451-E573-4F24-99CB-9BCAD39884EF}"/>
              </a:ext>
            </a:extLst>
          </p:cNvPr>
          <p:cNvSpPr txBox="1"/>
          <p:nvPr/>
        </p:nvSpPr>
        <p:spPr>
          <a:xfrm>
            <a:off x="2555776" y="1432084"/>
            <a:ext cx="1368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table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A40DA2-7DC2-4F73-872D-DB235656C5AD}"/>
              </a:ext>
            </a:extLst>
          </p:cNvPr>
          <p:cNvSpPr txBox="1"/>
          <p:nvPr/>
        </p:nvSpPr>
        <p:spPr>
          <a:xfrm>
            <a:off x="3815919" y="1419937"/>
            <a:ext cx="432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C40E75-AFD0-4430-A0BD-D81EB1CA319D}"/>
              </a:ext>
            </a:extLst>
          </p:cNvPr>
          <p:cNvSpPr txBox="1"/>
          <p:nvPr/>
        </p:nvSpPr>
        <p:spPr>
          <a:xfrm>
            <a:off x="3767165" y="1050605"/>
            <a:ext cx="50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1B963DA-BF42-4A17-B2EA-E275BD696B4E}"/>
              </a:ext>
            </a:extLst>
          </p:cNvPr>
          <p:cNvSpPr txBox="1"/>
          <p:nvPr/>
        </p:nvSpPr>
        <p:spPr>
          <a:xfrm>
            <a:off x="755576" y="102413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dev0(root_dev)</a:t>
            </a: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150DD2EF-CAAD-4ED3-851F-DF3D540A9B12}"/>
              </a:ext>
            </a:extLst>
          </p:cNvPr>
          <p:cNvCxnSpPr>
            <a:stCxn id="15" idx="2"/>
          </p:cNvCxnSpPr>
          <p:nvPr/>
        </p:nvCxnSpPr>
        <p:spPr>
          <a:xfrm flipH="1">
            <a:off x="3131840" y="1801416"/>
            <a:ext cx="108012" cy="362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59ECB0C5-D7E2-4D21-8AA8-AB0F07622E59}"/>
              </a:ext>
            </a:extLst>
          </p:cNvPr>
          <p:cNvCxnSpPr>
            <a:stCxn id="16" idx="2"/>
          </p:cNvCxnSpPr>
          <p:nvPr/>
        </p:nvCxnSpPr>
        <p:spPr>
          <a:xfrm>
            <a:off x="4031940" y="1789269"/>
            <a:ext cx="540059" cy="3743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D6994B06-DEBB-4077-9F2D-6E6F7EB458AD}"/>
              </a:ext>
            </a:extLst>
          </p:cNvPr>
          <p:cNvCxnSpPr/>
          <p:nvPr/>
        </p:nvCxnSpPr>
        <p:spPr>
          <a:xfrm>
            <a:off x="827584" y="2420888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8DCC000E-44D6-4F54-BA0A-EDCAEB84A194}"/>
              </a:ext>
            </a:extLst>
          </p:cNvPr>
          <p:cNvCxnSpPr/>
          <p:nvPr/>
        </p:nvCxnSpPr>
        <p:spPr>
          <a:xfrm>
            <a:off x="827584" y="2708920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64A17A36-FCB3-4E5B-8417-BAC3ECC8E185}"/>
              </a:ext>
            </a:extLst>
          </p:cNvPr>
          <p:cNvCxnSpPr/>
          <p:nvPr/>
        </p:nvCxnSpPr>
        <p:spPr>
          <a:xfrm>
            <a:off x="827584" y="2996952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8334119F-E595-44CF-98DC-25676CD2EC11}"/>
              </a:ext>
            </a:extLst>
          </p:cNvPr>
          <p:cNvCxnSpPr/>
          <p:nvPr/>
        </p:nvCxnSpPr>
        <p:spPr>
          <a:xfrm>
            <a:off x="827584" y="3284984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3F6834A-3FF9-4783-9B28-C75F8B0C8365}"/>
              </a:ext>
            </a:extLst>
          </p:cNvPr>
          <p:cNvSpPr txBox="1"/>
          <p:nvPr/>
        </p:nvSpPr>
        <p:spPr>
          <a:xfrm>
            <a:off x="575556" y="23826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0B9354E-D332-4DC5-8D8E-0BDB7A220825}"/>
              </a:ext>
            </a:extLst>
          </p:cNvPr>
          <p:cNvSpPr txBox="1"/>
          <p:nvPr/>
        </p:nvSpPr>
        <p:spPr>
          <a:xfrm>
            <a:off x="575556" y="267819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2D1AE9-8CBF-4FF6-92F1-A127E0A65483}"/>
              </a:ext>
            </a:extLst>
          </p:cNvPr>
          <p:cNvSpPr txBox="1"/>
          <p:nvPr/>
        </p:nvSpPr>
        <p:spPr>
          <a:xfrm>
            <a:off x="557554" y="297764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6E30108-C109-4E01-A04E-AC4FABAD24AB}"/>
              </a:ext>
            </a:extLst>
          </p:cNvPr>
          <p:cNvSpPr txBox="1"/>
          <p:nvPr/>
        </p:nvSpPr>
        <p:spPr>
          <a:xfrm>
            <a:off x="935595" y="2382354"/>
            <a:ext cx="1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type=2, 80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972C91D-ADC7-4D78-A28D-CD5EE7612235}"/>
              </a:ext>
            </a:extLst>
          </p:cNvPr>
          <p:cNvSpPr txBox="1"/>
          <p:nvPr/>
        </p:nvSpPr>
        <p:spPr>
          <a:xfrm>
            <a:off x="935595" y="2678190"/>
            <a:ext cx="1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type=2, 81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DDFAE99-9376-4524-A34B-1D6844E0A94E}"/>
              </a:ext>
            </a:extLst>
          </p:cNvPr>
          <p:cNvSpPr txBox="1"/>
          <p:nvPr/>
        </p:nvSpPr>
        <p:spPr>
          <a:xfrm>
            <a:off x="935595" y="2939669"/>
            <a:ext cx="1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type=1, 82</a:t>
            </a:r>
          </a:p>
        </p:txBody>
      </p: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46F9B375-53C0-4C74-B5CE-C55E216B19D7}"/>
              </a:ext>
            </a:extLst>
          </p:cNvPr>
          <p:cNvCxnSpPr/>
          <p:nvPr/>
        </p:nvCxnSpPr>
        <p:spPr>
          <a:xfrm>
            <a:off x="4139952" y="2420888"/>
            <a:ext cx="14401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9DE20502-BFA3-4068-B53F-50E90B894B77}"/>
              </a:ext>
            </a:extLst>
          </p:cNvPr>
          <p:cNvCxnSpPr/>
          <p:nvPr/>
        </p:nvCxnSpPr>
        <p:spPr>
          <a:xfrm>
            <a:off x="4139952" y="2708920"/>
            <a:ext cx="14401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D4629047-C566-4EFC-92F2-CDED145B20EA}"/>
              </a:ext>
            </a:extLst>
          </p:cNvPr>
          <p:cNvCxnSpPr/>
          <p:nvPr/>
        </p:nvCxnSpPr>
        <p:spPr>
          <a:xfrm>
            <a:off x="4139952" y="3032704"/>
            <a:ext cx="14401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8DBE703C-269D-41F5-AFD1-00E4477B5214}"/>
              </a:ext>
            </a:extLst>
          </p:cNvPr>
          <p:cNvCxnSpPr/>
          <p:nvPr/>
        </p:nvCxnSpPr>
        <p:spPr>
          <a:xfrm>
            <a:off x="4139952" y="3327775"/>
            <a:ext cx="14401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05ADF7C8-C9DA-49AB-BB0C-94C934036E51}"/>
              </a:ext>
            </a:extLst>
          </p:cNvPr>
          <p:cNvCxnSpPr>
            <a:stCxn id="6" idx="0"/>
            <a:endCxn id="6" idx="2"/>
          </p:cNvCxnSpPr>
          <p:nvPr/>
        </p:nvCxnSpPr>
        <p:spPr>
          <a:xfrm>
            <a:off x="4860033" y="2163587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89B5D739-939F-43A6-B0AD-3F3FE81E2AB5}"/>
              </a:ext>
            </a:extLst>
          </p:cNvPr>
          <p:cNvSpPr txBox="1"/>
          <p:nvPr/>
        </p:nvSpPr>
        <p:spPr>
          <a:xfrm>
            <a:off x="4119668" y="21047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fname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F1358F9-7B70-4EB9-98DC-8B647003E34C}"/>
              </a:ext>
            </a:extLst>
          </p:cNvPr>
          <p:cNvSpPr txBox="1"/>
          <p:nvPr/>
        </p:nvSpPr>
        <p:spPr>
          <a:xfrm>
            <a:off x="4932037" y="215144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in#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C369A39-0F55-4BCA-AF67-7C2FE1E43B29}"/>
              </a:ext>
            </a:extLst>
          </p:cNvPr>
          <p:cNvSpPr txBox="1"/>
          <p:nvPr/>
        </p:nvSpPr>
        <p:spPr>
          <a:xfrm>
            <a:off x="4380439" y="229093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D73444E-4478-4410-A3A6-7B4AF72874EA}"/>
              </a:ext>
            </a:extLst>
          </p:cNvPr>
          <p:cNvSpPr txBox="1"/>
          <p:nvPr/>
        </p:nvSpPr>
        <p:spPr>
          <a:xfrm>
            <a:off x="4386211" y="2657987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..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35E63D3-18C0-4330-AB6B-B308064BE4E2}"/>
              </a:ext>
            </a:extLst>
          </p:cNvPr>
          <p:cNvSpPr txBox="1"/>
          <p:nvPr/>
        </p:nvSpPr>
        <p:spPr>
          <a:xfrm>
            <a:off x="4314643" y="2996952"/>
            <a:ext cx="599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07025A0-8D54-40FA-9590-2052094E71F5}"/>
              </a:ext>
            </a:extLst>
          </p:cNvPr>
          <p:cNvSpPr txBox="1"/>
          <p:nvPr/>
        </p:nvSpPr>
        <p:spPr>
          <a:xfrm>
            <a:off x="4383404" y="330035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C4EE061-5821-4CC8-810B-6B32DB52DD2B}"/>
              </a:ext>
            </a:extLst>
          </p:cNvPr>
          <p:cNvSpPr txBox="1"/>
          <p:nvPr/>
        </p:nvSpPr>
        <p:spPr>
          <a:xfrm>
            <a:off x="5016851" y="238235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AECAC07-1F7C-4568-BA0D-CAE178197B08}"/>
              </a:ext>
            </a:extLst>
          </p:cNvPr>
          <p:cNvSpPr txBox="1"/>
          <p:nvPr/>
        </p:nvSpPr>
        <p:spPr>
          <a:xfrm>
            <a:off x="5023106" y="268142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A6D6791-8383-498B-A9EF-DB655F07A34E}"/>
              </a:ext>
            </a:extLst>
          </p:cNvPr>
          <p:cNvSpPr txBox="1"/>
          <p:nvPr/>
        </p:nvSpPr>
        <p:spPr>
          <a:xfrm>
            <a:off x="5027150" y="300448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9DD4CA2-F38B-4E1A-909F-AB7EBDC664F2}"/>
              </a:ext>
            </a:extLst>
          </p:cNvPr>
          <p:cNvSpPr txBox="1"/>
          <p:nvPr/>
        </p:nvSpPr>
        <p:spPr>
          <a:xfrm>
            <a:off x="5027150" y="329324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B16E0ED-DC31-42F7-AB8E-C6AD72893F64}"/>
              </a:ext>
            </a:extLst>
          </p:cNvPr>
          <p:cNvCxnSpPr>
            <a:cxnSpLocks/>
          </p:cNvCxnSpPr>
          <p:nvPr/>
        </p:nvCxnSpPr>
        <p:spPr>
          <a:xfrm flipH="1">
            <a:off x="7013379" y="1746710"/>
            <a:ext cx="366933" cy="289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A6205EC3-1050-4CC3-98F8-AAF8F1D22EE2}"/>
              </a:ext>
            </a:extLst>
          </p:cNvPr>
          <p:cNvCxnSpPr/>
          <p:nvPr/>
        </p:nvCxnSpPr>
        <p:spPr>
          <a:xfrm flipH="1">
            <a:off x="6516215" y="2163587"/>
            <a:ext cx="576064" cy="545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FDB5689F-E620-4A41-9782-2E43EEF8219B}"/>
              </a:ext>
            </a:extLst>
          </p:cNvPr>
          <p:cNvCxnSpPr/>
          <p:nvPr/>
        </p:nvCxnSpPr>
        <p:spPr>
          <a:xfrm>
            <a:off x="7141186" y="2151440"/>
            <a:ext cx="815190" cy="557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7A48435F-8D80-4FB5-BBC9-F0BEB4BB41B1}"/>
              </a:ext>
            </a:extLst>
          </p:cNvPr>
          <p:cNvSpPr txBox="1"/>
          <p:nvPr/>
        </p:nvSpPr>
        <p:spPr>
          <a:xfrm>
            <a:off x="6300195" y="275168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297FF51-A1F9-4CC9-86A2-469636B5F2A6}"/>
              </a:ext>
            </a:extLst>
          </p:cNvPr>
          <p:cNvSpPr txBox="1"/>
          <p:nvPr/>
        </p:nvSpPr>
        <p:spPr>
          <a:xfrm>
            <a:off x="7056276" y="116930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80, in#2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3D3F358-86E2-4F26-A3D4-A0A05E78F433}"/>
              </a:ext>
            </a:extLst>
          </p:cNvPr>
          <p:cNvSpPr txBox="1"/>
          <p:nvPr/>
        </p:nvSpPr>
        <p:spPr>
          <a:xfrm>
            <a:off x="7638757" y="3004487"/>
            <a:ext cx="1044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82, in#4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371FE02-9CFF-4988-963F-55461C7719F5}"/>
              </a:ext>
            </a:extLst>
          </p:cNvPr>
          <p:cNvSpPr txBox="1"/>
          <p:nvPr/>
        </p:nvSpPr>
        <p:spPr>
          <a:xfrm>
            <a:off x="6073947" y="3032704"/>
            <a:ext cx="1044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81, in#3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D9C4C62-87A0-44B1-9B61-47CF454A72BC}"/>
              </a:ext>
            </a:extLst>
          </p:cNvPr>
          <p:cNvSpPr txBox="1"/>
          <p:nvPr/>
        </p:nvSpPr>
        <p:spPr>
          <a:xfrm>
            <a:off x="7740356" y="275168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127C81F9-5CAD-46FF-9456-2148543E6F2E}"/>
              </a:ext>
            </a:extLst>
          </p:cNvPr>
          <p:cNvSpPr/>
          <p:nvPr/>
        </p:nvSpPr>
        <p:spPr>
          <a:xfrm>
            <a:off x="876490" y="4337912"/>
            <a:ext cx="4680520" cy="3886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AB30CE15-EC14-466E-9C1D-510BFBA6B363}"/>
              </a:ext>
            </a:extLst>
          </p:cNvPr>
          <p:cNvSpPr/>
          <p:nvPr/>
        </p:nvSpPr>
        <p:spPr>
          <a:xfrm>
            <a:off x="876490" y="5088723"/>
            <a:ext cx="2736304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직사각형 80">
            <a:extLst>
              <a:ext uri="{FF2B5EF4-FFF2-40B4-BE49-F238E27FC236}">
                <a16:creationId xmlns:a16="http://schemas.microsoft.com/office/drawing/2014/main" id="{0F10A4AD-B060-490B-BCDB-3D90210B6625}"/>
              </a:ext>
            </a:extLst>
          </p:cNvPr>
          <p:cNvSpPr/>
          <p:nvPr/>
        </p:nvSpPr>
        <p:spPr>
          <a:xfrm>
            <a:off x="4188858" y="5088723"/>
            <a:ext cx="1440162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E697C61A-C198-4B05-81E8-CF9A4FD9B64A}"/>
              </a:ext>
            </a:extLst>
          </p:cNvPr>
          <p:cNvCxnSpPr/>
          <p:nvPr/>
        </p:nvCxnSpPr>
        <p:spPr>
          <a:xfrm>
            <a:off x="1236530" y="4337912"/>
            <a:ext cx="0" cy="38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82">
            <a:extLst>
              <a:ext uri="{FF2B5EF4-FFF2-40B4-BE49-F238E27FC236}">
                <a16:creationId xmlns:a16="http://schemas.microsoft.com/office/drawing/2014/main" id="{875E7529-9269-4693-8149-CCD7D923C3FB}"/>
              </a:ext>
            </a:extLst>
          </p:cNvPr>
          <p:cNvCxnSpPr/>
          <p:nvPr/>
        </p:nvCxnSpPr>
        <p:spPr>
          <a:xfrm>
            <a:off x="1596570" y="4350059"/>
            <a:ext cx="0" cy="38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 83">
            <a:extLst>
              <a:ext uri="{FF2B5EF4-FFF2-40B4-BE49-F238E27FC236}">
                <a16:creationId xmlns:a16="http://schemas.microsoft.com/office/drawing/2014/main" id="{E3BD6411-240C-4B57-9D21-9CFEDD338517}"/>
              </a:ext>
            </a:extLst>
          </p:cNvPr>
          <p:cNvCxnSpPr/>
          <p:nvPr/>
        </p:nvCxnSpPr>
        <p:spPr>
          <a:xfrm>
            <a:off x="2604682" y="4350059"/>
            <a:ext cx="0" cy="38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B3B5CF07-F0DE-427C-B355-B225C22E244D}"/>
              </a:ext>
            </a:extLst>
          </p:cNvPr>
          <p:cNvCxnSpPr/>
          <p:nvPr/>
        </p:nvCxnSpPr>
        <p:spPr>
          <a:xfrm>
            <a:off x="3900826" y="4350059"/>
            <a:ext cx="0" cy="38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연결선 85">
            <a:extLst>
              <a:ext uri="{FF2B5EF4-FFF2-40B4-BE49-F238E27FC236}">
                <a16:creationId xmlns:a16="http://schemas.microsoft.com/office/drawing/2014/main" id="{1E100649-4B22-4B4A-9229-68F0FAB063BF}"/>
              </a:ext>
            </a:extLst>
          </p:cNvPr>
          <p:cNvCxnSpPr/>
          <p:nvPr/>
        </p:nvCxnSpPr>
        <p:spPr>
          <a:xfrm>
            <a:off x="4188858" y="4350059"/>
            <a:ext cx="0" cy="38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425EBF43-E812-4409-AFF4-A54BC27D38AA}"/>
              </a:ext>
            </a:extLst>
          </p:cNvPr>
          <p:cNvSpPr txBox="1"/>
          <p:nvPr/>
        </p:nvSpPr>
        <p:spPr>
          <a:xfrm>
            <a:off x="1236530" y="43379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7170185-83F8-48AE-9E90-A250D97718E1}"/>
              </a:ext>
            </a:extLst>
          </p:cNvPr>
          <p:cNvSpPr txBox="1"/>
          <p:nvPr/>
        </p:nvSpPr>
        <p:spPr>
          <a:xfrm>
            <a:off x="2604682" y="4357220"/>
            <a:ext cx="1368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 table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4B51B33-F334-4EB7-A567-963597A92318}"/>
              </a:ext>
            </a:extLst>
          </p:cNvPr>
          <p:cNvSpPr txBox="1"/>
          <p:nvPr/>
        </p:nvSpPr>
        <p:spPr>
          <a:xfrm>
            <a:off x="3864825" y="4345073"/>
            <a:ext cx="432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r1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BFC78737-F534-45F9-A426-1451A40D81CB}"/>
              </a:ext>
            </a:extLst>
          </p:cNvPr>
          <p:cNvSpPr txBox="1"/>
          <p:nvPr/>
        </p:nvSpPr>
        <p:spPr>
          <a:xfrm>
            <a:off x="3816071" y="3975741"/>
            <a:ext cx="50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50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4AAEEBB-D626-4629-8FA7-BD8DCD62B6F2}"/>
              </a:ext>
            </a:extLst>
          </p:cNvPr>
          <p:cNvSpPr txBox="1"/>
          <p:nvPr/>
        </p:nvSpPr>
        <p:spPr>
          <a:xfrm>
            <a:off x="804482" y="394927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dev1(/dev/fd0)</a:t>
            </a:r>
          </a:p>
        </p:txBody>
      </p:sp>
      <p:cxnSp>
        <p:nvCxnSpPr>
          <p:cNvPr id="92" name="직선 화살표 연결선 91">
            <a:extLst>
              <a:ext uri="{FF2B5EF4-FFF2-40B4-BE49-F238E27FC236}">
                <a16:creationId xmlns:a16="http://schemas.microsoft.com/office/drawing/2014/main" id="{07B77B43-245F-4C34-A296-3E1F42E6E776}"/>
              </a:ext>
            </a:extLst>
          </p:cNvPr>
          <p:cNvCxnSpPr>
            <a:stCxn id="88" idx="2"/>
          </p:cNvCxnSpPr>
          <p:nvPr/>
        </p:nvCxnSpPr>
        <p:spPr>
          <a:xfrm flipH="1">
            <a:off x="3180746" y="4726552"/>
            <a:ext cx="108012" cy="362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화살표 연결선 92">
            <a:extLst>
              <a:ext uri="{FF2B5EF4-FFF2-40B4-BE49-F238E27FC236}">
                <a16:creationId xmlns:a16="http://schemas.microsoft.com/office/drawing/2014/main" id="{9459A837-B1D3-4E28-B8A1-A78C9F0E93E9}"/>
              </a:ext>
            </a:extLst>
          </p:cNvPr>
          <p:cNvCxnSpPr>
            <a:stCxn id="89" idx="2"/>
          </p:cNvCxnSpPr>
          <p:nvPr/>
        </p:nvCxnSpPr>
        <p:spPr>
          <a:xfrm>
            <a:off x="4080846" y="4714405"/>
            <a:ext cx="540059" cy="3743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027F7A03-DA27-4E03-834D-D59A65EF307C}"/>
              </a:ext>
            </a:extLst>
          </p:cNvPr>
          <p:cNvCxnSpPr/>
          <p:nvPr/>
        </p:nvCxnSpPr>
        <p:spPr>
          <a:xfrm>
            <a:off x="876490" y="5346024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직선 연결선 94">
            <a:extLst>
              <a:ext uri="{FF2B5EF4-FFF2-40B4-BE49-F238E27FC236}">
                <a16:creationId xmlns:a16="http://schemas.microsoft.com/office/drawing/2014/main" id="{64C9DE6B-C4C7-4038-95E7-F1F36ABC9C3A}"/>
              </a:ext>
            </a:extLst>
          </p:cNvPr>
          <p:cNvCxnSpPr/>
          <p:nvPr/>
        </p:nvCxnSpPr>
        <p:spPr>
          <a:xfrm>
            <a:off x="876490" y="5634056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F43554D8-23D4-4364-B1F3-091F7357D08F}"/>
              </a:ext>
            </a:extLst>
          </p:cNvPr>
          <p:cNvCxnSpPr/>
          <p:nvPr/>
        </p:nvCxnSpPr>
        <p:spPr>
          <a:xfrm>
            <a:off x="876490" y="5922088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61625055-A3E0-458B-B962-4603FE7776DA}"/>
              </a:ext>
            </a:extLst>
          </p:cNvPr>
          <p:cNvCxnSpPr/>
          <p:nvPr/>
        </p:nvCxnSpPr>
        <p:spPr>
          <a:xfrm>
            <a:off x="876490" y="6210120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C78AE2E0-B124-470D-89AE-D38955A6D4F4}"/>
              </a:ext>
            </a:extLst>
          </p:cNvPr>
          <p:cNvSpPr txBox="1"/>
          <p:nvPr/>
        </p:nvSpPr>
        <p:spPr>
          <a:xfrm>
            <a:off x="624462" y="530778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9F00BA8-73D8-4466-9BA1-80E3D0CEB655}"/>
              </a:ext>
            </a:extLst>
          </p:cNvPr>
          <p:cNvSpPr txBox="1"/>
          <p:nvPr/>
        </p:nvSpPr>
        <p:spPr>
          <a:xfrm>
            <a:off x="624462" y="560332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F8C49097-33F8-4024-B02C-5195B0064576}"/>
              </a:ext>
            </a:extLst>
          </p:cNvPr>
          <p:cNvSpPr txBox="1"/>
          <p:nvPr/>
        </p:nvSpPr>
        <p:spPr>
          <a:xfrm>
            <a:off x="606460" y="590278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7ADC97F-ACC5-4D85-9365-84B473662A22}"/>
              </a:ext>
            </a:extLst>
          </p:cNvPr>
          <p:cNvSpPr txBox="1"/>
          <p:nvPr/>
        </p:nvSpPr>
        <p:spPr>
          <a:xfrm>
            <a:off x="984501" y="5307490"/>
            <a:ext cx="1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type=2, 50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DE5181AC-7355-4D30-88DC-75970C53ACC3}"/>
              </a:ext>
            </a:extLst>
          </p:cNvPr>
          <p:cNvSpPr txBox="1"/>
          <p:nvPr/>
        </p:nvSpPr>
        <p:spPr>
          <a:xfrm>
            <a:off x="984501" y="5603326"/>
            <a:ext cx="1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type=1, 51</a:t>
            </a:r>
          </a:p>
        </p:txBody>
      </p: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C67DFB06-2775-46B9-8E80-FA98A822DE63}"/>
              </a:ext>
            </a:extLst>
          </p:cNvPr>
          <p:cNvCxnSpPr/>
          <p:nvPr/>
        </p:nvCxnSpPr>
        <p:spPr>
          <a:xfrm>
            <a:off x="4188858" y="5346024"/>
            <a:ext cx="14401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AD500393-D9D1-4A5D-AE33-656CF92FFD79}"/>
              </a:ext>
            </a:extLst>
          </p:cNvPr>
          <p:cNvCxnSpPr/>
          <p:nvPr/>
        </p:nvCxnSpPr>
        <p:spPr>
          <a:xfrm>
            <a:off x="4188858" y="5634056"/>
            <a:ext cx="14401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20D9CA2C-5997-4971-9F2F-33800D32E614}"/>
              </a:ext>
            </a:extLst>
          </p:cNvPr>
          <p:cNvCxnSpPr/>
          <p:nvPr/>
        </p:nvCxnSpPr>
        <p:spPr>
          <a:xfrm>
            <a:off x="4188858" y="5957840"/>
            <a:ext cx="14401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C4CB617A-3892-460E-ADBC-B5355FA11B7C}"/>
              </a:ext>
            </a:extLst>
          </p:cNvPr>
          <p:cNvCxnSpPr/>
          <p:nvPr/>
        </p:nvCxnSpPr>
        <p:spPr>
          <a:xfrm>
            <a:off x="4188858" y="6252911"/>
            <a:ext cx="14401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07">
            <a:extLst>
              <a:ext uri="{FF2B5EF4-FFF2-40B4-BE49-F238E27FC236}">
                <a16:creationId xmlns:a16="http://schemas.microsoft.com/office/drawing/2014/main" id="{7B622935-F9BA-4F76-90B3-5982D006898E}"/>
              </a:ext>
            </a:extLst>
          </p:cNvPr>
          <p:cNvCxnSpPr>
            <a:stCxn id="81" idx="0"/>
            <a:endCxn id="81" idx="2"/>
          </p:cNvCxnSpPr>
          <p:nvPr/>
        </p:nvCxnSpPr>
        <p:spPr>
          <a:xfrm>
            <a:off x="4908939" y="5088723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FA11C809-C9EF-4EE6-BDFB-EEE871D56AB4}"/>
              </a:ext>
            </a:extLst>
          </p:cNvPr>
          <p:cNvSpPr txBox="1"/>
          <p:nvPr/>
        </p:nvSpPr>
        <p:spPr>
          <a:xfrm>
            <a:off x="4168574" y="50298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fname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00DF8E8A-1FDE-4889-9101-353D2402A82A}"/>
              </a:ext>
            </a:extLst>
          </p:cNvPr>
          <p:cNvSpPr txBox="1"/>
          <p:nvPr/>
        </p:nvSpPr>
        <p:spPr>
          <a:xfrm>
            <a:off x="4980943" y="50765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in#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43402A1-D173-4052-A454-B54EA5FC963C}"/>
              </a:ext>
            </a:extLst>
          </p:cNvPr>
          <p:cNvSpPr txBox="1"/>
          <p:nvPr/>
        </p:nvSpPr>
        <p:spPr>
          <a:xfrm>
            <a:off x="4429345" y="521607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.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1DD17A6-53C3-4CC7-BBB4-61BB071A199D}"/>
              </a:ext>
            </a:extLst>
          </p:cNvPr>
          <p:cNvSpPr txBox="1"/>
          <p:nvPr/>
        </p:nvSpPr>
        <p:spPr>
          <a:xfrm>
            <a:off x="4435117" y="5583123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..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C01605A4-9E12-4085-B619-BF99CBF16848}"/>
              </a:ext>
            </a:extLst>
          </p:cNvPr>
          <p:cNvSpPr txBox="1"/>
          <p:nvPr/>
        </p:nvSpPr>
        <p:spPr>
          <a:xfrm>
            <a:off x="4363549" y="5922088"/>
            <a:ext cx="599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970F38F-7648-4940-958C-BB8098FC5F8D}"/>
              </a:ext>
            </a:extLst>
          </p:cNvPr>
          <p:cNvSpPr txBox="1"/>
          <p:nvPr/>
        </p:nvSpPr>
        <p:spPr>
          <a:xfrm>
            <a:off x="4388244" y="624190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f3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2954CD8-DB9B-476D-9794-A32B342FCA12}"/>
              </a:ext>
            </a:extLst>
          </p:cNvPr>
          <p:cNvSpPr txBox="1"/>
          <p:nvPr/>
        </p:nvSpPr>
        <p:spPr>
          <a:xfrm>
            <a:off x="5065757" y="530749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EA5D715-2EF5-4133-A825-0EF0656A98DB}"/>
              </a:ext>
            </a:extLst>
          </p:cNvPr>
          <p:cNvSpPr txBox="1"/>
          <p:nvPr/>
        </p:nvSpPr>
        <p:spPr>
          <a:xfrm>
            <a:off x="5072012" y="560656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D7BC7E42-0786-4425-A2EC-D327AC68974D}"/>
              </a:ext>
            </a:extLst>
          </p:cNvPr>
          <p:cNvSpPr txBox="1"/>
          <p:nvPr/>
        </p:nvSpPr>
        <p:spPr>
          <a:xfrm>
            <a:off x="5076056" y="59296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305852CF-CFB7-47FC-AC4E-CCC9BC34467D}"/>
              </a:ext>
            </a:extLst>
          </p:cNvPr>
          <p:cNvSpPr txBox="1"/>
          <p:nvPr/>
        </p:nvSpPr>
        <p:spPr>
          <a:xfrm>
            <a:off x="5076056" y="62183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cxnSp>
        <p:nvCxnSpPr>
          <p:cNvPr id="119" name="직선 연결선 118">
            <a:extLst>
              <a:ext uri="{FF2B5EF4-FFF2-40B4-BE49-F238E27FC236}">
                <a16:creationId xmlns:a16="http://schemas.microsoft.com/office/drawing/2014/main" id="{CCAAE4CC-E8FA-4955-9622-EF2AE9506BB1}"/>
              </a:ext>
            </a:extLst>
          </p:cNvPr>
          <p:cNvCxnSpPr>
            <a:cxnSpLocks/>
          </p:cNvCxnSpPr>
          <p:nvPr/>
        </p:nvCxnSpPr>
        <p:spPr>
          <a:xfrm flipH="1">
            <a:off x="7062285" y="4671846"/>
            <a:ext cx="366933" cy="289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644C9041-9760-4615-83D6-1CE0C0936484}"/>
              </a:ext>
            </a:extLst>
          </p:cNvPr>
          <p:cNvCxnSpPr/>
          <p:nvPr/>
        </p:nvCxnSpPr>
        <p:spPr>
          <a:xfrm flipH="1">
            <a:off x="6565121" y="5088723"/>
            <a:ext cx="576064" cy="545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FF93D51D-D7ED-4B79-BCB7-396E9F8BA6BB}"/>
              </a:ext>
            </a:extLst>
          </p:cNvPr>
          <p:cNvCxnSpPr/>
          <p:nvPr/>
        </p:nvCxnSpPr>
        <p:spPr>
          <a:xfrm>
            <a:off x="7190092" y="5076576"/>
            <a:ext cx="815190" cy="557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9196EAA0-ABF1-4D8C-98F4-6260958ECB9B}"/>
              </a:ext>
            </a:extLst>
          </p:cNvPr>
          <p:cNvSpPr txBox="1"/>
          <p:nvPr/>
        </p:nvSpPr>
        <p:spPr>
          <a:xfrm>
            <a:off x="6349101" y="567682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011B375E-B55E-4C6B-8437-D2254A4546FB}"/>
              </a:ext>
            </a:extLst>
          </p:cNvPr>
          <p:cNvSpPr txBox="1"/>
          <p:nvPr/>
        </p:nvSpPr>
        <p:spPr>
          <a:xfrm>
            <a:off x="7105182" y="409443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50, in#2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E0B9DB4C-0290-4B57-8918-1C2F0B47E19B}"/>
              </a:ext>
            </a:extLst>
          </p:cNvPr>
          <p:cNvSpPr txBox="1"/>
          <p:nvPr/>
        </p:nvSpPr>
        <p:spPr>
          <a:xfrm>
            <a:off x="7687663" y="5929623"/>
            <a:ext cx="1044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52, in#4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BDC650A7-7E77-4015-8CD4-F3AC99611410}"/>
              </a:ext>
            </a:extLst>
          </p:cNvPr>
          <p:cNvSpPr txBox="1"/>
          <p:nvPr/>
        </p:nvSpPr>
        <p:spPr>
          <a:xfrm>
            <a:off x="6122853" y="5957840"/>
            <a:ext cx="1044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51, in#3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0EC08FC0-9FA9-4952-A81A-ACF25304C241}"/>
              </a:ext>
            </a:extLst>
          </p:cNvPr>
          <p:cNvSpPr txBox="1"/>
          <p:nvPr/>
        </p:nvSpPr>
        <p:spPr>
          <a:xfrm>
            <a:off x="7789262" y="567682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f3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EFA45997-C7C7-4E22-8E7E-12AB4FE0D8C2}"/>
              </a:ext>
            </a:extLst>
          </p:cNvPr>
          <p:cNvSpPr txBox="1"/>
          <p:nvPr/>
        </p:nvSpPr>
        <p:spPr>
          <a:xfrm>
            <a:off x="1006696" y="5916377"/>
            <a:ext cx="1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type=1, 52</a:t>
            </a:r>
          </a:p>
        </p:txBody>
      </p:sp>
    </p:spTree>
    <p:extLst>
      <p:ext uri="{BB962C8B-B14F-4D97-AF65-F5344CB8AC3E}">
        <p14:creationId xmlns:p14="http://schemas.microsoft.com/office/powerpoint/2010/main" val="870376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60251"/>
            <a:ext cx="8229600" cy="792088"/>
          </a:xfrm>
        </p:spPr>
        <p:txBody>
          <a:bodyPr>
            <a:normAutofit/>
          </a:bodyPr>
          <a:lstStyle/>
          <a:p>
            <a:r>
              <a:rPr lang="en-US" sz="3200"/>
              <a:t>caching &amp; mounting example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59"/>
          </a:xfrm>
        </p:spPr>
        <p:txBody>
          <a:bodyPr>
            <a:normAutofit/>
          </a:bodyPr>
          <a:lstStyle/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system boot -&gt; start_kernel -&gt; kernel_init -&gt; prepare_namespace</a:t>
            </a: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-&gt; mount_root: cache root file system</a:t>
            </a: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              - cache superblock</a:t>
            </a: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              - cache root inode</a:t>
            </a:r>
            <a:endParaRPr lang="en-US" sz="200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4995571F-E767-4441-9C69-AA2ECB80D20B}"/>
              </a:ext>
            </a:extLst>
          </p:cNvPr>
          <p:cNvSpPr/>
          <p:nvPr/>
        </p:nvSpPr>
        <p:spPr>
          <a:xfrm>
            <a:off x="1763688" y="3433268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70519D99-2537-4F84-A256-5F0FAB6581AD}"/>
              </a:ext>
            </a:extLst>
          </p:cNvPr>
          <p:cNvCxnSpPr>
            <a:cxnSpLocks/>
          </p:cNvCxnSpPr>
          <p:nvPr/>
        </p:nvCxnSpPr>
        <p:spPr>
          <a:xfrm>
            <a:off x="1763688" y="3861048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C02A33D-DC40-482A-B396-B5F42E521C10}"/>
              </a:ext>
            </a:extLst>
          </p:cNvPr>
          <p:cNvCxnSpPr/>
          <p:nvPr/>
        </p:nvCxnSpPr>
        <p:spPr>
          <a:xfrm>
            <a:off x="1763688" y="4149080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8E30836-1D9F-43F7-87AA-DDF294BD94A4}"/>
              </a:ext>
            </a:extLst>
          </p:cNvPr>
          <p:cNvSpPr txBox="1"/>
          <p:nvPr/>
        </p:nvSpPr>
        <p:spPr>
          <a:xfrm>
            <a:off x="135124" y="2956303"/>
            <a:ext cx="162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super_blocks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729A15-7455-471F-B1E2-6BC89C2DE3FC}"/>
              </a:ext>
            </a:extLst>
          </p:cNvPr>
          <p:cNvSpPr txBox="1"/>
          <p:nvPr/>
        </p:nvSpPr>
        <p:spPr>
          <a:xfrm>
            <a:off x="1992254" y="411891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s_root=A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554E11-21D5-4C0B-9D87-72B853139485}"/>
              </a:ext>
            </a:extLst>
          </p:cNvPr>
          <p:cNvSpPr txBox="1"/>
          <p:nvPr/>
        </p:nvSpPr>
        <p:spPr>
          <a:xfrm>
            <a:off x="1992254" y="3837257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s_dev=0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77E1223-0710-4CFC-AC44-29E52B93E0B7}"/>
              </a:ext>
            </a:extLst>
          </p:cNvPr>
          <p:cNvSpPr txBox="1"/>
          <p:nvPr/>
        </p:nvSpPr>
        <p:spPr>
          <a:xfrm>
            <a:off x="2195736" y="346792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s0</a:t>
            </a:r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2809A53F-9EA6-4136-860A-DC0DE3A4F49A}"/>
              </a:ext>
            </a:extLst>
          </p:cNvPr>
          <p:cNvSpPr/>
          <p:nvPr/>
        </p:nvSpPr>
        <p:spPr>
          <a:xfrm>
            <a:off x="928914" y="3367314"/>
            <a:ext cx="682172" cy="200772"/>
          </a:xfrm>
          <a:custGeom>
            <a:avLst/>
            <a:gdLst>
              <a:gd name="connsiteX0" fmla="*/ 0 w 682172"/>
              <a:gd name="connsiteY0" fmla="*/ 0 h 200772"/>
              <a:gd name="connsiteX1" fmla="*/ 72572 w 682172"/>
              <a:gd name="connsiteY1" fmla="*/ 58057 h 200772"/>
              <a:gd name="connsiteX2" fmla="*/ 116115 w 682172"/>
              <a:gd name="connsiteY2" fmla="*/ 101600 h 200772"/>
              <a:gd name="connsiteX3" fmla="*/ 261257 w 682172"/>
              <a:gd name="connsiteY3" fmla="*/ 159657 h 200772"/>
              <a:gd name="connsiteX4" fmla="*/ 304800 w 682172"/>
              <a:gd name="connsiteY4" fmla="*/ 174172 h 200772"/>
              <a:gd name="connsiteX5" fmla="*/ 682172 w 682172"/>
              <a:gd name="connsiteY5" fmla="*/ 188686 h 20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2172" h="200772">
                <a:moveTo>
                  <a:pt x="0" y="0"/>
                </a:moveTo>
                <a:cubicBezTo>
                  <a:pt x="24191" y="19352"/>
                  <a:pt x="49258" y="37657"/>
                  <a:pt x="72572" y="58057"/>
                </a:cubicBezTo>
                <a:cubicBezTo>
                  <a:pt x="88020" y="71574"/>
                  <a:pt x="99412" y="89669"/>
                  <a:pt x="116115" y="101600"/>
                </a:cubicBezTo>
                <a:cubicBezTo>
                  <a:pt x="153491" y="128297"/>
                  <a:pt x="221597" y="146437"/>
                  <a:pt x="261257" y="159657"/>
                </a:cubicBezTo>
                <a:lnTo>
                  <a:pt x="304800" y="174172"/>
                </a:lnTo>
                <a:cubicBezTo>
                  <a:pt x="453904" y="223874"/>
                  <a:pt x="333081" y="188686"/>
                  <a:pt x="682172" y="18868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E550B70-BD3A-4866-A997-79F62F79B862}"/>
              </a:ext>
            </a:extLst>
          </p:cNvPr>
          <p:cNvSpPr/>
          <p:nvPr/>
        </p:nvSpPr>
        <p:spPr>
          <a:xfrm>
            <a:off x="1763688" y="5251071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3BA2EB52-FFCC-41CF-90E0-1D2CFDE8F92A}"/>
              </a:ext>
            </a:extLst>
          </p:cNvPr>
          <p:cNvCxnSpPr>
            <a:cxnSpLocks/>
          </p:cNvCxnSpPr>
          <p:nvPr/>
        </p:nvCxnSpPr>
        <p:spPr>
          <a:xfrm>
            <a:off x="1763688" y="5678851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79A82A5B-0F00-45B9-BE42-963B760BFDFA}"/>
              </a:ext>
            </a:extLst>
          </p:cNvPr>
          <p:cNvCxnSpPr/>
          <p:nvPr/>
        </p:nvCxnSpPr>
        <p:spPr>
          <a:xfrm>
            <a:off x="1763688" y="5966883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979C223-2CE7-4553-95C6-8C8BC36FE117}"/>
              </a:ext>
            </a:extLst>
          </p:cNvPr>
          <p:cNvSpPr txBox="1"/>
          <p:nvPr/>
        </p:nvSpPr>
        <p:spPr>
          <a:xfrm>
            <a:off x="135124" y="4774106"/>
            <a:ext cx="162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inode_in_use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5D6ABEB-ED68-4817-8CEE-7BF24A2CEAD7}"/>
              </a:ext>
            </a:extLst>
          </p:cNvPr>
          <p:cNvSpPr txBox="1"/>
          <p:nvPr/>
        </p:nvSpPr>
        <p:spPr>
          <a:xfrm>
            <a:off x="1992254" y="592196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i_no=2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30B15A-66CD-4E5C-854C-4A20EDD4EADE}"/>
              </a:ext>
            </a:extLst>
          </p:cNvPr>
          <p:cNvSpPr txBox="1"/>
          <p:nvPr/>
        </p:nvSpPr>
        <p:spPr>
          <a:xfrm>
            <a:off x="1992254" y="5655060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i_dev=0</a:t>
            </a:r>
          </a:p>
        </p:txBody>
      </p:sp>
      <p:sp>
        <p:nvSpPr>
          <p:cNvPr id="31" name="자유형: 도형 30">
            <a:extLst>
              <a:ext uri="{FF2B5EF4-FFF2-40B4-BE49-F238E27FC236}">
                <a16:creationId xmlns:a16="http://schemas.microsoft.com/office/drawing/2014/main" id="{E634B766-9632-4D80-884D-7562935A5B75}"/>
              </a:ext>
            </a:extLst>
          </p:cNvPr>
          <p:cNvSpPr/>
          <p:nvPr/>
        </p:nvSpPr>
        <p:spPr>
          <a:xfrm>
            <a:off x="928914" y="5185117"/>
            <a:ext cx="682172" cy="200772"/>
          </a:xfrm>
          <a:custGeom>
            <a:avLst/>
            <a:gdLst>
              <a:gd name="connsiteX0" fmla="*/ 0 w 682172"/>
              <a:gd name="connsiteY0" fmla="*/ 0 h 200772"/>
              <a:gd name="connsiteX1" fmla="*/ 72572 w 682172"/>
              <a:gd name="connsiteY1" fmla="*/ 58057 h 200772"/>
              <a:gd name="connsiteX2" fmla="*/ 116115 w 682172"/>
              <a:gd name="connsiteY2" fmla="*/ 101600 h 200772"/>
              <a:gd name="connsiteX3" fmla="*/ 261257 w 682172"/>
              <a:gd name="connsiteY3" fmla="*/ 159657 h 200772"/>
              <a:gd name="connsiteX4" fmla="*/ 304800 w 682172"/>
              <a:gd name="connsiteY4" fmla="*/ 174172 h 200772"/>
              <a:gd name="connsiteX5" fmla="*/ 682172 w 682172"/>
              <a:gd name="connsiteY5" fmla="*/ 188686 h 20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2172" h="200772">
                <a:moveTo>
                  <a:pt x="0" y="0"/>
                </a:moveTo>
                <a:cubicBezTo>
                  <a:pt x="24191" y="19352"/>
                  <a:pt x="49258" y="37657"/>
                  <a:pt x="72572" y="58057"/>
                </a:cubicBezTo>
                <a:cubicBezTo>
                  <a:pt x="88020" y="71574"/>
                  <a:pt x="99412" y="89669"/>
                  <a:pt x="116115" y="101600"/>
                </a:cubicBezTo>
                <a:cubicBezTo>
                  <a:pt x="153491" y="128297"/>
                  <a:pt x="221597" y="146437"/>
                  <a:pt x="261257" y="159657"/>
                </a:cubicBezTo>
                <a:lnTo>
                  <a:pt x="304800" y="174172"/>
                </a:lnTo>
                <a:cubicBezTo>
                  <a:pt x="453904" y="223874"/>
                  <a:pt x="333081" y="188686"/>
                  <a:pt x="682172" y="18868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F4D7EB5-0402-41DB-B6BF-E0454C3AD660}"/>
              </a:ext>
            </a:extLst>
          </p:cNvPr>
          <p:cNvSpPr txBox="1"/>
          <p:nvPr/>
        </p:nvSpPr>
        <p:spPr>
          <a:xfrm>
            <a:off x="1949977" y="5287061"/>
            <a:ext cx="1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type=2, 80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C1A708-AF6E-4D80-8913-571E681CA20A}"/>
              </a:ext>
            </a:extLst>
          </p:cNvPr>
          <p:cNvSpPr txBox="1"/>
          <p:nvPr/>
        </p:nvSpPr>
        <p:spPr>
          <a:xfrm>
            <a:off x="6084168" y="2494638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cache s0 from dev0</a:t>
            </a:r>
          </a:p>
          <a:p>
            <a:r>
              <a:rPr lang="en-US">
                <a:solidFill>
                  <a:srgbClr val="FF0000"/>
                </a:solidFill>
              </a:rPr>
              <a:t>add additional info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A9AC39C-DFA8-467B-BED5-D2807BE2843E}"/>
              </a:ext>
            </a:extLst>
          </p:cNvPr>
          <p:cNvSpPr txBox="1"/>
          <p:nvPr/>
        </p:nvSpPr>
        <p:spPr>
          <a:xfrm>
            <a:off x="5976156" y="3514091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cache inode 2 from dev0</a:t>
            </a:r>
          </a:p>
          <a:p>
            <a:r>
              <a:rPr lang="en-US">
                <a:solidFill>
                  <a:srgbClr val="FF0000"/>
                </a:solidFill>
              </a:rPr>
              <a:t>add additional info</a:t>
            </a:r>
          </a:p>
        </p:txBody>
      </p:sp>
      <p:sp>
        <p:nvSpPr>
          <p:cNvPr id="36" name="자유형: 도형 35">
            <a:extLst>
              <a:ext uri="{FF2B5EF4-FFF2-40B4-BE49-F238E27FC236}">
                <a16:creationId xmlns:a16="http://schemas.microsoft.com/office/drawing/2014/main" id="{9A7F60F6-8B8F-40AC-B021-0E151EE48869}"/>
              </a:ext>
            </a:extLst>
          </p:cNvPr>
          <p:cNvSpPr/>
          <p:nvPr/>
        </p:nvSpPr>
        <p:spPr>
          <a:xfrm>
            <a:off x="5965371" y="2322286"/>
            <a:ext cx="2496458" cy="914400"/>
          </a:xfrm>
          <a:custGeom>
            <a:avLst/>
            <a:gdLst>
              <a:gd name="connsiteX0" fmla="*/ 1277258 w 2496458"/>
              <a:gd name="connsiteY0" fmla="*/ 856343 h 914400"/>
              <a:gd name="connsiteX1" fmla="*/ 1161143 w 2496458"/>
              <a:gd name="connsiteY1" fmla="*/ 899885 h 914400"/>
              <a:gd name="connsiteX2" fmla="*/ 1088572 w 2496458"/>
              <a:gd name="connsiteY2" fmla="*/ 914400 h 914400"/>
              <a:gd name="connsiteX3" fmla="*/ 522515 w 2496458"/>
              <a:gd name="connsiteY3" fmla="*/ 899885 h 914400"/>
              <a:gd name="connsiteX4" fmla="*/ 464458 w 2496458"/>
              <a:gd name="connsiteY4" fmla="*/ 885371 h 914400"/>
              <a:gd name="connsiteX5" fmla="*/ 377372 w 2496458"/>
              <a:gd name="connsiteY5" fmla="*/ 856343 h 914400"/>
              <a:gd name="connsiteX6" fmla="*/ 290286 w 2496458"/>
              <a:gd name="connsiteY6" fmla="*/ 798285 h 914400"/>
              <a:gd name="connsiteX7" fmla="*/ 246743 w 2496458"/>
              <a:gd name="connsiteY7" fmla="*/ 769257 h 914400"/>
              <a:gd name="connsiteX8" fmla="*/ 203200 w 2496458"/>
              <a:gd name="connsiteY8" fmla="*/ 725714 h 914400"/>
              <a:gd name="connsiteX9" fmla="*/ 145143 w 2496458"/>
              <a:gd name="connsiteY9" fmla="*/ 711200 h 914400"/>
              <a:gd name="connsiteX10" fmla="*/ 43543 w 2496458"/>
              <a:gd name="connsiteY10" fmla="*/ 580571 h 914400"/>
              <a:gd name="connsiteX11" fmla="*/ 0 w 2496458"/>
              <a:gd name="connsiteY11" fmla="*/ 493485 h 914400"/>
              <a:gd name="connsiteX12" fmla="*/ 14515 w 2496458"/>
              <a:gd name="connsiteY12" fmla="*/ 261257 h 914400"/>
              <a:gd name="connsiteX13" fmla="*/ 29029 w 2496458"/>
              <a:gd name="connsiteY13" fmla="*/ 217714 h 914400"/>
              <a:gd name="connsiteX14" fmla="*/ 174172 w 2496458"/>
              <a:gd name="connsiteY14" fmla="*/ 101600 h 914400"/>
              <a:gd name="connsiteX15" fmla="*/ 232229 w 2496458"/>
              <a:gd name="connsiteY15" fmla="*/ 72571 h 914400"/>
              <a:gd name="connsiteX16" fmla="*/ 275772 w 2496458"/>
              <a:gd name="connsiteY16" fmla="*/ 58057 h 914400"/>
              <a:gd name="connsiteX17" fmla="*/ 841829 w 2496458"/>
              <a:gd name="connsiteY17" fmla="*/ 43543 h 914400"/>
              <a:gd name="connsiteX18" fmla="*/ 1030515 w 2496458"/>
              <a:gd name="connsiteY18" fmla="*/ 0 h 914400"/>
              <a:gd name="connsiteX19" fmla="*/ 1915886 w 2496458"/>
              <a:gd name="connsiteY19" fmla="*/ 29028 h 914400"/>
              <a:gd name="connsiteX20" fmla="*/ 2046515 w 2496458"/>
              <a:gd name="connsiteY20" fmla="*/ 58057 h 914400"/>
              <a:gd name="connsiteX21" fmla="*/ 2090058 w 2496458"/>
              <a:gd name="connsiteY21" fmla="*/ 72571 h 914400"/>
              <a:gd name="connsiteX22" fmla="*/ 2148115 w 2496458"/>
              <a:gd name="connsiteY22" fmla="*/ 87085 h 914400"/>
              <a:gd name="connsiteX23" fmla="*/ 2278743 w 2496458"/>
              <a:gd name="connsiteY23" fmla="*/ 159657 h 914400"/>
              <a:gd name="connsiteX24" fmla="*/ 2322286 w 2496458"/>
              <a:gd name="connsiteY24" fmla="*/ 188685 h 914400"/>
              <a:gd name="connsiteX25" fmla="*/ 2365829 w 2496458"/>
              <a:gd name="connsiteY25" fmla="*/ 203200 h 914400"/>
              <a:gd name="connsiteX26" fmla="*/ 2423886 w 2496458"/>
              <a:gd name="connsiteY26" fmla="*/ 290285 h 914400"/>
              <a:gd name="connsiteX27" fmla="*/ 2496458 w 2496458"/>
              <a:gd name="connsiteY27" fmla="*/ 406400 h 914400"/>
              <a:gd name="connsiteX28" fmla="*/ 2481943 w 2496458"/>
              <a:gd name="connsiteY28" fmla="*/ 667657 h 914400"/>
              <a:gd name="connsiteX29" fmla="*/ 2365829 w 2496458"/>
              <a:gd name="connsiteY29" fmla="*/ 769257 h 914400"/>
              <a:gd name="connsiteX30" fmla="*/ 2264229 w 2496458"/>
              <a:gd name="connsiteY30" fmla="*/ 841828 h 914400"/>
              <a:gd name="connsiteX31" fmla="*/ 2162629 w 2496458"/>
              <a:gd name="connsiteY31" fmla="*/ 870857 h 914400"/>
              <a:gd name="connsiteX32" fmla="*/ 2119086 w 2496458"/>
              <a:gd name="connsiteY32" fmla="*/ 885371 h 914400"/>
              <a:gd name="connsiteX33" fmla="*/ 1306286 w 2496458"/>
              <a:gd name="connsiteY33" fmla="*/ 899885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496458" h="914400">
                <a:moveTo>
                  <a:pt x="1277258" y="856343"/>
                </a:moveTo>
                <a:cubicBezTo>
                  <a:pt x="1255058" y="865223"/>
                  <a:pt x="1191482" y="892300"/>
                  <a:pt x="1161143" y="899885"/>
                </a:cubicBezTo>
                <a:cubicBezTo>
                  <a:pt x="1137210" y="905868"/>
                  <a:pt x="1112762" y="909562"/>
                  <a:pt x="1088572" y="914400"/>
                </a:cubicBezTo>
                <a:cubicBezTo>
                  <a:pt x="899886" y="909562"/>
                  <a:pt x="711059" y="908655"/>
                  <a:pt x="522515" y="899885"/>
                </a:cubicBezTo>
                <a:cubicBezTo>
                  <a:pt x="502589" y="898958"/>
                  <a:pt x="483565" y="891103"/>
                  <a:pt x="464458" y="885371"/>
                </a:cubicBezTo>
                <a:cubicBezTo>
                  <a:pt x="435150" y="876579"/>
                  <a:pt x="377372" y="856343"/>
                  <a:pt x="377372" y="856343"/>
                </a:cubicBezTo>
                <a:lnTo>
                  <a:pt x="290286" y="798285"/>
                </a:lnTo>
                <a:cubicBezTo>
                  <a:pt x="275772" y="788609"/>
                  <a:pt x="259078" y="781592"/>
                  <a:pt x="246743" y="769257"/>
                </a:cubicBezTo>
                <a:cubicBezTo>
                  <a:pt x="232229" y="754743"/>
                  <a:pt x="221022" y="735898"/>
                  <a:pt x="203200" y="725714"/>
                </a:cubicBezTo>
                <a:cubicBezTo>
                  <a:pt x="185880" y="715817"/>
                  <a:pt x="164495" y="716038"/>
                  <a:pt x="145143" y="711200"/>
                </a:cubicBezTo>
                <a:cubicBezTo>
                  <a:pt x="76931" y="642988"/>
                  <a:pt x="112985" y="684735"/>
                  <a:pt x="43543" y="580571"/>
                </a:cubicBezTo>
                <a:cubicBezTo>
                  <a:pt x="6029" y="524299"/>
                  <a:pt x="20031" y="553576"/>
                  <a:pt x="0" y="493485"/>
                </a:cubicBezTo>
                <a:cubicBezTo>
                  <a:pt x="4838" y="416076"/>
                  <a:pt x="6395" y="338391"/>
                  <a:pt x="14515" y="261257"/>
                </a:cubicBezTo>
                <a:cubicBezTo>
                  <a:pt x="16117" y="246042"/>
                  <a:pt x="21599" y="231088"/>
                  <a:pt x="29029" y="217714"/>
                </a:cubicBezTo>
                <a:cubicBezTo>
                  <a:pt x="104314" y="82200"/>
                  <a:pt x="53765" y="161805"/>
                  <a:pt x="174172" y="101600"/>
                </a:cubicBezTo>
                <a:cubicBezTo>
                  <a:pt x="193524" y="91924"/>
                  <a:pt x="212342" y="81094"/>
                  <a:pt x="232229" y="72571"/>
                </a:cubicBezTo>
                <a:cubicBezTo>
                  <a:pt x="246291" y="66544"/>
                  <a:pt x="260490" y="58785"/>
                  <a:pt x="275772" y="58057"/>
                </a:cubicBezTo>
                <a:cubicBezTo>
                  <a:pt x="464306" y="49079"/>
                  <a:pt x="653143" y="48381"/>
                  <a:pt x="841829" y="43543"/>
                </a:cubicBezTo>
                <a:cubicBezTo>
                  <a:pt x="961370" y="3696"/>
                  <a:pt x="898624" y="18841"/>
                  <a:pt x="1030515" y="0"/>
                </a:cubicBezTo>
                <a:cubicBezTo>
                  <a:pt x="1192874" y="3690"/>
                  <a:pt x="1672734" y="6923"/>
                  <a:pt x="1915886" y="29028"/>
                </a:cubicBezTo>
                <a:cubicBezTo>
                  <a:pt x="1937830" y="31023"/>
                  <a:pt x="2021279" y="50847"/>
                  <a:pt x="2046515" y="58057"/>
                </a:cubicBezTo>
                <a:cubicBezTo>
                  <a:pt x="2061226" y="62260"/>
                  <a:pt x="2075347" y="68368"/>
                  <a:pt x="2090058" y="72571"/>
                </a:cubicBezTo>
                <a:cubicBezTo>
                  <a:pt x="2109238" y="78051"/>
                  <a:pt x="2128935" y="81605"/>
                  <a:pt x="2148115" y="87085"/>
                </a:cubicBezTo>
                <a:cubicBezTo>
                  <a:pt x="2215174" y="106245"/>
                  <a:pt x="2200777" y="107680"/>
                  <a:pt x="2278743" y="159657"/>
                </a:cubicBezTo>
                <a:cubicBezTo>
                  <a:pt x="2293257" y="169333"/>
                  <a:pt x="2305737" y="183169"/>
                  <a:pt x="2322286" y="188685"/>
                </a:cubicBezTo>
                <a:lnTo>
                  <a:pt x="2365829" y="203200"/>
                </a:lnTo>
                <a:cubicBezTo>
                  <a:pt x="2385181" y="232228"/>
                  <a:pt x="2412853" y="257188"/>
                  <a:pt x="2423886" y="290285"/>
                </a:cubicBezTo>
                <a:cubicBezTo>
                  <a:pt x="2458431" y="393920"/>
                  <a:pt x="2427455" y="360398"/>
                  <a:pt x="2496458" y="406400"/>
                </a:cubicBezTo>
                <a:cubicBezTo>
                  <a:pt x="2491620" y="493486"/>
                  <a:pt x="2494278" y="581314"/>
                  <a:pt x="2481943" y="667657"/>
                </a:cubicBezTo>
                <a:cubicBezTo>
                  <a:pt x="2475460" y="713040"/>
                  <a:pt x="2383635" y="755902"/>
                  <a:pt x="2365829" y="769257"/>
                </a:cubicBezTo>
                <a:cubicBezTo>
                  <a:pt x="2352674" y="779123"/>
                  <a:pt x="2285457" y="831214"/>
                  <a:pt x="2264229" y="841828"/>
                </a:cubicBezTo>
                <a:cubicBezTo>
                  <a:pt x="2241024" y="853431"/>
                  <a:pt x="2184338" y="864654"/>
                  <a:pt x="2162629" y="870857"/>
                </a:cubicBezTo>
                <a:cubicBezTo>
                  <a:pt x="2147918" y="875060"/>
                  <a:pt x="2134021" y="882052"/>
                  <a:pt x="2119086" y="885371"/>
                </a:cubicBezTo>
                <a:cubicBezTo>
                  <a:pt x="1874811" y="939653"/>
                  <a:pt x="1392123" y="899885"/>
                  <a:pt x="1306286" y="89988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자유형: 도형 36">
            <a:extLst>
              <a:ext uri="{FF2B5EF4-FFF2-40B4-BE49-F238E27FC236}">
                <a16:creationId xmlns:a16="http://schemas.microsoft.com/office/drawing/2014/main" id="{620EF1E4-68D1-4A74-B6A0-741A1D8D4659}"/>
              </a:ext>
            </a:extLst>
          </p:cNvPr>
          <p:cNvSpPr/>
          <p:nvPr/>
        </p:nvSpPr>
        <p:spPr>
          <a:xfrm>
            <a:off x="5364087" y="2322287"/>
            <a:ext cx="586769" cy="203200"/>
          </a:xfrm>
          <a:custGeom>
            <a:avLst/>
            <a:gdLst>
              <a:gd name="connsiteX0" fmla="*/ 0 w 914400"/>
              <a:gd name="connsiteY0" fmla="*/ 87086 h 145143"/>
              <a:gd name="connsiteX1" fmla="*/ 72572 w 914400"/>
              <a:gd name="connsiteY1" fmla="*/ 43543 h 145143"/>
              <a:gd name="connsiteX2" fmla="*/ 159657 w 914400"/>
              <a:gd name="connsiteY2" fmla="*/ 29028 h 145143"/>
              <a:gd name="connsiteX3" fmla="*/ 203200 w 914400"/>
              <a:gd name="connsiteY3" fmla="*/ 14514 h 145143"/>
              <a:gd name="connsiteX4" fmla="*/ 290286 w 914400"/>
              <a:gd name="connsiteY4" fmla="*/ 0 h 145143"/>
              <a:gd name="connsiteX5" fmla="*/ 580572 w 914400"/>
              <a:gd name="connsiteY5" fmla="*/ 14514 h 145143"/>
              <a:gd name="connsiteX6" fmla="*/ 682172 w 914400"/>
              <a:gd name="connsiteY6" fmla="*/ 43543 h 145143"/>
              <a:gd name="connsiteX7" fmla="*/ 740229 w 914400"/>
              <a:gd name="connsiteY7" fmla="*/ 58057 h 145143"/>
              <a:gd name="connsiteX8" fmla="*/ 827314 w 914400"/>
              <a:gd name="connsiteY8" fmla="*/ 87086 h 145143"/>
              <a:gd name="connsiteX9" fmla="*/ 914400 w 914400"/>
              <a:gd name="connsiteY9" fmla="*/ 145143 h 145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" h="145143">
                <a:moveTo>
                  <a:pt x="0" y="87086"/>
                </a:moveTo>
                <a:cubicBezTo>
                  <a:pt x="24191" y="72572"/>
                  <a:pt x="46060" y="53184"/>
                  <a:pt x="72572" y="43543"/>
                </a:cubicBezTo>
                <a:cubicBezTo>
                  <a:pt x="100229" y="33486"/>
                  <a:pt x="130929" y="35412"/>
                  <a:pt x="159657" y="29028"/>
                </a:cubicBezTo>
                <a:cubicBezTo>
                  <a:pt x="174592" y="25709"/>
                  <a:pt x="188265" y="17833"/>
                  <a:pt x="203200" y="14514"/>
                </a:cubicBezTo>
                <a:cubicBezTo>
                  <a:pt x="231928" y="8130"/>
                  <a:pt x="261257" y="4838"/>
                  <a:pt x="290286" y="0"/>
                </a:cubicBezTo>
                <a:cubicBezTo>
                  <a:pt x="387048" y="4838"/>
                  <a:pt x="484024" y="6468"/>
                  <a:pt x="580572" y="14514"/>
                </a:cubicBezTo>
                <a:cubicBezTo>
                  <a:pt x="612607" y="17184"/>
                  <a:pt x="651047" y="34650"/>
                  <a:pt x="682172" y="43543"/>
                </a:cubicBezTo>
                <a:cubicBezTo>
                  <a:pt x="701352" y="49023"/>
                  <a:pt x="721122" y="52325"/>
                  <a:pt x="740229" y="58057"/>
                </a:cubicBezTo>
                <a:cubicBezTo>
                  <a:pt x="769537" y="66850"/>
                  <a:pt x="801854" y="70113"/>
                  <a:pt x="827314" y="87086"/>
                </a:cubicBezTo>
                <a:lnTo>
                  <a:pt x="914400" y="145143"/>
                </a:ln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자유형: 도형 37">
            <a:extLst>
              <a:ext uri="{FF2B5EF4-FFF2-40B4-BE49-F238E27FC236}">
                <a16:creationId xmlns:a16="http://schemas.microsoft.com/office/drawing/2014/main" id="{4001FA46-76C2-4914-9097-9AF5205E7224}"/>
              </a:ext>
            </a:extLst>
          </p:cNvPr>
          <p:cNvSpPr/>
          <p:nvPr/>
        </p:nvSpPr>
        <p:spPr>
          <a:xfrm>
            <a:off x="5878151" y="3396343"/>
            <a:ext cx="3120706" cy="972683"/>
          </a:xfrm>
          <a:custGeom>
            <a:avLst/>
            <a:gdLst>
              <a:gd name="connsiteX0" fmla="*/ 2540135 w 3120706"/>
              <a:gd name="connsiteY0" fmla="*/ 798286 h 972683"/>
              <a:gd name="connsiteX1" fmla="*/ 2438535 w 3120706"/>
              <a:gd name="connsiteY1" fmla="*/ 812800 h 972683"/>
              <a:gd name="connsiteX2" fmla="*/ 2394992 w 3120706"/>
              <a:gd name="connsiteY2" fmla="*/ 827314 h 972683"/>
              <a:gd name="connsiteX3" fmla="*/ 2307906 w 3120706"/>
              <a:gd name="connsiteY3" fmla="*/ 841828 h 972683"/>
              <a:gd name="connsiteX4" fmla="*/ 2177278 w 3120706"/>
              <a:gd name="connsiteY4" fmla="*/ 870857 h 972683"/>
              <a:gd name="connsiteX5" fmla="*/ 1945049 w 3120706"/>
              <a:gd name="connsiteY5" fmla="*/ 885371 h 972683"/>
              <a:gd name="connsiteX6" fmla="*/ 1756363 w 3120706"/>
              <a:gd name="connsiteY6" fmla="*/ 928914 h 972683"/>
              <a:gd name="connsiteX7" fmla="*/ 1437049 w 3120706"/>
              <a:gd name="connsiteY7" fmla="*/ 943428 h 972683"/>
              <a:gd name="connsiteX8" fmla="*/ 667792 w 3120706"/>
              <a:gd name="connsiteY8" fmla="*/ 943428 h 972683"/>
              <a:gd name="connsiteX9" fmla="*/ 609735 w 3120706"/>
              <a:gd name="connsiteY9" fmla="*/ 928914 h 972683"/>
              <a:gd name="connsiteX10" fmla="*/ 435563 w 3120706"/>
              <a:gd name="connsiteY10" fmla="*/ 899886 h 972683"/>
              <a:gd name="connsiteX11" fmla="*/ 392020 w 3120706"/>
              <a:gd name="connsiteY11" fmla="*/ 885371 h 972683"/>
              <a:gd name="connsiteX12" fmla="*/ 290420 w 3120706"/>
              <a:gd name="connsiteY12" fmla="*/ 856343 h 972683"/>
              <a:gd name="connsiteX13" fmla="*/ 246878 w 3120706"/>
              <a:gd name="connsiteY13" fmla="*/ 827314 h 972683"/>
              <a:gd name="connsiteX14" fmla="*/ 130763 w 3120706"/>
              <a:gd name="connsiteY14" fmla="*/ 798286 h 972683"/>
              <a:gd name="connsiteX15" fmla="*/ 87220 w 3120706"/>
              <a:gd name="connsiteY15" fmla="*/ 754743 h 972683"/>
              <a:gd name="connsiteX16" fmla="*/ 29163 w 3120706"/>
              <a:gd name="connsiteY16" fmla="*/ 667657 h 972683"/>
              <a:gd name="connsiteX17" fmla="*/ 135 w 3120706"/>
              <a:gd name="connsiteY17" fmla="*/ 580571 h 972683"/>
              <a:gd name="connsiteX18" fmla="*/ 29163 w 3120706"/>
              <a:gd name="connsiteY18" fmla="*/ 319314 h 972683"/>
              <a:gd name="connsiteX19" fmla="*/ 58192 w 3120706"/>
              <a:gd name="connsiteY19" fmla="*/ 275771 h 972683"/>
              <a:gd name="connsiteX20" fmla="*/ 72706 w 3120706"/>
              <a:gd name="connsiteY20" fmla="*/ 232228 h 972683"/>
              <a:gd name="connsiteX21" fmla="*/ 159792 w 3120706"/>
              <a:gd name="connsiteY21" fmla="*/ 174171 h 972683"/>
              <a:gd name="connsiteX22" fmla="*/ 203335 w 3120706"/>
              <a:gd name="connsiteY22" fmla="*/ 145143 h 972683"/>
              <a:gd name="connsiteX23" fmla="*/ 290420 w 3120706"/>
              <a:gd name="connsiteY23" fmla="*/ 116114 h 972683"/>
              <a:gd name="connsiteX24" fmla="*/ 333963 w 3120706"/>
              <a:gd name="connsiteY24" fmla="*/ 101600 h 972683"/>
              <a:gd name="connsiteX25" fmla="*/ 435563 w 3120706"/>
              <a:gd name="connsiteY25" fmla="*/ 58057 h 972683"/>
              <a:gd name="connsiteX26" fmla="*/ 493620 w 3120706"/>
              <a:gd name="connsiteY26" fmla="*/ 43543 h 972683"/>
              <a:gd name="connsiteX27" fmla="*/ 2424020 w 3120706"/>
              <a:gd name="connsiteY27" fmla="*/ 29028 h 972683"/>
              <a:gd name="connsiteX28" fmla="*/ 2714306 w 3120706"/>
              <a:gd name="connsiteY28" fmla="*/ 0 h 972683"/>
              <a:gd name="connsiteX29" fmla="*/ 2844935 w 3120706"/>
              <a:gd name="connsiteY29" fmla="*/ 29028 h 972683"/>
              <a:gd name="connsiteX30" fmla="*/ 2946535 w 3120706"/>
              <a:gd name="connsiteY30" fmla="*/ 58057 h 972683"/>
              <a:gd name="connsiteX31" fmla="*/ 3033620 w 3120706"/>
              <a:gd name="connsiteY31" fmla="*/ 116114 h 972683"/>
              <a:gd name="connsiteX32" fmla="*/ 3077163 w 3120706"/>
              <a:gd name="connsiteY32" fmla="*/ 145143 h 972683"/>
              <a:gd name="connsiteX33" fmla="*/ 3120706 w 3120706"/>
              <a:gd name="connsiteY33" fmla="*/ 246743 h 972683"/>
              <a:gd name="connsiteX34" fmla="*/ 3106192 w 3120706"/>
              <a:gd name="connsiteY34" fmla="*/ 406400 h 972683"/>
              <a:gd name="connsiteX35" fmla="*/ 3062649 w 3120706"/>
              <a:gd name="connsiteY35" fmla="*/ 508000 h 972683"/>
              <a:gd name="connsiteX36" fmla="*/ 3019106 w 3120706"/>
              <a:gd name="connsiteY36" fmla="*/ 537028 h 972683"/>
              <a:gd name="connsiteX37" fmla="*/ 2917506 w 3120706"/>
              <a:gd name="connsiteY37" fmla="*/ 638628 h 972683"/>
              <a:gd name="connsiteX38" fmla="*/ 2873963 w 3120706"/>
              <a:gd name="connsiteY38" fmla="*/ 667657 h 972683"/>
              <a:gd name="connsiteX39" fmla="*/ 2641735 w 3120706"/>
              <a:gd name="connsiteY39" fmla="*/ 725714 h 972683"/>
              <a:gd name="connsiteX40" fmla="*/ 2569163 w 3120706"/>
              <a:gd name="connsiteY40" fmla="*/ 740228 h 972683"/>
              <a:gd name="connsiteX41" fmla="*/ 2496592 w 3120706"/>
              <a:gd name="connsiteY41" fmla="*/ 754743 h 972683"/>
              <a:gd name="connsiteX42" fmla="*/ 2438535 w 3120706"/>
              <a:gd name="connsiteY42" fmla="*/ 783771 h 972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120706" h="972683">
                <a:moveTo>
                  <a:pt x="2540135" y="798286"/>
                </a:moveTo>
                <a:cubicBezTo>
                  <a:pt x="2506268" y="803124"/>
                  <a:pt x="2472081" y="806091"/>
                  <a:pt x="2438535" y="812800"/>
                </a:cubicBezTo>
                <a:cubicBezTo>
                  <a:pt x="2423533" y="815800"/>
                  <a:pt x="2409927" y="823995"/>
                  <a:pt x="2394992" y="827314"/>
                </a:cubicBezTo>
                <a:cubicBezTo>
                  <a:pt x="2366264" y="833698"/>
                  <a:pt x="2336764" y="836056"/>
                  <a:pt x="2307906" y="841828"/>
                </a:cubicBezTo>
                <a:cubicBezTo>
                  <a:pt x="2261273" y="851155"/>
                  <a:pt x="2225684" y="866247"/>
                  <a:pt x="2177278" y="870857"/>
                </a:cubicBezTo>
                <a:cubicBezTo>
                  <a:pt x="2100067" y="878210"/>
                  <a:pt x="2022459" y="880533"/>
                  <a:pt x="1945049" y="885371"/>
                </a:cubicBezTo>
                <a:cubicBezTo>
                  <a:pt x="1934287" y="888062"/>
                  <a:pt x="1788113" y="926562"/>
                  <a:pt x="1756363" y="928914"/>
                </a:cubicBezTo>
                <a:cubicBezTo>
                  <a:pt x="1650106" y="936785"/>
                  <a:pt x="1543487" y="938590"/>
                  <a:pt x="1437049" y="943428"/>
                </a:cubicBezTo>
                <a:cubicBezTo>
                  <a:pt x="1133638" y="993999"/>
                  <a:pt x="1317386" y="968903"/>
                  <a:pt x="667792" y="943428"/>
                </a:cubicBezTo>
                <a:cubicBezTo>
                  <a:pt x="647859" y="942646"/>
                  <a:pt x="629361" y="932482"/>
                  <a:pt x="609735" y="928914"/>
                </a:cubicBezTo>
                <a:cubicBezTo>
                  <a:pt x="519632" y="912532"/>
                  <a:pt x="515780" y="919940"/>
                  <a:pt x="435563" y="899886"/>
                </a:cubicBezTo>
                <a:cubicBezTo>
                  <a:pt x="420720" y="896175"/>
                  <a:pt x="406731" y="889574"/>
                  <a:pt x="392020" y="885371"/>
                </a:cubicBezTo>
                <a:cubicBezTo>
                  <a:pt x="264419" y="848913"/>
                  <a:pt x="394842" y="891149"/>
                  <a:pt x="290420" y="856343"/>
                </a:cubicBezTo>
                <a:cubicBezTo>
                  <a:pt x="275906" y="846667"/>
                  <a:pt x="263272" y="833275"/>
                  <a:pt x="246878" y="827314"/>
                </a:cubicBezTo>
                <a:cubicBezTo>
                  <a:pt x="209384" y="813680"/>
                  <a:pt x="130763" y="798286"/>
                  <a:pt x="130763" y="798286"/>
                </a:cubicBezTo>
                <a:cubicBezTo>
                  <a:pt x="116249" y="783772"/>
                  <a:pt x="99822" y="770946"/>
                  <a:pt x="87220" y="754743"/>
                </a:cubicBezTo>
                <a:cubicBezTo>
                  <a:pt x="65801" y="727204"/>
                  <a:pt x="29163" y="667657"/>
                  <a:pt x="29163" y="667657"/>
                </a:cubicBezTo>
                <a:cubicBezTo>
                  <a:pt x="19487" y="638628"/>
                  <a:pt x="-1900" y="611102"/>
                  <a:pt x="135" y="580571"/>
                </a:cubicBezTo>
                <a:cubicBezTo>
                  <a:pt x="1948" y="553378"/>
                  <a:pt x="-5465" y="388569"/>
                  <a:pt x="29163" y="319314"/>
                </a:cubicBezTo>
                <a:cubicBezTo>
                  <a:pt x="36964" y="303712"/>
                  <a:pt x="48516" y="290285"/>
                  <a:pt x="58192" y="275771"/>
                </a:cubicBezTo>
                <a:cubicBezTo>
                  <a:pt x="63030" y="261257"/>
                  <a:pt x="61888" y="243046"/>
                  <a:pt x="72706" y="232228"/>
                </a:cubicBezTo>
                <a:cubicBezTo>
                  <a:pt x="97376" y="207558"/>
                  <a:pt x="130763" y="193523"/>
                  <a:pt x="159792" y="174171"/>
                </a:cubicBezTo>
                <a:cubicBezTo>
                  <a:pt x="174306" y="164495"/>
                  <a:pt x="186786" y="150659"/>
                  <a:pt x="203335" y="145143"/>
                </a:cubicBezTo>
                <a:lnTo>
                  <a:pt x="290420" y="116114"/>
                </a:lnTo>
                <a:cubicBezTo>
                  <a:pt x="304934" y="111276"/>
                  <a:pt x="320279" y="108442"/>
                  <a:pt x="333963" y="101600"/>
                </a:cubicBezTo>
                <a:cubicBezTo>
                  <a:pt x="385571" y="75795"/>
                  <a:pt x="385730" y="72295"/>
                  <a:pt x="435563" y="58057"/>
                </a:cubicBezTo>
                <a:cubicBezTo>
                  <a:pt x="454743" y="52577"/>
                  <a:pt x="473674" y="43834"/>
                  <a:pt x="493620" y="43543"/>
                </a:cubicBezTo>
                <a:lnTo>
                  <a:pt x="2424020" y="29028"/>
                </a:lnTo>
                <a:cubicBezTo>
                  <a:pt x="2541110" y="-244"/>
                  <a:pt x="2525204" y="0"/>
                  <a:pt x="2714306" y="0"/>
                </a:cubicBezTo>
                <a:cubicBezTo>
                  <a:pt x="2779786" y="0"/>
                  <a:pt x="2792551" y="14061"/>
                  <a:pt x="2844935" y="29028"/>
                </a:cubicBezTo>
                <a:cubicBezTo>
                  <a:pt x="2972510" y="65478"/>
                  <a:pt x="2842134" y="23257"/>
                  <a:pt x="2946535" y="58057"/>
                </a:cubicBezTo>
                <a:lnTo>
                  <a:pt x="3033620" y="116114"/>
                </a:lnTo>
                <a:lnTo>
                  <a:pt x="3077163" y="145143"/>
                </a:lnTo>
                <a:cubicBezTo>
                  <a:pt x="3082832" y="156481"/>
                  <a:pt x="3120706" y="225385"/>
                  <a:pt x="3120706" y="246743"/>
                </a:cubicBezTo>
                <a:cubicBezTo>
                  <a:pt x="3120706" y="300181"/>
                  <a:pt x="3113254" y="353430"/>
                  <a:pt x="3106192" y="406400"/>
                </a:cubicBezTo>
                <a:cubicBezTo>
                  <a:pt x="3101067" y="444836"/>
                  <a:pt x="3090833" y="479817"/>
                  <a:pt x="3062649" y="508000"/>
                </a:cubicBezTo>
                <a:cubicBezTo>
                  <a:pt x="3050314" y="520335"/>
                  <a:pt x="3033620" y="527352"/>
                  <a:pt x="3019106" y="537028"/>
                </a:cubicBezTo>
                <a:cubicBezTo>
                  <a:pt x="2993560" y="613669"/>
                  <a:pt x="3017322" y="572084"/>
                  <a:pt x="2917506" y="638628"/>
                </a:cubicBezTo>
                <a:cubicBezTo>
                  <a:pt x="2902992" y="648304"/>
                  <a:pt x="2890512" y="662141"/>
                  <a:pt x="2873963" y="667657"/>
                </a:cubicBezTo>
                <a:cubicBezTo>
                  <a:pt x="2740071" y="712289"/>
                  <a:pt x="2816882" y="690685"/>
                  <a:pt x="2641735" y="725714"/>
                </a:cubicBezTo>
                <a:lnTo>
                  <a:pt x="2569163" y="740228"/>
                </a:lnTo>
                <a:lnTo>
                  <a:pt x="2496592" y="754743"/>
                </a:lnTo>
                <a:cubicBezTo>
                  <a:pt x="2449024" y="786455"/>
                  <a:pt x="2470493" y="783771"/>
                  <a:pt x="2438535" y="7837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자유형: 도형 38">
            <a:extLst>
              <a:ext uri="{FF2B5EF4-FFF2-40B4-BE49-F238E27FC236}">
                <a16:creationId xmlns:a16="http://schemas.microsoft.com/office/drawing/2014/main" id="{52961FFF-219E-4B2F-B2A4-93B13AA3E06B}"/>
              </a:ext>
            </a:extLst>
          </p:cNvPr>
          <p:cNvSpPr/>
          <p:nvPr/>
        </p:nvSpPr>
        <p:spPr>
          <a:xfrm>
            <a:off x="5335059" y="2895155"/>
            <a:ext cx="586769" cy="646331"/>
          </a:xfrm>
          <a:custGeom>
            <a:avLst/>
            <a:gdLst>
              <a:gd name="connsiteX0" fmla="*/ 0 w 914400"/>
              <a:gd name="connsiteY0" fmla="*/ 0 h 653143"/>
              <a:gd name="connsiteX1" fmla="*/ 87085 w 914400"/>
              <a:gd name="connsiteY1" fmla="*/ 14514 h 653143"/>
              <a:gd name="connsiteX2" fmla="*/ 217714 w 914400"/>
              <a:gd name="connsiteY2" fmla="*/ 72571 h 653143"/>
              <a:gd name="connsiteX3" fmla="*/ 275771 w 914400"/>
              <a:gd name="connsiteY3" fmla="*/ 87086 h 653143"/>
              <a:gd name="connsiteX4" fmla="*/ 319314 w 914400"/>
              <a:gd name="connsiteY4" fmla="*/ 116114 h 653143"/>
              <a:gd name="connsiteX5" fmla="*/ 420914 w 914400"/>
              <a:gd name="connsiteY5" fmla="*/ 174171 h 653143"/>
              <a:gd name="connsiteX6" fmla="*/ 464457 w 914400"/>
              <a:gd name="connsiteY6" fmla="*/ 217714 h 653143"/>
              <a:gd name="connsiteX7" fmla="*/ 551542 w 914400"/>
              <a:gd name="connsiteY7" fmla="*/ 275771 h 653143"/>
              <a:gd name="connsiteX8" fmla="*/ 624114 w 914400"/>
              <a:gd name="connsiteY8" fmla="*/ 348343 h 653143"/>
              <a:gd name="connsiteX9" fmla="*/ 711200 w 914400"/>
              <a:gd name="connsiteY9" fmla="*/ 420914 h 653143"/>
              <a:gd name="connsiteX10" fmla="*/ 783771 w 914400"/>
              <a:gd name="connsiteY10" fmla="*/ 508000 h 653143"/>
              <a:gd name="connsiteX11" fmla="*/ 812800 w 914400"/>
              <a:gd name="connsiteY11" fmla="*/ 551543 h 653143"/>
              <a:gd name="connsiteX12" fmla="*/ 856342 w 914400"/>
              <a:gd name="connsiteY12" fmla="*/ 566057 h 653143"/>
              <a:gd name="connsiteX13" fmla="*/ 914400 w 914400"/>
              <a:gd name="connsiteY13" fmla="*/ 653143 h 653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14400" h="653143">
                <a:moveTo>
                  <a:pt x="0" y="0"/>
                </a:moveTo>
                <a:cubicBezTo>
                  <a:pt x="29028" y="4838"/>
                  <a:pt x="58693" y="6771"/>
                  <a:pt x="87085" y="14514"/>
                </a:cubicBezTo>
                <a:cubicBezTo>
                  <a:pt x="184167" y="40991"/>
                  <a:pt x="132682" y="40684"/>
                  <a:pt x="217714" y="72571"/>
                </a:cubicBezTo>
                <a:cubicBezTo>
                  <a:pt x="236392" y="79575"/>
                  <a:pt x="256419" y="82248"/>
                  <a:pt x="275771" y="87086"/>
                </a:cubicBezTo>
                <a:cubicBezTo>
                  <a:pt x="290285" y="96762"/>
                  <a:pt x="304168" y="107459"/>
                  <a:pt x="319314" y="116114"/>
                </a:cubicBezTo>
                <a:cubicBezTo>
                  <a:pt x="364477" y="141922"/>
                  <a:pt x="382342" y="142028"/>
                  <a:pt x="420914" y="174171"/>
                </a:cubicBezTo>
                <a:cubicBezTo>
                  <a:pt x="436683" y="187312"/>
                  <a:pt x="448254" y="205112"/>
                  <a:pt x="464457" y="217714"/>
                </a:cubicBezTo>
                <a:cubicBezTo>
                  <a:pt x="491996" y="239133"/>
                  <a:pt x="551542" y="275771"/>
                  <a:pt x="551542" y="275771"/>
                </a:cubicBezTo>
                <a:cubicBezTo>
                  <a:pt x="604762" y="355600"/>
                  <a:pt x="551542" y="287866"/>
                  <a:pt x="624114" y="348343"/>
                </a:cubicBezTo>
                <a:cubicBezTo>
                  <a:pt x="735862" y="441467"/>
                  <a:pt x="603098" y="348848"/>
                  <a:pt x="711200" y="420914"/>
                </a:cubicBezTo>
                <a:cubicBezTo>
                  <a:pt x="783266" y="529016"/>
                  <a:pt x="690647" y="396252"/>
                  <a:pt x="783771" y="508000"/>
                </a:cubicBezTo>
                <a:cubicBezTo>
                  <a:pt x="794938" y="521401"/>
                  <a:pt x="799178" y="540646"/>
                  <a:pt x="812800" y="551543"/>
                </a:cubicBezTo>
                <a:cubicBezTo>
                  <a:pt x="824747" y="561100"/>
                  <a:pt x="841828" y="561219"/>
                  <a:pt x="856342" y="566057"/>
                </a:cubicBezTo>
                <a:lnTo>
                  <a:pt x="914400" y="653143"/>
                </a:ln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64E3484-7C90-4A01-886C-C3976243BAC4}"/>
              </a:ext>
            </a:extLst>
          </p:cNvPr>
          <p:cNvSpPr txBox="1"/>
          <p:nvPr/>
        </p:nvSpPr>
        <p:spPr>
          <a:xfrm>
            <a:off x="1700266" y="4911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30909F-DBB6-489C-8A09-A8B243D5872A}"/>
              </a:ext>
            </a:extLst>
          </p:cNvPr>
          <p:cNvSpPr txBox="1"/>
          <p:nvPr/>
        </p:nvSpPr>
        <p:spPr>
          <a:xfrm>
            <a:off x="4860541" y="2590337"/>
            <a:ext cx="586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(A)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6C8A71-CE5B-4F11-93DB-AD20A1BDCC70}"/>
              </a:ext>
            </a:extLst>
          </p:cNvPr>
          <p:cNvSpPr txBox="1"/>
          <p:nvPr/>
        </p:nvSpPr>
        <p:spPr>
          <a:xfrm>
            <a:off x="1722130" y="30651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A0793C-4B33-47C7-A1A6-E24D4FBAB4E4}"/>
              </a:ext>
            </a:extLst>
          </p:cNvPr>
          <p:cNvSpPr txBox="1"/>
          <p:nvPr/>
        </p:nvSpPr>
        <p:spPr>
          <a:xfrm>
            <a:off x="4939384" y="2276307"/>
            <a:ext cx="576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(E)</a:t>
            </a:r>
          </a:p>
        </p:txBody>
      </p:sp>
    </p:spTree>
    <p:extLst>
      <p:ext uri="{BB962C8B-B14F-4D97-AF65-F5344CB8AC3E}">
        <p14:creationId xmlns:p14="http://schemas.microsoft.com/office/powerpoint/2010/main" val="4140876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64775"/>
            <a:ext cx="8229600" cy="792088"/>
          </a:xfrm>
        </p:spPr>
        <p:txBody>
          <a:bodyPr>
            <a:normAutofit/>
          </a:bodyPr>
          <a:lstStyle/>
          <a:p>
            <a:r>
              <a:rPr lang="en-US" sz="2000"/>
              <a:t>caching &amp; mounting example (cont.)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297" y="431324"/>
            <a:ext cx="8229600" cy="2429262"/>
          </a:xfrm>
        </p:spPr>
        <p:txBody>
          <a:bodyPr>
            <a:normAutofit/>
          </a:bodyPr>
          <a:lstStyle/>
          <a:p>
            <a:pPr algn="just" latinLnBrk="1"/>
            <a:r>
              <a:rPr lang="en-US" sz="16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mount /dev/fd0 /d1</a:t>
            </a:r>
          </a:p>
          <a:p>
            <a:pPr algn="just" latinLnBrk="1"/>
            <a:r>
              <a:rPr lang="en-US" sz="16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</a:t>
            </a:r>
            <a:r>
              <a:rPr lang="en-US" sz="16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1) cache the file system in /dev/fd0</a:t>
            </a:r>
          </a:p>
          <a:p>
            <a:pPr algn="just" latinLnBrk="1"/>
            <a:r>
              <a:rPr lang="en-US" sz="16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- cache superblock of /dev/fd0 (D)</a:t>
            </a:r>
          </a:p>
          <a:p>
            <a:pPr algn="just" latinLnBrk="1"/>
            <a:r>
              <a:rPr lang="en-US" sz="16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- cache the root inode of /dev/fd0 (B)</a:t>
            </a:r>
          </a:p>
          <a:p>
            <a:pPr algn="just" latinLnBrk="1"/>
            <a:r>
              <a:rPr lang="en-US" sz="16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2) cache the inode of /d1</a:t>
            </a:r>
          </a:p>
          <a:p>
            <a:pPr algn="just" latinLnBrk="1"/>
            <a:r>
              <a:rPr lang="en-US" sz="16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- cache the block of "/"</a:t>
            </a:r>
          </a:p>
          <a:p>
            <a:pPr algn="just" latinLnBrk="1"/>
            <a:r>
              <a:rPr lang="en-US" sz="16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- cache the inode of /d1</a:t>
            </a:r>
          </a:p>
          <a:p>
            <a:pPr algn="just" latinLnBrk="1"/>
            <a:r>
              <a:rPr lang="en-US" sz="16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3) connect the root inode of /dev/fd0 to /d1</a:t>
            </a:r>
            <a:endParaRPr lang="en-US" sz="160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4995571F-E767-4441-9C69-AA2ECB80D20B}"/>
              </a:ext>
            </a:extLst>
          </p:cNvPr>
          <p:cNvSpPr/>
          <p:nvPr/>
        </p:nvSpPr>
        <p:spPr>
          <a:xfrm>
            <a:off x="1763688" y="3433268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70519D99-2537-4F84-A256-5F0FAB6581AD}"/>
              </a:ext>
            </a:extLst>
          </p:cNvPr>
          <p:cNvCxnSpPr>
            <a:cxnSpLocks/>
          </p:cNvCxnSpPr>
          <p:nvPr/>
        </p:nvCxnSpPr>
        <p:spPr>
          <a:xfrm>
            <a:off x="1763688" y="3861048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C02A33D-DC40-482A-B396-B5F42E521C10}"/>
              </a:ext>
            </a:extLst>
          </p:cNvPr>
          <p:cNvCxnSpPr/>
          <p:nvPr/>
        </p:nvCxnSpPr>
        <p:spPr>
          <a:xfrm>
            <a:off x="1763688" y="4149080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8E30836-1D9F-43F7-87AA-DDF294BD94A4}"/>
              </a:ext>
            </a:extLst>
          </p:cNvPr>
          <p:cNvSpPr txBox="1"/>
          <p:nvPr/>
        </p:nvSpPr>
        <p:spPr>
          <a:xfrm>
            <a:off x="135124" y="2956303"/>
            <a:ext cx="162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super_blocks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729A15-7455-471F-B1E2-6BC89C2DE3FC}"/>
              </a:ext>
            </a:extLst>
          </p:cNvPr>
          <p:cNvSpPr txBox="1"/>
          <p:nvPr/>
        </p:nvSpPr>
        <p:spPr>
          <a:xfrm>
            <a:off x="1992254" y="411891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s_root=A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554E11-21D5-4C0B-9D87-72B853139485}"/>
              </a:ext>
            </a:extLst>
          </p:cNvPr>
          <p:cNvSpPr txBox="1"/>
          <p:nvPr/>
        </p:nvSpPr>
        <p:spPr>
          <a:xfrm>
            <a:off x="1992254" y="3837257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s_dev=0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77E1223-0710-4CFC-AC44-29E52B93E0B7}"/>
              </a:ext>
            </a:extLst>
          </p:cNvPr>
          <p:cNvSpPr txBox="1"/>
          <p:nvPr/>
        </p:nvSpPr>
        <p:spPr>
          <a:xfrm>
            <a:off x="2195736" y="346792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s0</a:t>
            </a:r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2809A53F-9EA6-4136-860A-DC0DE3A4F49A}"/>
              </a:ext>
            </a:extLst>
          </p:cNvPr>
          <p:cNvSpPr/>
          <p:nvPr/>
        </p:nvSpPr>
        <p:spPr>
          <a:xfrm>
            <a:off x="928914" y="3367314"/>
            <a:ext cx="682172" cy="200772"/>
          </a:xfrm>
          <a:custGeom>
            <a:avLst/>
            <a:gdLst>
              <a:gd name="connsiteX0" fmla="*/ 0 w 682172"/>
              <a:gd name="connsiteY0" fmla="*/ 0 h 200772"/>
              <a:gd name="connsiteX1" fmla="*/ 72572 w 682172"/>
              <a:gd name="connsiteY1" fmla="*/ 58057 h 200772"/>
              <a:gd name="connsiteX2" fmla="*/ 116115 w 682172"/>
              <a:gd name="connsiteY2" fmla="*/ 101600 h 200772"/>
              <a:gd name="connsiteX3" fmla="*/ 261257 w 682172"/>
              <a:gd name="connsiteY3" fmla="*/ 159657 h 200772"/>
              <a:gd name="connsiteX4" fmla="*/ 304800 w 682172"/>
              <a:gd name="connsiteY4" fmla="*/ 174172 h 200772"/>
              <a:gd name="connsiteX5" fmla="*/ 682172 w 682172"/>
              <a:gd name="connsiteY5" fmla="*/ 188686 h 20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2172" h="200772">
                <a:moveTo>
                  <a:pt x="0" y="0"/>
                </a:moveTo>
                <a:cubicBezTo>
                  <a:pt x="24191" y="19352"/>
                  <a:pt x="49258" y="37657"/>
                  <a:pt x="72572" y="58057"/>
                </a:cubicBezTo>
                <a:cubicBezTo>
                  <a:pt x="88020" y="71574"/>
                  <a:pt x="99412" y="89669"/>
                  <a:pt x="116115" y="101600"/>
                </a:cubicBezTo>
                <a:cubicBezTo>
                  <a:pt x="153491" y="128297"/>
                  <a:pt x="221597" y="146437"/>
                  <a:pt x="261257" y="159657"/>
                </a:cubicBezTo>
                <a:lnTo>
                  <a:pt x="304800" y="174172"/>
                </a:lnTo>
                <a:cubicBezTo>
                  <a:pt x="453904" y="223874"/>
                  <a:pt x="333081" y="188686"/>
                  <a:pt x="682172" y="18868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E550B70-BD3A-4866-A997-79F62F79B862}"/>
              </a:ext>
            </a:extLst>
          </p:cNvPr>
          <p:cNvSpPr/>
          <p:nvPr/>
        </p:nvSpPr>
        <p:spPr>
          <a:xfrm>
            <a:off x="1763688" y="5251071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3BA2EB52-FFCC-41CF-90E0-1D2CFDE8F92A}"/>
              </a:ext>
            </a:extLst>
          </p:cNvPr>
          <p:cNvCxnSpPr>
            <a:cxnSpLocks/>
          </p:cNvCxnSpPr>
          <p:nvPr/>
        </p:nvCxnSpPr>
        <p:spPr>
          <a:xfrm>
            <a:off x="1763688" y="5678851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79A82A5B-0F00-45B9-BE42-963B760BFDFA}"/>
              </a:ext>
            </a:extLst>
          </p:cNvPr>
          <p:cNvCxnSpPr/>
          <p:nvPr/>
        </p:nvCxnSpPr>
        <p:spPr>
          <a:xfrm>
            <a:off x="1763688" y="5966883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979C223-2CE7-4553-95C6-8C8BC36FE117}"/>
              </a:ext>
            </a:extLst>
          </p:cNvPr>
          <p:cNvSpPr txBox="1"/>
          <p:nvPr/>
        </p:nvSpPr>
        <p:spPr>
          <a:xfrm>
            <a:off x="135124" y="4774106"/>
            <a:ext cx="162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inode_in_use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5D6ABEB-ED68-4817-8CEE-7BF24A2CEAD7}"/>
              </a:ext>
            </a:extLst>
          </p:cNvPr>
          <p:cNvSpPr txBox="1"/>
          <p:nvPr/>
        </p:nvSpPr>
        <p:spPr>
          <a:xfrm>
            <a:off x="1992254" y="592196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i_no=2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30B15A-66CD-4E5C-854C-4A20EDD4EADE}"/>
              </a:ext>
            </a:extLst>
          </p:cNvPr>
          <p:cNvSpPr txBox="1"/>
          <p:nvPr/>
        </p:nvSpPr>
        <p:spPr>
          <a:xfrm>
            <a:off x="1992254" y="5655060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i_dev=0</a:t>
            </a:r>
          </a:p>
        </p:txBody>
      </p:sp>
      <p:sp>
        <p:nvSpPr>
          <p:cNvPr id="31" name="자유형: 도형 30">
            <a:extLst>
              <a:ext uri="{FF2B5EF4-FFF2-40B4-BE49-F238E27FC236}">
                <a16:creationId xmlns:a16="http://schemas.microsoft.com/office/drawing/2014/main" id="{E634B766-9632-4D80-884D-7562935A5B75}"/>
              </a:ext>
            </a:extLst>
          </p:cNvPr>
          <p:cNvSpPr/>
          <p:nvPr/>
        </p:nvSpPr>
        <p:spPr>
          <a:xfrm>
            <a:off x="928914" y="5185117"/>
            <a:ext cx="682172" cy="200772"/>
          </a:xfrm>
          <a:custGeom>
            <a:avLst/>
            <a:gdLst>
              <a:gd name="connsiteX0" fmla="*/ 0 w 682172"/>
              <a:gd name="connsiteY0" fmla="*/ 0 h 200772"/>
              <a:gd name="connsiteX1" fmla="*/ 72572 w 682172"/>
              <a:gd name="connsiteY1" fmla="*/ 58057 h 200772"/>
              <a:gd name="connsiteX2" fmla="*/ 116115 w 682172"/>
              <a:gd name="connsiteY2" fmla="*/ 101600 h 200772"/>
              <a:gd name="connsiteX3" fmla="*/ 261257 w 682172"/>
              <a:gd name="connsiteY3" fmla="*/ 159657 h 200772"/>
              <a:gd name="connsiteX4" fmla="*/ 304800 w 682172"/>
              <a:gd name="connsiteY4" fmla="*/ 174172 h 200772"/>
              <a:gd name="connsiteX5" fmla="*/ 682172 w 682172"/>
              <a:gd name="connsiteY5" fmla="*/ 188686 h 20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2172" h="200772">
                <a:moveTo>
                  <a:pt x="0" y="0"/>
                </a:moveTo>
                <a:cubicBezTo>
                  <a:pt x="24191" y="19352"/>
                  <a:pt x="49258" y="37657"/>
                  <a:pt x="72572" y="58057"/>
                </a:cubicBezTo>
                <a:cubicBezTo>
                  <a:pt x="88020" y="71574"/>
                  <a:pt x="99412" y="89669"/>
                  <a:pt x="116115" y="101600"/>
                </a:cubicBezTo>
                <a:cubicBezTo>
                  <a:pt x="153491" y="128297"/>
                  <a:pt x="221597" y="146437"/>
                  <a:pt x="261257" y="159657"/>
                </a:cubicBezTo>
                <a:lnTo>
                  <a:pt x="304800" y="174172"/>
                </a:lnTo>
                <a:cubicBezTo>
                  <a:pt x="453904" y="223874"/>
                  <a:pt x="333081" y="188686"/>
                  <a:pt x="682172" y="18868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F4D7EB5-0402-41DB-B6BF-E0454C3AD660}"/>
              </a:ext>
            </a:extLst>
          </p:cNvPr>
          <p:cNvSpPr txBox="1"/>
          <p:nvPr/>
        </p:nvSpPr>
        <p:spPr>
          <a:xfrm>
            <a:off x="1949977" y="5287061"/>
            <a:ext cx="1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type=2, 80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6BD917EB-AE6B-4AC7-90A5-9C8D42EC45CA}"/>
              </a:ext>
            </a:extLst>
          </p:cNvPr>
          <p:cNvSpPr/>
          <p:nvPr/>
        </p:nvSpPr>
        <p:spPr>
          <a:xfrm>
            <a:off x="3898275" y="3422028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1A10576D-E74F-43D3-A99C-411C9BE7AFE1}"/>
              </a:ext>
            </a:extLst>
          </p:cNvPr>
          <p:cNvCxnSpPr>
            <a:cxnSpLocks/>
          </p:cNvCxnSpPr>
          <p:nvPr/>
        </p:nvCxnSpPr>
        <p:spPr>
          <a:xfrm>
            <a:off x="3898275" y="3849808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75685A29-B947-47B3-B79F-CBB7710CBB61}"/>
              </a:ext>
            </a:extLst>
          </p:cNvPr>
          <p:cNvCxnSpPr/>
          <p:nvPr/>
        </p:nvCxnSpPr>
        <p:spPr>
          <a:xfrm>
            <a:off x="3898275" y="4137840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14B7E00-BA6D-47FC-96EF-CFB9890C5EF5}"/>
              </a:ext>
            </a:extLst>
          </p:cNvPr>
          <p:cNvSpPr txBox="1"/>
          <p:nvPr/>
        </p:nvSpPr>
        <p:spPr>
          <a:xfrm>
            <a:off x="4126841" y="410767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s_root=B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C9FA45B-ADDF-4386-ACEB-F50B93CBC938}"/>
              </a:ext>
            </a:extLst>
          </p:cNvPr>
          <p:cNvSpPr txBox="1"/>
          <p:nvPr/>
        </p:nvSpPr>
        <p:spPr>
          <a:xfrm>
            <a:off x="4126841" y="3826017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s_dev=1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0344161-219E-4245-B998-DC7D48976B66}"/>
              </a:ext>
            </a:extLst>
          </p:cNvPr>
          <p:cNvSpPr txBox="1"/>
          <p:nvPr/>
        </p:nvSpPr>
        <p:spPr>
          <a:xfrm>
            <a:off x="4330323" y="345668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s1</a:t>
            </a: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F3757F08-0F5D-4DEB-8B00-2C2B2D0E40CA}"/>
              </a:ext>
            </a:extLst>
          </p:cNvPr>
          <p:cNvSpPr/>
          <p:nvPr/>
        </p:nvSpPr>
        <p:spPr>
          <a:xfrm>
            <a:off x="3898275" y="5218956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C1971D2C-2026-4D47-988E-1C5904690D7A}"/>
              </a:ext>
            </a:extLst>
          </p:cNvPr>
          <p:cNvCxnSpPr>
            <a:cxnSpLocks/>
          </p:cNvCxnSpPr>
          <p:nvPr/>
        </p:nvCxnSpPr>
        <p:spPr>
          <a:xfrm>
            <a:off x="3898275" y="5646736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C009208F-B6AA-4A4E-AF60-D2687D1AABE7}"/>
              </a:ext>
            </a:extLst>
          </p:cNvPr>
          <p:cNvCxnSpPr/>
          <p:nvPr/>
        </p:nvCxnSpPr>
        <p:spPr>
          <a:xfrm>
            <a:off x="3898275" y="5934768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97C14F6D-323C-475C-B6C8-4EA3E4B4F24E}"/>
              </a:ext>
            </a:extLst>
          </p:cNvPr>
          <p:cNvSpPr txBox="1"/>
          <p:nvPr/>
        </p:nvSpPr>
        <p:spPr>
          <a:xfrm>
            <a:off x="4126841" y="588985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i_no=2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F76CBDE-3D29-4029-B46A-A844D724D650}"/>
              </a:ext>
            </a:extLst>
          </p:cNvPr>
          <p:cNvSpPr txBox="1"/>
          <p:nvPr/>
        </p:nvSpPr>
        <p:spPr>
          <a:xfrm>
            <a:off x="4126841" y="5622945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i_dev=1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1A74141-B46F-47B4-B6CD-53C9FA98BF94}"/>
              </a:ext>
            </a:extLst>
          </p:cNvPr>
          <p:cNvSpPr txBox="1"/>
          <p:nvPr/>
        </p:nvSpPr>
        <p:spPr>
          <a:xfrm>
            <a:off x="4084564" y="5254946"/>
            <a:ext cx="1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type=2, 50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E01CC3-3AC3-43CB-AD60-C8680B0075D7}"/>
              </a:ext>
            </a:extLst>
          </p:cNvPr>
          <p:cNvSpPr txBox="1"/>
          <p:nvPr/>
        </p:nvSpPr>
        <p:spPr>
          <a:xfrm>
            <a:off x="1700266" y="4911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D2C83-E745-4D9A-B8BF-5A4EAA1C4EC3}"/>
              </a:ext>
            </a:extLst>
          </p:cNvPr>
          <p:cNvSpPr txBox="1"/>
          <p:nvPr/>
        </p:nvSpPr>
        <p:spPr>
          <a:xfrm>
            <a:off x="3788776" y="490375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9" name="자유형: 도형 8">
            <a:extLst>
              <a:ext uri="{FF2B5EF4-FFF2-40B4-BE49-F238E27FC236}">
                <a16:creationId xmlns:a16="http://schemas.microsoft.com/office/drawing/2014/main" id="{F855D4E9-66CB-455E-BACC-702BD13044DD}"/>
              </a:ext>
            </a:extLst>
          </p:cNvPr>
          <p:cNvSpPr/>
          <p:nvPr/>
        </p:nvSpPr>
        <p:spPr>
          <a:xfrm>
            <a:off x="3362093" y="4426864"/>
            <a:ext cx="449943" cy="29031"/>
          </a:xfrm>
          <a:custGeom>
            <a:avLst/>
            <a:gdLst>
              <a:gd name="connsiteX0" fmla="*/ 0 w 449943"/>
              <a:gd name="connsiteY0" fmla="*/ 14517 h 29031"/>
              <a:gd name="connsiteX1" fmla="*/ 72571 w 449943"/>
              <a:gd name="connsiteY1" fmla="*/ 29031 h 29031"/>
              <a:gd name="connsiteX2" fmla="*/ 304800 w 449943"/>
              <a:gd name="connsiteY2" fmla="*/ 14517 h 29031"/>
              <a:gd name="connsiteX3" fmla="*/ 449943 w 449943"/>
              <a:gd name="connsiteY3" fmla="*/ 2 h 29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943" h="29031">
                <a:moveTo>
                  <a:pt x="0" y="14517"/>
                </a:moveTo>
                <a:cubicBezTo>
                  <a:pt x="24190" y="19355"/>
                  <a:pt x="47902" y="29031"/>
                  <a:pt x="72571" y="29031"/>
                </a:cubicBezTo>
                <a:cubicBezTo>
                  <a:pt x="150132" y="29031"/>
                  <a:pt x="227486" y="20702"/>
                  <a:pt x="304800" y="14517"/>
                </a:cubicBezTo>
                <a:cubicBezTo>
                  <a:pt x="492914" y="-532"/>
                  <a:pt x="385801" y="2"/>
                  <a:pt x="449943" y="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자유형: 도형 9">
            <a:extLst>
              <a:ext uri="{FF2B5EF4-FFF2-40B4-BE49-F238E27FC236}">
                <a16:creationId xmlns:a16="http://schemas.microsoft.com/office/drawing/2014/main" id="{94A1E62C-A690-4FB2-9B30-33182B7C729B}"/>
              </a:ext>
            </a:extLst>
          </p:cNvPr>
          <p:cNvSpPr/>
          <p:nvPr/>
        </p:nvSpPr>
        <p:spPr>
          <a:xfrm>
            <a:off x="3362094" y="6198037"/>
            <a:ext cx="449943" cy="29031"/>
          </a:xfrm>
          <a:custGeom>
            <a:avLst/>
            <a:gdLst>
              <a:gd name="connsiteX0" fmla="*/ 0 w 449943"/>
              <a:gd name="connsiteY0" fmla="*/ 14517 h 29031"/>
              <a:gd name="connsiteX1" fmla="*/ 72571 w 449943"/>
              <a:gd name="connsiteY1" fmla="*/ 29031 h 29031"/>
              <a:gd name="connsiteX2" fmla="*/ 304800 w 449943"/>
              <a:gd name="connsiteY2" fmla="*/ 14517 h 29031"/>
              <a:gd name="connsiteX3" fmla="*/ 449943 w 449943"/>
              <a:gd name="connsiteY3" fmla="*/ 2 h 29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943" h="29031">
                <a:moveTo>
                  <a:pt x="0" y="14517"/>
                </a:moveTo>
                <a:cubicBezTo>
                  <a:pt x="24190" y="19355"/>
                  <a:pt x="47902" y="29031"/>
                  <a:pt x="72571" y="29031"/>
                </a:cubicBezTo>
                <a:cubicBezTo>
                  <a:pt x="150132" y="29031"/>
                  <a:pt x="227486" y="20702"/>
                  <a:pt x="304800" y="14517"/>
                </a:cubicBezTo>
                <a:cubicBezTo>
                  <a:pt x="492914" y="-532"/>
                  <a:pt x="385801" y="2"/>
                  <a:pt x="449943" y="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3AD2AD-8FAA-418F-BA45-A3F79F10E962}"/>
              </a:ext>
            </a:extLst>
          </p:cNvPr>
          <p:cNvSpPr txBox="1"/>
          <p:nvPr/>
        </p:nvSpPr>
        <p:spPr>
          <a:xfrm>
            <a:off x="3868540" y="302849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32185F-040A-4900-B4CA-552080D7E2F1}"/>
              </a:ext>
            </a:extLst>
          </p:cNvPr>
          <p:cNvSpPr txBox="1"/>
          <p:nvPr/>
        </p:nvSpPr>
        <p:spPr>
          <a:xfrm>
            <a:off x="1717463" y="308523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95610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64775"/>
            <a:ext cx="8229600" cy="792088"/>
          </a:xfrm>
        </p:spPr>
        <p:txBody>
          <a:bodyPr>
            <a:normAutofit/>
          </a:bodyPr>
          <a:lstStyle/>
          <a:p>
            <a:r>
              <a:rPr lang="en-US" sz="2000"/>
              <a:t>caching &amp; mounting example (cont.)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297" y="431324"/>
            <a:ext cx="8229600" cy="2429262"/>
          </a:xfrm>
        </p:spPr>
        <p:txBody>
          <a:bodyPr>
            <a:normAutofit/>
          </a:bodyPr>
          <a:lstStyle/>
          <a:p>
            <a:pPr algn="just" latinLnBrk="1"/>
            <a:r>
              <a:rPr lang="en-US" sz="16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mount /dev/fd0 /d1</a:t>
            </a:r>
          </a:p>
          <a:p>
            <a:pPr algn="just" latinLnBrk="1"/>
            <a:r>
              <a:rPr lang="en-US" sz="16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1) cache the file system in /dev/fd0</a:t>
            </a:r>
          </a:p>
          <a:p>
            <a:pPr algn="just" latinLnBrk="1"/>
            <a:r>
              <a:rPr lang="en-US" sz="16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- cache superblock of /dev/fd0</a:t>
            </a:r>
          </a:p>
          <a:p>
            <a:pPr algn="just" latinLnBrk="1"/>
            <a:r>
              <a:rPr lang="en-US" sz="16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- cache the root inode of /dev/fd0</a:t>
            </a:r>
          </a:p>
          <a:p>
            <a:pPr algn="just" latinLnBrk="1"/>
            <a:r>
              <a:rPr lang="en-US" sz="16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2) cache the inode of /d1</a:t>
            </a:r>
          </a:p>
          <a:p>
            <a:pPr algn="just" latinLnBrk="1"/>
            <a:r>
              <a:rPr lang="en-US" sz="16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- cache the block of </a:t>
            </a:r>
            <a:r>
              <a:rPr lang="en-US" sz="1600" b="1" kern="100" smtClean="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"/" </a:t>
            </a:r>
            <a:r>
              <a:rPr lang="en-US" sz="1600" b="1" kern="100" smtClean="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</a:t>
            </a:r>
            <a:r>
              <a:rPr lang="en-US" sz="1600" b="1" kern="100" smtClean="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not shown in the picture)</a:t>
            </a:r>
            <a:endParaRPr lang="en-US" sz="1600" b="1" kern="100">
              <a:solidFill>
                <a:srgbClr val="FF0000"/>
              </a:solidFill>
              <a:latin typeface="바탕" panose="02030600000101010101" pitchFamily="18" charset="-127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16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- cache the inode of /d1 (C)</a:t>
            </a:r>
          </a:p>
          <a:p>
            <a:pPr algn="just" latinLnBrk="1"/>
            <a:r>
              <a:rPr lang="en-US" sz="16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3) connect the root inode of /dev/fd0 to /d1</a:t>
            </a:r>
            <a:endParaRPr lang="en-US" sz="160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4995571F-E767-4441-9C69-AA2ECB80D20B}"/>
              </a:ext>
            </a:extLst>
          </p:cNvPr>
          <p:cNvSpPr/>
          <p:nvPr/>
        </p:nvSpPr>
        <p:spPr>
          <a:xfrm>
            <a:off x="1763688" y="3433268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70519D99-2537-4F84-A256-5F0FAB6581AD}"/>
              </a:ext>
            </a:extLst>
          </p:cNvPr>
          <p:cNvCxnSpPr>
            <a:cxnSpLocks/>
          </p:cNvCxnSpPr>
          <p:nvPr/>
        </p:nvCxnSpPr>
        <p:spPr>
          <a:xfrm>
            <a:off x="1763688" y="3861048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C02A33D-DC40-482A-B396-B5F42E521C10}"/>
              </a:ext>
            </a:extLst>
          </p:cNvPr>
          <p:cNvCxnSpPr/>
          <p:nvPr/>
        </p:nvCxnSpPr>
        <p:spPr>
          <a:xfrm>
            <a:off x="1763688" y="4149080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8E30836-1D9F-43F7-87AA-DDF294BD94A4}"/>
              </a:ext>
            </a:extLst>
          </p:cNvPr>
          <p:cNvSpPr txBox="1"/>
          <p:nvPr/>
        </p:nvSpPr>
        <p:spPr>
          <a:xfrm>
            <a:off x="135124" y="2956303"/>
            <a:ext cx="162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super_blocks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729A15-7455-471F-B1E2-6BC89C2DE3FC}"/>
              </a:ext>
            </a:extLst>
          </p:cNvPr>
          <p:cNvSpPr txBox="1"/>
          <p:nvPr/>
        </p:nvSpPr>
        <p:spPr>
          <a:xfrm>
            <a:off x="1992254" y="411891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s_root=A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554E11-21D5-4C0B-9D87-72B853139485}"/>
              </a:ext>
            </a:extLst>
          </p:cNvPr>
          <p:cNvSpPr txBox="1"/>
          <p:nvPr/>
        </p:nvSpPr>
        <p:spPr>
          <a:xfrm>
            <a:off x="1992254" y="3837257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s_dev=0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77E1223-0710-4CFC-AC44-29E52B93E0B7}"/>
              </a:ext>
            </a:extLst>
          </p:cNvPr>
          <p:cNvSpPr txBox="1"/>
          <p:nvPr/>
        </p:nvSpPr>
        <p:spPr>
          <a:xfrm>
            <a:off x="2195736" y="346792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s0</a:t>
            </a:r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2809A53F-9EA6-4136-860A-DC0DE3A4F49A}"/>
              </a:ext>
            </a:extLst>
          </p:cNvPr>
          <p:cNvSpPr/>
          <p:nvPr/>
        </p:nvSpPr>
        <p:spPr>
          <a:xfrm>
            <a:off x="928914" y="3367314"/>
            <a:ext cx="682172" cy="200772"/>
          </a:xfrm>
          <a:custGeom>
            <a:avLst/>
            <a:gdLst>
              <a:gd name="connsiteX0" fmla="*/ 0 w 682172"/>
              <a:gd name="connsiteY0" fmla="*/ 0 h 200772"/>
              <a:gd name="connsiteX1" fmla="*/ 72572 w 682172"/>
              <a:gd name="connsiteY1" fmla="*/ 58057 h 200772"/>
              <a:gd name="connsiteX2" fmla="*/ 116115 w 682172"/>
              <a:gd name="connsiteY2" fmla="*/ 101600 h 200772"/>
              <a:gd name="connsiteX3" fmla="*/ 261257 w 682172"/>
              <a:gd name="connsiteY3" fmla="*/ 159657 h 200772"/>
              <a:gd name="connsiteX4" fmla="*/ 304800 w 682172"/>
              <a:gd name="connsiteY4" fmla="*/ 174172 h 200772"/>
              <a:gd name="connsiteX5" fmla="*/ 682172 w 682172"/>
              <a:gd name="connsiteY5" fmla="*/ 188686 h 20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2172" h="200772">
                <a:moveTo>
                  <a:pt x="0" y="0"/>
                </a:moveTo>
                <a:cubicBezTo>
                  <a:pt x="24191" y="19352"/>
                  <a:pt x="49258" y="37657"/>
                  <a:pt x="72572" y="58057"/>
                </a:cubicBezTo>
                <a:cubicBezTo>
                  <a:pt x="88020" y="71574"/>
                  <a:pt x="99412" y="89669"/>
                  <a:pt x="116115" y="101600"/>
                </a:cubicBezTo>
                <a:cubicBezTo>
                  <a:pt x="153491" y="128297"/>
                  <a:pt x="221597" y="146437"/>
                  <a:pt x="261257" y="159657"/>
                </a:cubicBezTo>
                <a:lnTo>
                  <a:pt x="304800" y="174172"/>
                </a:lnTo>
                <a:cubicBezTo>
                  <a:pt x="453904" y="223874"/>
                  <a:pt x="333081" y="188686"/>
                  <a:pt x="682172" y="18868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E550B70-BD3A-4866-A997-79F62F79B862}"/>
              </a:ext>
            </a:extLst>
          </p:cNvPr>
          <p:cNvSpPr/>
          <p:nvPr/>
        </p:nvSpPr>
        <p:spPr>
          <a:xfrm>
            <a:off x="1763688" y="5251071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3BA2EB52-FFCC-41CF-90E0-1D2CFDE8F92A}"/>
              </a:ext>
            </a:extLst>
          </p:cNvPr>
          <p:cNvCxnSpPr>
            <a:cxnSpLocks/>
          </p:cNvCxnSpPr>
          <p:nvPr/>
        </p:nvCxnSpPr>
        <p:spPr>
          <a:xfrm>
            <a:off x="1763688" y="5678851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79A82A5B-0F00-45B9-BE42-963B760BFDFA}"/>
              </a:ext>
            </a:extLst>
          </p:cNvPr>
          <p:cNvCxnSpPr/>
          <p:nvPr/>
        </p:nvCxnSpPr>
        <p:spPr>
          <a:xfrm>
            <a:off x="1763688" y="5966883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979C223-2CE7-4553-95C6-8C8BC36FE117}"/>
              </a:ext>
            </a:extLst>
          </p:cNvPr>
          <p:cNvSpPr txBox="1"/>
          <p:nvPr/>
        </p:nvSpPr>
        <p:spPr>
          <a:xfrm>
            <a:off x="135124" y="4774106"/>
            <a:ext cx="162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inode_in_use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5D6ABEB-ED68-4817-8CEE-7BF24A2CEAD7}"/>
              </a:ext>
            </a:extLst>
          </p:cNvPr>
          <p:cNvSpPr txBox="1"/>
          <p:nvPr/>
        </p:nvSpPr>
        <p:spPr>
          <a:xfrm>
            <a:off x="1992254" y="592196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i_no=2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30B15A-66CD-4E5C-854C-4A20EDD4EADE}"/>
              </a:ext>
            </a:extLst>
          </p:cNvPr>
          <p:cNvSpPr txBox="1"/>
          <p:nvPr/>
        </p:nvSpPr>
        <p:spPr>
          <a:xfrm>
            <a:off x="1992254" y="5655060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i_dev=0</a:t>
            </a:r>
          </a:p>
        </p:txBody>
      </p:sp>
      <p:sp>
        <p:nvSpPr>
          <p:cNvPr id="31" name="자유형: 도형 30">
            <a:extLst>
              <a:ext uri="{FF2B5EF4-FFF2-40B4-BE49-F238E27FC236}">
                <a16:creationId xmlns:a16="http://schemas.microsoft.com/office/drawing/2014/main" id="{E634B766-9632-4D80-884D-7562935A5B75}"/>
              </a:ext>
            </a:extLst>
          </p:cNvPr>
          <p:cNvSpPr/>
          <p:nvPr/>
        </p:nvSpPr>
        <p:spPr>
          <a:xfrm>
            <a:off x="928914" y="5185117"/>
            <a:ext cx="682172" cy="200772"/>
          </a:xfrm>
          <a:custGeom>
            <a:avLst/>
            <a:gdLst>
              <a:gd name="connsiteX0" fmla="*/ 0 w 682172"/>
              <a:gd name="connsiteY0" fmla="*/ 0 h 200772"/>
              <a:gd name="connsiteX1" fmla="*/ 72572 w 682172"/>
              <a:gd name="connsiteY1" fmla="*/ 58057 h 200772"/>
              <a:gd name="connsiteX2" fmla="*/ 116115 w 682172"/>
              <a:gd name="connsiteY2" fmla="*/ 101600 h 200772"/>
              <a:gd name="connsiteX3" fmla="*/ 261257 w 682172"/>
              <a:gd name="connsiteY3" fmla="*/ 159657 h 200772"/>
              <a:gd name="connsiteX4" fmla="*/ 304800 w 682172"/>
              <a:gd name="connsiteY4" fmla="*/ 174172 h 200772"/>
              <a:gd name="connsiteX5" fmla="*/ 682172 w 682172"/>
              <a:gd name="connsiteY5" fmla="*/ 188686 h 20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2172" h="200772">
                <a:moveTo>
                  <a:pt x="0" y="0"/>
                </a:moveTo>
                <a:cubicBezTo>
                  <a:pt x="24191" y="19352"/>
                  <a:pt x="49258" y="37657"/>
                  <a:pt x="72572" y="58057"/>
                </a:cubicBezTo>
                <a:cubicBezTo>
                  <a:pt x="88020" y="71574"/>
                  <a:pt x="99412" y="89669"/>
                  <a:pt x="116115" y="101600"/>
                </a:cubicBezTo>
                <a:cubicBezTo>
                  <a:pt x="153491" y="128297"/>
                  <a:pt x="221597" y="146437"/>
                  <a:pt x="261257" y="159657"/>
                </a:cubicBezTo>
                <a:lnTo>
                  <a:pt x="304800" y="174172"/>
                </a:lnTo>
                <a:cubicBezTo>
                  <a:pt x="453904" y="223874"/>
                  <a:pt x="333081" y="188686"/>
                  <a:pt x="682172" y="18868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F4D7EB5-0402-41DB-B6BF-E0454C3AD660}"/>
              </a:ext>
            </a:extLst>
          </p:cNvPr>
          <p:cNvSpPr txBox="1"/>
          <p:nvPr/>
        </p:nvSpPr>
        <p:spPr>
          <a:xfrm>
            <a:off x="1949977" y="5287061"/>
            <a:ext cx="1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type=2, 80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6BD917EB-AE6B-4AC7-90A5-9C8D42EC45CA}"/>
              </a:ext>
            </a:extLst>
          </p:cNvPr>
          <p:cNvSpPr/>
          <p:nvPr/>
        </p:nvSpPr>
        <p:spPr>
          <a:xfrm>
            <a:off x="3898275" y="3422028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1A10576D-E74F-43D3-A99C-411C9BE7AFE1}"/>
              </a:ext>
            </a:extLst>
          </p:cNvPr>
          <p:cNvCxnSpPr>
            <a:cxnSpLocks/>
          </p:cNvCxnSpPr>
          <p:nvPr/>
        </p:nvCxnSpPr>
        <p:spPr>
          <a:xfrm>
            <a:off x="3898275" y="3849808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75685A29-B947-47B3-B79F-CBB7710CBB61}"/>
              </a:ext>
            </a:extLst>
          </p:cNvPr>
          <p:cNvCxnSpPr/>
          <p:nvPr/>
        </p:nvCxnSpPr>
        <p:spPr>
          <a:xfrm>
            <a:off x="3898275" y="4137840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14B7E00-BA6D-47FC-96EF-CFB9890C5EF5}"/>
              </a:ext>
            </a:extLst>
          </p:cNvPr>
          <p:cNvSpPr txBox="1"/>
          <p:nvPr/>
        </p:nvSpPr>
        <p:spPr>
          <a:xfrm>
            <a:off x="4126841" y="410767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s_root=B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C9FA45B-ADDF-4386-ACEB-F50B93CBC938}"/>
              </a:ext>
            </a:extLst>
          </p:cNvPr>
          <p:cNvSpPr txBox="1"/>
          <p:nvPr/>
        </p:nvSpPr>
        <p:spPr>
          <a:xfrm>
            <a:off x="4126841" y="3826017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s_dev=1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0344161-219E-4245-B998-DC7D48976B66}"/>
              </a:ext>
            </a:extLst>
          </p:cNvPr>
          <p:cNvSpPr txBox="1"/>
          <p:nvPr/>
        </p:nvSpPr>
        <p:spPr>
          <a:xfrm>
            <a:off x="4330323" y="345668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s1</a:t>
            </a: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F3757F08-0F5D-4DEB-8B00-2C2B2D0E40CA}"/>
              </a:ext>
            </a:extLst>
          </p:cNvPr>
          <p:cNvSpPr/>
          <p:nvPr/>
        </p:nvSpPr>
        <p:spPr>
          <a:xfrm>
            <a:off x="3898275" y="5218956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C1971D2C-2026-4D47-988E-1C5904690D7A}"/>
              </a:ext>
            </a:extLst>
          </p:cNvPr>
          <p:cNvCxnSpPr>
            <a:cxnSpLocks/>
          </p:cNvCxnSpPr>
          <p:nvPr/>
        </p:nvCxnSpPr>
        <p:spPr>
          <a:xfrm>
            <a:off x="3898275" y="5646736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C009208F-B6AA-4A4E-AF60-D2687D1AABE7}"/>
              </a:ext>
            </a:extLst>
          </p:cNvPr>
          <p:cNvCxnSpPr/>
          <p:nvPr/>
        </p:nvCxnSpPr>
        <p:spPr>
          <a:xfrm>
            <a:off x="3898275" y="5934768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97C14F6D-323C-475C-B6C8-4EA3E4B4F24E}"/>
              </a:ext>
            </a:extLst>
          </p:cNvPr>
          <p:cNvSpPr txBox="1"/>
          <p:nvPr/>
        </p:nvSpPr>
        <p:spPr>
          <a:xfrm>
            <a:off x="4126841" y="588985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i_no=2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F76CBDE-3D29-4029-B46A-A844D724D650}"/>
              </a:ext>
            </a:extLst>
          </p:cNvPr>
          <p:cNvSpPr txBox="1"/>
          <p:nvPr/>
        </p:nvSpPr>
        <p:spPr>
          <a:xfrm>
            <a:off x="4126841" y="5622945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i_dev=1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1A74141-B46F-47B4-B6CD-53C9FA98BF94}"/>
              </a:ext>
            </a:extLst>
          </p:cNvPr>
          <p:cNvSpPr txBox="1"/>
          <p:nvPr/>
        </p:nvSpPr>
        <p:spPr>
          <a:xfrm>
            <a:off x="4084564" y="5254946"/>
            <a:ext cx="1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type=2, 50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E01CC3-3AC3-43CB-AD60-C8680B0075D7}"/>
              </a:ext>
            </a:extLst>
          </p:cNvPr>
          <p:cNvSpPr txBox="1"/>
          <p:nvPr/>
        </p:nvSpPr>
        <p:spPr>
          <a:xfrm>
            <a:off x="1700266" y="4911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D2C83-E745-4D9A-B8BF-5A4EAA1C4EC3}"/>
              </a:ext>
            </a:extLst>
          </p:cNvPr>
          <p:cNvSpPr txBox="1"/>
          <p:nvPr/>
        </p:nvSpPr>
        <p:spPr>
          <a:xfrm>
            <a:off x="3788776" y="490375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9" name="자유형: 도형 8">
            <a:extLst>
              <a:ext uri="{FF2B5EF4-FFF2-40B4-BE49-F238E27FC236}">
                <a16:creationId xmlns:a16="http://schemas.microsoft.com/office/drawing/2014/main" id="{F855D4E9-66CB-455E-BACC-702BD13044DD}"/>
              </a:ext>
            </a:extLst>
          </p:cNvPr>
          <p:cNvSpPr/>
          <p:nvPr/>
        </p:nvSpPr>
        <p:spPr>
          <a:xfrm>
            <a:off x="3362093" y="4426864"/>
            <a:ext cx="449943" cy="29031"/>
          </a:xfrm>
          <a:custGeom>
            <a:avLst/>
            <a:gdLst>
              <a:gd name="connsiteX0" fmla="*/ 0 w 449943"/>
              <a:gd name="connsiteY0" fmla="*/ 14517 h 29031"/>
              <a:gd name="connsiteX1" fmla="*/ 72571 w 449943"/>
              <a:gd name="connsiteY1" fmla="*/ 29031 h 29031"/>
              <a:gd name="connsiteX2" fmla="*/ 304800 w 449943"/>
              <a:gd name="connsiteY2" fmla="*/ 14517 h 29031"/>
              <a:gd name="connsiteX3" fmla="*/ 449943 w 449943"/>
              <a:gd name="connsiteY3" fmla="*/ 2 h 29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943" h="29031">
                <a:moveTo>
                  <a:pt x="0" y="14517"/>
                </a:moveTo>
                <a:cubicBezTo>
                  <a:pt x="24190" y="19355"/>
                  <a:pt x="47902" y="29031"/>
                  <a:pt x="72571" y="29031"/>
                </a:cubicBezTo>
                <a:cubicBezTo>
                  <a:pt x="150132" y="29031"/>
                  <a:pt x="227486" y="20702"/>
                  <a:pt x="304800" y="14517"/>
                </a:cubicBezTo>
                <a:cubicBezTo>
                  <a:pt x="492914" y="-532"/>
                  <a:pt x="385801" y="2"/>
                  <a:pt x="449943" y="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자유형: 도형 9">
            <a:extLst>
              <a:ext uri="{FF2B5EF4-FFF2-40B4-BE49-F238E27FC236}">
                <a16:creationId xmlns:a16="http://schemas.microsoft.com/office/drawing/2014/main" id="{94A1E62C-A690-4FB2-9B30-33182B7C729B}"/>
              </a:ext>
            </a:extLst>
          </p:cNvPr>
          <p:cNvSpPr/>
          <p:nvPr/>
        </p:nvSpPr>
        <p:spPr>
          <a:xfrm>
            <a:off x="3362094" y="6198037"/>
            <a:ext cx="449943" cy="29031"/>
          </a:xfrm>
          <a:custGeom>
            <a:avLst/>
            <a:gdLst>
              <a:gd name="connsiteX0" fmla="*/ 0 w 449943"/>
              <a:gd name="connsiteY0" fmla="*/ 14517 h 29031"/>
              <a:gd name="connsiteX1" fmla="*/ 72571 w 449943"/>
              <a:gd name="connsiteY1" fmla="*/ 29031 h 29031"/>
              <a:gd name="connsiteX2" fmla="*/ 304800 w 449943"/>
              <a:gd name="connsiteY2" fmla="*/ 14517 h 29031"/>
              <a:gd name="connsiteX3" fmla="*/ 449943 w 449943"/>
              <a:gd name="connsiteY3" fmla="*/ 2 h 29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943" h="29031">
                <a:moveTo>
                  <a:pt x="0" y="14517"/>
                </a:moveTo>
                <a:cubicBezTo>
                  <a:pt x="24190" y="19355"/>
                  <a:pt x="47902" y="29031"/>
                  <a:pt x="72571" y="29031"/>
                </a:cubicBezTo>
                <a:cubicBezTo>
                  <a:pt x="150132" y="29031"/>
                  <a:pt x="227486" y="20702"/>
                  <a:pt x="304800" y="14517"/>
                </a:cubicBezTo>
                <a:cubicBezTo>
                  <a:pt x="492914" y="-532"/>
                  <a:pt x="385801" y="2"/>
                  <a:pt x="449943" y="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479D2248-1EE3-4E27-8C34-DB7689C3EB41}"/>
              </a:ext>
            </a:extLst>
          </p:cNvPr>
          <p:cNvSpPr/>
          <p:nvPr/>
        </p:nvSpPr>
        <p:spPr>
          <a:xfrm>
            <a:off x="5977074" y="5230318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B0A6FDE5-4268-4469-A695-B5E8D6492538}"/>
              </a:ext>
            </a:extLst>
          </p:cNvPr>
          <p:cNvCxnSpPr>
            <a:cxnSpLocks/>
          </p:cNvCxnSpPr>
          <p:nvPr/>
        </p:nvCxnSpPr>
        <p:spPr>
          <a:xfrm>
            <a:off x="5977074" y="5658098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0C9E769-0F95-4648-B481-A342BF1A2705}"/>
              </a:ext>
            </a:extLst>
          </p:cNvPr>
          <p:cNvCxnSpPr/>
          <p:nvPr/>
        </p:nvCxnSpPr>
        <p:spPr>
          <a:xfrm>
            <a:off x="5977074" y="5946130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E5501FE-1C42-4C96-85C8-B9032408E6F4}"/>
              </a:ext>
            </a:extLst>
          </p:cNvPr>
          <p:cNvSpPr txBox="1"/>
          <p:nvPr/>
        </p:nvSpPr>
        <p:spPr>
          <a:xfrm>
            <a:off x="6205640" y="5901213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i_no=3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D473E1B-06B3-4302-B851-45B8F4D7DC3F}"/>
              </a:ext>
            </a:extLst>
          </p:cNvPr>
          <p:cNvSpPr txBox="1"/>
          <p:nvPr/>
        </p:nvSpPr>
        <p:spPr>
          <a:xfrm>
            <a:off x="6205640" y="5634307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i_dev=0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7A7DA86-DBD0-47C5-BE34-8994D5B49B94}"/>
              </a:ext>
            </a:extLst>
          </p:cNvPr>
          <p:cNvSpPr txBox="1"/>
          <p:nvPr/>
        </p:nvSpPr>
        <p:spPr>
          <a:xfrm>
            <a:off x="6163363" y="5266308"/>
            <a:ext cx="1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type=2, 81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9EFCD6A-3E9A-45F2-A279-C9549636EFD2}"/>
              </a:ext>
            </a:extLst>
          </p:cNvPr>
          <p:cNvSpPr txBox="1"/>
          <p:nvPr/>
        </p:nvSpPr>
        <p:spPr>
          <a:xfrm>
            <a:off x="5867575" y="491511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37F96AFF-D4B9-4B69-98B3-27A8540BBE77}"/>
              </a:ext>
            </a:extLst>
          </p:cNvPr>
          <p:cNvSpPr/>
          <p:nvPr/>
        </p:nvSpPr>
        <p:spPr>
          <a:xfrm>
            <a:off x="5484135" y="6194703"/>
            <a:ext cx="449943" cy="29031"/>
          </a:xfrm>
          <a:custGeom>
            <a:avLst/>
            <a:gdLst>
              <a:gd name="connsiteX0" fmla="*/ 0 w 449943"/>
              <a:gd name="connsiteY0" fmla="*/ 14517 h 29031"/>
              <a:gd name="connsiteX1" fmla="*/ 72571 w 449943"/>
              <a:gd name="connsiteY1" fmla="*/ 29031 h 29031"/>
              <a:gd name="connsiteX2" fmla="*/ 304800 w 449943"/>
              <a:gd name="connsiteY2" fmla="*/ 14517 h 29031"/>
              <a:gd name="connsiteX3" fmla="*/ 449943 w 449943"/>
              <a:gd name="connsiteY3" fmla="*/ 2 h 29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943" h="29031">
                <a:moveTo>
                  <a:pt x="0" y="14517"/>
                </a:moveTo>
                <a:cubicBezTo>
                  <a:pt x="24190" y="19355"/>
                  <a:pt x="47902" y="29031"/>
                  <a:pt x="72571" y="29031"/>
                </a:cubicBezTo>
                <a:cubicBezTo>
                  <a:pt x="150132" y="29031"/>
                  <a:pt x="227486" y="20702"/>
                  <a:pt x="304800" y="14517"/>
                </a:cubicBezTo>
                <a:cubicBezTo>
                  <a:pt x="492914" y="-532"/>
                  <a:pt x="385801" y="2"/>
                  <a:pt x="449943" y="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99D1A3-EFF1-437F-8E09-A7FCE8D3D66D}"/>
              </a:ext>
            </a:extLst>
          </p:cNvPr>
          <p:cNvSpPr txBox="1"/>
          <p:nvPr/>
        </p:nvSpPr>
        <p:spPr>
          <a:xfrm>
            <a:off x="3917373" y="307976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31135C-CDF0-49D5-A344-3339B9E0F703}"/>
              </a:ext>
            </a:extLst>
          </p:cNvPr>
          <p:cNvSpPr txBox="1"/>
          <p:nvPr/>
        </p:nvSpPr>
        <p:spPr>
          <a:xfrm>
            <a:off x="1668503" y="30930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942833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64775"/>
            <a:ext cx="8229600" cy="792088"/>
          </a:xfrm>
        </p:spPr>
        <p:txBody>
          <a:bodyPr>
            <a:normAutofit/>
          </a:bodyPr>
          <a:lstStyle/>
          <a:p>
            <a:r>
              <a:rPr lang="en-US" sz="2000"/>
              <a:t>caching &amp; mounting example (cont.)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02852" y="331834"/>
            <a:ext cx="8229600" cy="1283219"/>
          </a:xfrm>
        </p:spPr>
        <p:txBody>
          <a:bodyPr>
            <a:normAutofit/>
          </a:bodyPr>
          <a:lstStyle/>
          <a:p>
            <a:pPr algn="just" latinLnBrk="1"/>
            <a:r>
              <a:rPr lang="en-US" sz="16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mount /dev/fd0 /d1</a:t>
            </a:r>
          </a:p>
          <a:p>
            <a:pPr algn="just" latinLnBrk="1"/>
            <a:r>
              <a:rPr lang="en-US" sz="16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1) cache the file system in /dev/fd0 (</a:t>
            </a:r>
            <a:r>
              <a:rPr lang="en-US" sz="16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B, D</a:t>
            </a:r>
            <a:r>
              <a:rPr lang="en-US" sz="16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)</a:t>
            </a:r>
          </a:p>
          <a:p>
            <a:pPr algn="just" latinLnBrk="1"/>
            <a:r>
              <a:rPr lang="en-US" sz="16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2) cache the inode of /d1 (</a:t>
            </a:r>
            <a:r>
              <a:rPr lang="en-US" sz="16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C</a:t>
            </a:r>
            <a:r>
              <a:rPr lang="en-US" sz="16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)</a:t>
            </a:r>
          </a:p>
          <a:p>
            <a:pPr algn="just" latinLnBrk="1"/>
            <a:r>
              <a:rPr lang="en-US" sz="16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3) connect the root inode of /dev/fd0 to /d1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4995571F-E767-4441-9C69-AA2ECB80D20B}"/>
              </a:ext>
            </a:extLst>
          </p:cNvPr>
          <p:cNvSpPr/>
          <p:nvPr/>
        </p:nvSpPr>
        <p:spPr>
          <a:xfrm>
            <a:off x="1972628" y="2113183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70519D99-2537-4F84-A256-5F0FAB6581AD}"/>
              </a:ext>
            </a:extLst>
          </p:cNvPr>
          <p:cNvCxnSpPr>
            <a:cxnSpLocks/>
          </p:cNvCxnSpPr>
          <p:nvPr/>
        </p:nvCxnSpPr>
        <p:spPr>
          <a:xfrm>
            <a:off x="1972628" y="2540963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C02A33D-DC40-482A-B396-B5F42E521C10}"/>
              </a:ext>
            </a:extLst>
          </p:cNvPr>
          <p:cNvCxnSpPr/>
          <p:nvPr/>
        </p:nvCxnSpPr>
        <p:spPr>
          <a:xfrm>
            <a:off x="1972628" y="2828995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8E30836-1D9F-43F7-87AA-DDF294BD94A4}"/>
              </a:ext>
            </a:extLst>
          </p:cNvPr>
          <p:cNvSpPr txBox="1"/>
          <p:nvPr/>
        </p:nvSpPr>
        <p:spPr>
          <a:xfrm>
            <a:off x="344064" y="1636218"/>
            <a:ext cx="162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super_blocks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729A15-7455-471F-B1E2-6BC89C2DE3FC}"/>
              </a:ext>
            </a:extLst>
          </p:cNvPr>
          <p:cNvSpPr txBox="1"/>
          <p:nvPr/>
        </p:nvSpPr>
        <p:spPr>
          <a:xfrm>
            <a:off x="2201194" y="279882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s_root=A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554E11-21D5-4C0B-9D87-72B853139485}"/>
              </a:ext>
            </a:extLst>
          </p:cNvPr>
          <p:cNvSpPr txBox="1"/>
          <p:nvPr/>
        </p:nvSpPr>
        <p:spPr>
          <a:xfrm>
            <a:off x="2201194" y="2517172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s_dev=0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77E1223-0710-4CFC-AC44-29E52B93E0B7}"/>
              </a:ext>
            </a:extLst>
          </p:cNvPr>
          <p:cNvSpPr txBox="1"/>
          <p:nvPr/>
        </p:nvSpPr>
        <p:spPr>
          <a:xfrm>
            <a:off x="2404676" y="21478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s0</a:t>
            </a:r>
          </a:p>
        </p:txBody>
      </p:sp>
      <p:sp>
        <p:nvSpPr>
          <p:cNvPr id="23" name="자유형: 도형 22">
            <a:extLst>
              <a:ext uri="{FF2B5EF4-FFF2-40B4-BE49-F238E27FC236}">
                <a16:creationId xmlns:a16="http://schemas.microsoft.com/office/drawing/2014/main" id="{2809A53F-9EA6-4136-860A-DC0DE3A4F49A}"/>
              </a:ext>
            </a:extLst>
          </p:cNvPr>
          <p:cNvSpPr/>
          <p:nvPr/>
        </p:nvSpPr>
        <p:spPr>
          <a:xfrm>
            <a:off x="1137854" y="2047229"/>
            <a:ext cx="682172" cy="200772"/>
          </a:xfrm>
          <a:custGeom>
            <a:avLst/>
            <a:gdLst>
              <a:gd name="connsiteX0" fmla="*/ 0 w 682172"/>
              <a:gd name="connsiteY0" fmla="*/ 0 h 200772"/>
              <a:gd name="connsiteX1" fmla="*/ 72572 w 682172"/>
              <a:gd name="connsiteY1" fmla="*/ 58057 h 200772"/>
              <a:gd name="connsiteX2" fmla="*/ 116115 w 682172"/>
              <a:gd name="connsiteY2" fmla="*/ 101600 h 200772"/>
              <a:gd name="connsiteX3" fmla="*/ 261257 w 682172"/>
              <a:gd name="connsiteY3" fmla="*/ 159657 h 200772"/>
              <a:gd name="connsiteX4" fmla="*/ 304800 w 682172"/>
              <a:gd name="connsiteY4" fmla="*/ 174172 h 200772"/>
              <a:gd name="connsiteX5" fmla="*/ 682172 w 682172"/>
              <a:gd name="connsiteY5" fmla="*/ 188686 h 20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2172" h="200772">
                <a:moveTo>
                  <a:pt x="0" y="0"/>
                </a:moveTo>
                <a:cubicBezTo>
                  <a:pt x="24191" y="19352"/>
                  <a:pt x="49258" y="37657"/>
                  <a:pt x="72572" y="58057"/>
                </a:cubicBezTo>
                <a:cubicBezTo>
                  <a:pt x="88020" y="71574"/>
                  <a:pt x="99412" y="89669"/>
                  <a:pt x="116115" y="101600"/>
                </a:cubicBezTo>
                <a:cubicBezTo>
                  <a:pt x="153491" y="128297"/>
                  <a:pt x="221597" y="146437"/>
                  <a:pt x="261257" y="159657"/>
                </a:cubicBezTo>
                <a:lnTo>
                  <a:pt x="304800" y="174172"/>
                </a:lnTo>
                <a:cubicBezTo>
                  <a:pt x="453904" y="223874"/>
                  <a:pt x="333081" y="188686"/>
                  <a:pt x="682172" y="18868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E550B70-BD3A-4866-A997-79F62F79B862}"/>
              </a:ext>
            </a:extLst>
          </p:cNvPr>
          <p:cNvSpPr/>
          <p:nvPr/>
        </p:nvSpPr>
        <p:spPr>
          <a:xfrm>
            <a:off x="1972628" y="3930986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3BA2EB52-FFCC-41CF-90E0-1D2CFDE8F92A}"/>
              </a:ext>
            </a:extLst>
          </p:cNvPr>
          <p:cNvCxnSpPr>
            <a:cxnSpLocks/>
          </p:cNvCxnSpPr>
          <p:nvPr/>
        </p:nvCxnSpPr>
        <p:spPr>
          <a:xfrm>
            <a:off x="1972628" y="4358766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79A82A5B-0F00-45B9-BE42-963B760BFDFA}"/>
              </a:ext>
            </a:extLst>
          </p:cNvPr>
          <p:cNvCxnSpPr/>
          <p:nvPr/>
        </p:nvCxnSpPr>
        <p:spPr>
          <a:xfrm>
            <a:off x="1972628" y="4646798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979C223-2CE7-4553-95C6-8C8BC36FE117}"/>
              </a:ext>
            </a:extLst>
          </p:cNvPr>
          <p:cNvSpPr txBox="1"/>
          <p:nvPr/>
        </p:nvSpPr>
        <p:spPr>
          <a:xfrm>
            <a:off x="344064" y="3454021"/>
            <a:ext cx="162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inode_in_use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5D6ABEB-ED68-4817-8CEE-7BF24A2CEAD7}"/>
              </a:ext>
            </a:extLst>
          </p:cNvPr>
          <p:cNvSpPr txBox="1"/>
          <p:nvPr/>
        </p:nvSpPr>
        <p:spPr>
          <a:xfrm>
            <a:off x="2201194" y="460188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i_no=2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30B15A-66CD-4E5C-854C-4A20EDD4EADE}"/>
              </a:ext>
            </a:extLst>
          </p:cNvPr>
          <p:cNvSpPr txBox="1"/>
          <p:nvPr/>
        </p:nvSpPr>
        <p:spPr>
          <a:xfrm>
            <a:off x="2201194" y="4334975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i_dev=0</a:t>
            </a:r>
          </a:p>
        </p:txBody>
      </p:sp>
      <p:sp>
        <p:nvSpPr>
          <p:cNvPr id="31" name="자유형: 도형 30">
            <a:extLst>
              <a:ext uri="{FF2B5EF4-FFF2-40B4-BE49-F238E27FC236}">
                <a16:creationId xmlns:a16="http://schemas.microsoft.com/office/drawing/2014/main" id="{E634B766-9632-4D80-884D-7562935A5B75}"/>
              </a:ext>
            </a:extLst>
          </p:cNvPr>
          <p:cNvSpPr/>
          <p:nvPr/>
        </p:nvSpPr>
        <p:spPr>
          <a:xfrm>
            <a:off x="1137854" y="3865032"/>
            <a:ext cx="682172" cy="200772"/>
          </a:xfrm>
          <a:custGeom>
            <a:avLst/>
            <a:gdLst>
              <a:gd name="connsiteX0" fmla="*/ 0 w 682172"/>
              <a:gd name="connsiteY0" fmla="*/ 0 h 200772"/>
              <a:gd name="connsiteX1" fmla="*/ 72572 w 682172"/>
              <a:gd name="connsiteY1" fmla="*/ 58057 h 200772"/>
              <a:gd name="connsiteX2" fmla="*/ 116115 w 682172"/>
              <a:gd name="connsiteY2" fmla="*/ 101600 h 200772"/>
              <a:gd name="connsiteX3" fmla="*/ 261257 w 682172"/>
              <a:gd name="connsiteY3" fmla="*/ 159657 h 200772"/>
              <a:gd name="connsiteX4" fmla="*/ 304800 w 682172"/>
              <a:gd name="connsiteY4" fmla="*/ 174172 h 200772"/>
              <a:gd name="connsiteX5" fmla="*/ 682172 w 682172"/>
              <a:gd name="connsiteY5" fmla="*/ 188686 h 20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2172" h="200772">
                <a:moveTo>
                  <a:pt x="0" y="0"/>
                </a:moveTo>
                <a:cubicBezTo>
                  <a:pt x="24191" y="19352"/>
                  <a:pt x="49258" y="37657"/>
                  <a:pt x="72572" y="58057"/>
                </a:cubicBezTo>
                <a:cubicBezTo>
                  <a:pt x="88020" y="71574"/>
                  <a:pt x="99412" y="89669"/>
                  <a:pt x="116115" y="101600"/>
                </a:cubicBezTo>
                <a:cubicBezTo>
                  <a:pt x="153491" y="128297"/>
                  <a:pt x="221597" y="146437"/>
                  <a:pt x="261257" y="159657"/>
                </a:cubicBezTo>
                <a:lnTo>
                  <a:pt x="304800" y="174172"/>
                </a:lnTo>
                <a:cubicBezTo>
                  <a:pt x="453904" y="223874"/>
                  <a:pt x="333081" y="188686"/>
                  <a:pt x="682172" y="18868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F4D7EB5-0402-41DB-B6BF-E0454C3AD660}"/>
              </a:ext>
            </a:extLst>
          </p:cNvPr>
          <p:cNvSpPr txBox="1"/>
          <p:nvPr/>
        </p:nvSpPr>
        <p:spPr>
          <a:xfrm>
            <a:off x="2158917" y="3966976"/>
            <a:ext cx="1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type=2, 80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6BD917EB-AE6B-4AC7-90A5-9C8D42EC45CA}"/>
              </a:ext>
            </a:extLst>
          </p:cNvPr>
          <p:cNvSpPr/>
          <p:nvPr/>
        </p:nvSpPr>
        <p:spPr>
          <a:xfrm>
            <a:off x="4107215" y="2101943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1A10576D-E74F-43D3-A99C-411C9BE7AFE1}"/>
              </a:ext>
            </a:extLst>
          </p:cNvPr>
          <p:cNvCxnSpPr>
            <a:cxnSpLocks/>
          </p:cNvCxnSpPr>
          <p:nvPr/>
        </p:nvCxnSpPr>
        <p:spPr>
          <a:xfrm>
            <a:off x="4107215" y="2529723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75685A29-B947-47B3-B79F-CBB7710CBB61}"/>
              </a:ext>
            </a:extLst>
          </p:cNvPr>
          <p:cNvCxnSpPr/>
          <p:nvPr/>
        </p:nvCxnSpPr>
        <p:spPr>
          <a:xfrm>
            <a:off x="4107215" y="2817755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14B7E00-BA6D-47FC-96EF-CFB9890C5EF5}"/>
              </a:ext>
            </a:extLst>
          </p:cNvPr>
          <p:cNvSpPr txBox="1"/>
          <p:nvPr/>
        </p:nvSpPr>
        <p:spPr>
          <a:xfrm>
            <a:off x="4335781" y="278758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s_root=B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C9FA45B-ADDF-4386-ACEB-F50B93CBC938}"/>
              </a:ext>
            </a:extLst>
          </p:cNvPr>
          <p:cNvSpPr txBox="1"/>
          <p:nvPr/>
        </p:nvSpPr>
        <p:spPr>
          <a:xfrm>
            <a:off x="4335781" y="2505932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s_dev=1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0344161-219E-4245-B998-DC7D48976B66}"/>
              </a:ext>
            </a:extLst>
          </p:cNvPr>
          <p:cNvSpPr txBox="1"/>
          <p:nvPr/>
        </p:nvSpPr>
        <p:spPr>
          <a:xfrm>
            <a:off x="4539263" y="21366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s1</a:t>
            </a: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F3757F08-0F5D-4DEB-8B00-2C2B2D0E40CA}"/>
              </a:ext>
            </a:extLst>
          </p:cNvPr>
          <p:cNvSpPr/>
          <p:nvPr/>
        </p:nvSpPr>
        <p:spPr>
          <a:xfrm>
            <a:off x="4107215" y="3898871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직선 연결선 44">
            <a:extLst>
              <a:ext uri="{FF2B5EF4-FFF2-40B4-BE49-F238E27FC236}">
                <a16:creationId xmlns:a16="http://schemas.microsoft.com/office/drawing/2014/main" id="{C1971D2C-2026-4D47-988E-1C5904690D7A}"/>
              </a:ext>
            </a:extLst>
          </p:cNvPr>
          <p:cNvCxnSpPr>
            <a:cxnSpLocks/>
          </p:cNvCxnSpPr>
          <p:nvPr/>
        </p:nvCxnSpPr>
        <p:spPr>
          <a:xfrm>
            <a:off x="4107215" y="4326651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C009208F-B6AA-4A4E-AF60-D2687D1AABE7}"/>
              </a:ext>
            </a:extLst>
          </p:cNvPr>
          <p:cNvCxnSpPr/>
          <p:nvPr/>
        </p:nvCxnSpPr>
        <p:spPr>
          <a:xfrm>
            <a:off x="4107215" y="4614683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97C14F6D-323C-475C-B6C8-4EA3E4B4F24E}"/>
              </a:ext>
            </a:extLst>
          </p:cNvPr>
          <p:cNvSpPr txBox="1"/>
          <p:nvPr/>
        </p:nvSpPr>
        <p:spPr>
          <a:xfrm>
            <a:off x="4335781" y="456976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i_no=2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F76CBDE-3D29-4029-B46A-A844D724D650}"/>
              </a:ext>
            </a:extLst>
          </p:cNvPr>
          <p:cNvSpPr txBox="1"/>
          <p:nvPr/>
        </p:nvSpPr>
        <p:spPr>
          <a:xfrm>
            <a:off x="4335781" y="4302860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i_dev=1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1A74141-B46F-47B4-B6CD-53C9FA98BF94}"/>
              </a:ext>
            </a:extLst>
          </p:cNvPr>
          <p:cNvSpPr txBox="1"/>
          <p:nvPr/>
        </p:nvSpPr>
        <p:spPr>
          <a:xfrm>
            <a:off x="4293504" y="3934861"/>
            <a:ext cx="1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type=2, 50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E01CC3-3AC3-43CB-AD60-C8680B0075D7}"/>
              </a:ext>
            </a:extLst>
          </p:cNvPr>
          <p:cNvSpPr txBox="1"/>
          <p:nvPr/>
        </p:nvSpPr>
        <p:spPr>
          <a:xfrm>
            <a:off x="1909206" y="359091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D2C83-E745-4D9A-B8BF-5A4EAA1C4EC3}"/>
              </a:ext>
            </a:extLst>
          </p:cNvPr>
          <p:cNvSpPr txBox="1"/>
          <p:nvPr/>
        </p:nvSpPr>
        <p:spPr>
          <a:xfrm>
            <a:off x="3997716" y="35836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9" name="자유형: 도형 8">
            <a:extLst>
              <a:ext uri="{FF2B5EF4-FFF2-40B4-BE49-F238E27FC236}">
                <a16:creationId xmlns:a16="http://schemas.microsoft.com/office/drawing/2014/main" id="{F855D4E9-66CB-455E-BACC-702BD13044DD}"/>
              </a:ext>
            </a:extLst>
          </p:cNvPr>
          <p:cNvSpPr/>
          <p:nvPr/>
        </p:nvSpPr>
        <p:spPr>
          <a:xfrm>
            <a:off x="3571033" y="3106779"/>
            <a:ext cx="449943" cy="29031"/>
          </a:xfrm>
          <a:custGeom>
            <a:avLst/>
            <a:gdLst>
              <a:gd name="connsiteX0" fmla="*/ 0 w 449943"/>
              <a:gd name="connsiteY0" fmla="*/ 14517 h 29031"/>
              <a:gd name="connsiteX1" fmla="*/ 72571 w 449943"/>
              <a:gd name="connsiteY1" fmla="*/ 29031 h 29031"/>
              <a:gd name="connsiteX2" fmla="*/ 304800 w 449943"/>
              <a:gd name="connsiteY2" fmla="*/ 14517 h 29031"/>
              <a:gd name="connsiteX3" fmla="*/ 449943 w 449943"/>
              <a:gd name="connsiteY3" fmla="*/ 2 h 29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943" h="29031">
                <a:moveTo>
                  <a:pt x="0" y="14517"/>
                </a:moveTo>
                <a:cubicBezTo>
                  <a:pt x="24190" y="19355"/>
                  <a:pt x="47902" y="29031"/>
                  <a:pt x="72571" y="29031"/>
                </a:cubicBezTo>
                <a:cubicBezTo>
                  <a:pt x="150132" y="29031"/>
                  <a:pt x="227486" y="20702"/>
                  <a:pt x="304800" y="14517"/>
                </a:cubicBezTo>
                <a:cubicBezTo>
                  <a:pt x="492914" y="-532"/>
                  <a:pt x="385801" y="2"/>
                  <a:pt x="449943" y="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자유형: 도형 9">
            <a:extLst>
              <a:ext uri="{FF2B5EF4-FFF2-40B4-BE49-F238E27FC236}">
                <a16:creationId xmlns:a16="http://schemas.microsoft.com/office/drawing/2014/main" id="{94A1E62C-A690-4FB2-9B30-33182B7C729B}"/>
              </a:ext>
            </a:extLst>
          </p:cNvPr>
          <p:cNvSpPr/>
          <p:nvPr/>
        </p:nvSpPr>
        <p:spPr>
          <a:xfrm>
            <a:off x="3571034" y="4877952"/>
            <a:ext cx="449943" cy="29031"/>
          </a:xfrm>
          <a:custGeom>
            <a:avLst/>
            <a:gdLst>
              <a:gd name="connsiteX0" fmla="*/ 0 w 449943"/>
              <a:gd name="connsiteY0" fmla="*/ 14517 h 29031"/>
              <a:gd name="connsiteX1" fmla="*/ 72571 w 449943"/>
              <a:gd name="connsiteY1" fmla="*/ 29031 h 29031"/>
              <a:gd name="connsiteX2" fmla="*/ 304800 w 449943"/>
              <a:gd name="connsiteY2" fmla="*/ 14517 h 29031"/>
              <a:gd name="connsiteX3" fmla="*/ 449943 w 449943"/>
              <a:gd name="connsiteY3" fmla="*/ 2 h 29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943" h="29031">
                <a:moveTo>
                  <a:pt x="0" y="14517"/>
                </a:moveTo>
                <a:cubicBezTo>
                  <a:pt x="24190" y="19355"/>
                  <a:pt x="47902" y="29031"/>
                  <a:pt x="72571" y="29031"/>
                </a:cubicBezTo>
                <a:cubicBezTo>
                  <a:pt x="150132" y="29031"/>
                  <a:pt x="227486" y="20702"/>
                  <a:pt x="304800" y="14517"/>
                </a:cubicBezTo>
                <a:cubicBezTo>
                  <a:pt x="492914" y="-532"/>
                  <a:pt x="385801" y="2"/>
                  <a:pt x="449943" y="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479D2248-1EE3-4E27-8C34-DB7689C3EB41}"/>
              </a:ext>
            </a:extLst>
          </p:cNvPr>
          <p:cNvSpPr/>
          <p:nvPr/>
        </p:nvSpPr>
        <p:spPr>
          <a:xfrm>
            <a:off x="6186014" y="3910233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B0A6FDE5-4268-4469-A695-B5E8D6492538}"/>
              </a:ext>
            </a:extLst>
          </p:cNvPr>
          <p:cNvCxnSpPr>
            <a:cxnSpLocks/>
          </p:cNvCxnSpPr>
          <p:nvPr/>
        </p:nvCxnSpPr>
        <p:spPr>
          <a:xfrm>
            <a:off x="6186014" y="4338013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10C9E769-0F95-4648-B481-A342BF1A2705}"/>
              </a:ext>
            </a:extLst>
          </p:cNvPr>
          <p:cNvCxnSpPr/>
          <p:nvPr/>
        </p:nvCxnSpPr>
        <p:spPr>
          <a:xfrm>
            <a:off x="6186014" y="4626045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E5501FE-1C42-4C96-85C8-B9032408E6F4}"/>
              </a:ext>
            </a:extLst>
          </p:cNvPr>
          <p:cNvSpPr txBox="1"/>
          <p:nvPr/>
        </p:nvSpPr>
        <p:spPr>
          <a:xfrm>
            <a:off x="6414580" y="458112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i_no=3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D473E1B-06B3-4302-B851-45B8F4D7DC3F}"/>
              </a:ext>
            </a:extLst>
          </p:cNvPr>
          <p:cNvSpPr txBox="1"/>
          <p:nvPr/>
        </p:nvSpPr>
        <p:spPr>
          <a:xfrm>
            <a:off x="6414580" y="4314222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i_dev=0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7A7DA86-DBD0-47C5-BE34-8994D5B49B94}"/>
              </a:ext>
            </a:extLst>
          </p:cNvPr>
          <p:cNvSpPr txBox="1"/>
          <p:nvPr/>
        </p:nvSpPr>
        <p:spPr>
          <a:xfrm>
            <a:off x="6372303" y="3946223"/>
            <a:ext cx="1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type=2, 81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9EFCD6A-3E9A-45F2-A279-C9549636EFD2}"/>
              </a:ext>
            </a:extLst>
          </p:cNvPr>
          <p:cNvSpPr txBox="1"/>
          <p:nvPr/>
        </p:nvSpPr>
        <p:spPr>
          <a:xfrm>
            <a:off x="6076515" y="359503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37F96AFF-D4B9-4B69-98B3-27A8540BBE77}"/>
              </a:ext>
            </a:extLst>
          </p:cNvPr>
          <p:cNvSpPr/>
          <p:nvPr/>
        </p:nvSpPr>
        <p:spPr>
          <a:xfrm>
            <a:off x="5693075" y="4874618"/>
            <a:ext cx="449943" cy="29031"/>
          </a:xfrm>
          <a:custGeom>
            <a:avLst/>
            <a:gdLst>
              <a:gd name="connsiteX0" fmla="*/ 0 w 449943"/>
              <a:gd name="connsiteY0" fmla="*/ 14517 h 29031"/>
              <a:gd name="connsiteX1" fmla="*/ 72571 w 449943"/>
              <a:gd name="connsiteY1" fmla="*/ 29031 h 29031"/>
              <a:gd name="connsiteX2" fmla="*/ 304800 w 449943"/>
              <a:gd name="connsiteY2" fmla="*/ 14517 h 29031"/>
              <a:gd name="connsiteX3" fmla="*/ 449943 w 449943"/>
              <a:gd name="connsiteY3" fmla="*/ 2 h 29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943" h="29031">
                <a:moveTo>
                  <a:pt x="0" y="14517"/>
                </a:moveTo>
                <a:cubicBezTo>
                  <a:pt x="24190" y="19355"/>
                  <a:pt x="47902" y="29031"/>
                  <a:pt x="72571" y="29031"/>
                </a:cubicBezTo>
                <a:cubicBezTo>
                  <a:pt x="150132" y="29031"/>
                  <a:pt x="227486" y="20702"/>
                  <a:pt x="304800" y="14517"/>
                </a:cubicBezTo>
                <a:cubicBezTo>
                  <a:pt x="492914" y="-532"/>
                  <a:pt x="385801" y="2"/>
                  <a:pt x="449943" y="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0EA2F204-AACB-45FE-A5D8-6D096B06DF9C}"/>
              </a:ext>
            </a:extLst>
          </p:cNvPr>
          <p:cNvSpPr/>
          <p:nvPr/>
        </p:nvSpPr>
        <p:spPr>
          <a:xfrm>
            <a:off x="2860342" y="5322197"/>
            <a:ext cx="15121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9F754F6D-2AA0-4B56-BB0A-DC55F10B0382}"/>
              </a:ext>
            </a:extLst>
          </p:cNvPr>
          <p:cNvCxnSpPr>
            <a:cxnSpLocks/>
          </p:cNvCxnSpPr>
          <p:nvPr/>
        </p:nvCxnSpPr>
        <p:spPr>
          <a:xfrm>
            <a:off x="2860342" y="5749977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25E35110-8EA9-4502-A17C-B85F83F7457B}"/>
              </a:ext>
            </a:extLst>
          </p:cNvPr>
          <p:cNvCxnSpPr/>
          <p:nvPr/>
        </p:nvCxnSpPr>
        <p:spPr>
          <a:xfrm>
            <a:off x="2860342" y="6038009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273A4E51-DDC8-465E-B3B2-0432D4F277C7}"/>
              </a:ext>
            </a:extLst>
          </p:cNvPr>
          <p:cNvSpPr txBox="1"/>
          <p:nvPr/>
        </p:nvSpPr>
        <p:spPr>
          <a:xfrm>
            <a:off x="0" y="5145749"/>
            <a:ext cx="2048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mount_hashtable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9E27508-D95F-4608-8E1C-A442C4780BD7}"/>
              </a:ext>
            </a:extLst>
          </p:cNvPr>
          <p:cNvSpPr txBox="1"/>
          <p:nvPr/>
        </p:nvSpPr>
        <p:spPr>
          <a:xfrm>
            <a:off x="3088908" y="599309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1E199A7-FD40-44E3-BAF6-E49EEC51FAB6}"/>
              </a:ext>
            </a:extLst>
          </p:cNvPr>
          <p:cNvSpPr txBox="1"/>
          <p:nvPr/>
        </p:nvSpPr>
        <p:spPr>
          <a:xfrm>
            <a:off x="3088908" y="5726186"/>
            <a:ext cx="105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54D05CD-0563-46F3-84C3-000B07F4FBA9}"/>
              </a:ext>
            </a:extLst>
          </p:cNvPr>
          <p:cNvSpPr txBox="1"/>
          <p:nvPr/>
        </p:nvSpPr>
        <p:spPr>
          <a:xfrm>
            <a:off x="3046631" y="5358187"/>
            <a:ext cx="1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A46909AC-DCC0-4612-B15C-54CC40830FC4}"/>
              </a:ext>
            </a:extLst>
          </p:cNvPr>
          <p:cNvSpPr/>
          <p:nvPr/>
        </p:nvSpPr>
        <p:spPr>
          <a:xfrm>
            <a:off x="2010330" y="5416253"/>
            <a:ext cx="341669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6F25A5D9-936F-486A-963B-7EE8EABA79AC}"/>
              </a:ext>
            </a:extLst>
          </p:cNvPr>
          <p:cNvCxnSpPr/>
          <p:nvPr/>
        </p:nvCxnSpPr>
        <p:spPr>
          <a:xfrm>
            <a:off x="2010330" y="5589521"/>
            <a:ext cx="330924" cy="14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BEF96F03-57EB-450E-B23F-179E95905E74}"/>
              </a:ext>
            </a:extLst>
          </p:cNvPr>
          <p:cNvCxnSpPr/>
          <p:nvPr/>
        </p:nvCxnSpPr>
        <p:spPr>
          <a:xfrm>
            <a:off x="2005353" y="5743487"/>
            <a:ext cx="330924" cy="14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85C8CA5A-D577-4550-950B-090F6D418C2F}"/>
              </a:ext>
            </a:extLst>
          </p:cNvPr>
          <p:cNvCxnSpPr/>
          <p:nvPr/>
        </p:nvCxnSpPr>
        <p:spPr>
          <a:xfrm>
            <a:off x="1993455" y="6179800"/>
            <a:ext cx="330924" cy="14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>
            <a:extLst>
              <a:ext uri="{FF2B5EF4-FFF2-40B4-BE49-F238E27FC236}">
                <a16:creationId xmlns:a16="http://schemas.microsoft.com/office/drawing/2014/main" id="{98A1ECF0-C61D-4145-AF75-733E7067EC2E}"/>
              </a:ext>
            </a:extLst>
          </p:cNvPr>
          <p:cNvCxnSpPr/>
          <p:nvPr/>
        </p:nvCxnSpPr>
        <p:spPr>
          <a:xfrm>
            <a:off x="1993455" y="6425484"/>
            <a:ext cx="330924" cy="14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자유형: 도형 14">
            <a:extLst>
              <a:ext uri="{FF2B5EF4-FFF2-40B4-BE49-F238E27FC236}">
                <a16:creationId xmlns:a16="http://schemas.microsoft.com/office/drawing/2014/main" id="{9542C4C7-1B7E-4D64-9A6C-AA9428536FC7}"/>
              </a:ext>
            </a:extLst>
          </p:cNvPr>
          <p:cNvSpPr/>
          <p:nvPr/>
        </p:nvSpPr>
        <p:spPr>
          <a:xfrm>
            <a:off x="2338071" y="5630311"/>
            <a:ext cx="449943" cy="29031"/>
          </a:xfrm>
          <a:custGeom>
            <a:avLst/>
            <a:gdLst>
              <a:gd name="connsiteX0" fmla="*/ 0 w 449943"/>
              <a:gd name="connsiteY0" fmla="*/ 14517 h 29031"/>
              <a:gd name="connsiteX1" fmla="*/ 72571 w 449943"/>
              <a:gd name="connsiteY1" fmla="*/ 29031 h 29031"/>
              <a:gd name="connsiteX2" fmla="*/ 304800 w 449943"/>
              <a:gd name="connsiteY2" fmla="*/ 14517 h 29031"/>
              <a:gd name="connsiteX3" fmla="*/ 449943 w 449943"/>
              <a:gd name="connsiteY3" fmla="*/ 2 h 29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943" h="29031">
                <a:moveTo>
                  <a:pt x="0" y="14517"/>
                </a:moveTo>
                <a:cubicBezTo>
                  <a:pt x="24190" y="19355"/>
                  <a:pt x="47902" y="29031"/>
                  <a:pt x="72571" y="29031"/>
                </a:cubicBezTo>
                <a:cubicBezTo>
                  <a:pt x="150132" y="29031"/>
                  <a:pt x="227486" y="20702"/>
                  <a:pt x="304800" y="14517"/>
                </a:cubicBezTo>
                <a:cubicBezTo>
                  <a:pt x="492914" y="-532"/>
                  <a:pt x="385801" y="2"/>
                  <a:pt x="449943" y="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B9D2EE-71EB-42FE-81E2-84F0EF5AB226}"/>
              </a:ext>
            </a:extLst>
          </p:cNvPr>
          <p:cNvSpPr txBox="1"/>
          <p:nvPr/>
        </p:nvSpPr>
        <p:spPr>
          <a:xfrm>
            <a:off x="4323735" y="5335729"/>
            <a:ext cx="1628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mnt_mountpoint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9B876D8-2645-499F-A0D8-D27774CF8C1F}"/>
              </a:ext>
            </a:extLst>
          </p:cNvPr>
          <p:cNvSpPr txBox="1"/>
          <p:nvPr/>
        </p:nvSpPr>
        <p:spPr>
          <a:xfrm>
            <a:off x="4324000" y="5720885"/>
            <a:ext cx="9267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mnt_root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EEDFA4-C753-4EE3-80C0-015EC5B2128F}"/>
              </a:ext>
            </a:extLst>
          </p:cNvPr>
          <p:cNvSpPr txBox="1"/>
          <p:nvPr/>
        </p:nvSpPr>
        <p:spPr>
          <a:xfrm>
            <a:off x="4323735" y="6033265"/>
            <a:ext cx="825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mnt_sb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23FD95A-8BD4-4EA8-ADF6-0F348F0476E4}"/>
              </a:ext>
            </a:extLst>
          </p:cNvPr>
          <p:cNvSpPr txBox="1"/>
          <p:nvPr/>
        </p:nvSpPr>
        <p:spPr>
          <a:xfrm>
            <a:off x="4005474" y="177326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D2A2909-23A7-4446-8E14-4A1248D1827F}"/>
              </a:ext>
            </a:extLst>
          </p:cNvPr>
          <p:cNvSpPr txBox="1"/>
          <p:nvPr/>
        </p:nvSpPr>
        <p:spPr>
          <a:xfrm>
            <a:off x="6973565" y="5317672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/d1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B71F22D-A446-42DB-A8A7-A41B435DFE5B}"/>
              </a:ext>
            </a:extLst>
          </p:cNvPr>
          <p:cNvSpPr txBox="1"/>
          <p:nvPr/>
        </p:nvSpPr>
        <p:spPr>
          <a:xfrm>
            <a:off x="6942098" y="5853343"/>
            <a:ext cx="1138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/dev/fd0</a:t>
            </a:r>
          </a:p>
        </p:txBody>
      </p:sp>
      <p:cxnSp>
        <p:nvCxnSpPr>
          <p:cNvPr id="90" name="직선 연결선 89">
            <a:extLst>
              <a:ext uri="{FF2B5EF4-FFF2-40B4-BE49-F238E27FC236}">
                <a16:creationId xmlns:a16="http://schemas.microsoft.com/office/drawing/2014/main" id="{75C634BD-4125-46E3-993A-0823619CDB55}"/>
              </a:ext>
            </a:extLst>
          </p:cNvPr>
          <p:cNvCxnSpPr>
            <a:stCxn id="19" idx="3"/>
            <a:endCxn id="86" idx="1"/>
          </p:cNvCxnSpPr>
          <p:nvPr/>
        </p:nvCxnSpPr>
        <p:spPr>
          <a:xfrm>
            <a:off x="5952299" y="5489618"/>
            <a:ext cx="1021266" cy="127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자유형: 도형 90">
            <a:extLst>
              <a:ext uri="{FF2B5EF4-FFF2-40B4-BE49-F238E27FC236}">
                <a16:creationId xmlns:a16="http://schemas.microsoft.com/office/drawing/2014/main" id="{6308FA2A-D822-4105-8CD0-A11089682ECF}"/>
              </a:ext>
            </a:extLst>
          </p:cNvPr>
          <p:cNvSpPr/>
          <p:nvPr/>
        </p:nvSpPr>
        <p:spPr>
          <a:xfrm>
            <a:off x="5399314" y="5921829"/>
            <a:ext cx="203200" cy="333840"/>
          </a:xfrm>
          <a:custGeom>
            <a:avLst/>
            <a:gdLst>
              <a:gd name="connsiteX0" fmla="*/ 0 w 203200"/>
              <a:gd name="connsiteY0" fmla="*/ 0 h 333840"/>
              <a:gd name="connsiteX1" fmla="*/ 130629 w 203200"/>
              <a:gd name="connsiteY1" fmla="*/ 14514 h 333840"/>
              <a:gd name="connsiteX2" fmla="*/ 145143 w 203200"/>
              <a:gd name="connsiteY2" fmla="*/ 72571 h 333840"/>
              <a:gd name="connsiteX3" fmla="*/ 174172 w 203200"/>
              <a:gd name="connsiteY3" fmla="*/ 116114 h 333840"/>
              <a:gd name="connsiteX4" fmla="*/ 203200 w 203200"/>
              <a:gd name="connsiteY4" fmla="*/ 217714 h 333840"/>
              <a:gd name="connsiteX5" fmla="*/ 188686 w 203200"/>
              <a:gd name="connsiteY5" fmla="*/ 275771 h 333840"/>
              <a:gd name="connsiteX6" fmla="*/ 145143 w 203200"/>
              <a:gd name="connsiteY6" fmla="*/ 304800 h 333840"/>
              <a:gd name="connsiteX7" fmla="*/ 43543 w 203200"/>
              <a:gd name="connsiteY7" fmla="*/ 333828 h 33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3200" h="333840">
                <a:moveTo>
                  <a:pt x="0" y="0"/>
                </a:moveTo>
                <a:cubicBezTo>
                  <a:pt x="43543" y="4838"/>
                  <a:pt x="91443" y="-5079"/>
                  <a:pt x="130629" y="14514"/>
                </a:cubicBezTo>
                <a:cubicBezTo>
                  <a:pt x="148471" y="23435"/>
                  <a:pt x="137285" y="54236"/>
                  <a:pt x="145143" y="72571"/>
                </a:cubicBezTo>
                <a:cubicBezTo>
                  <a:pt x="152015" y="88605"/>
                  <a:pt x="164496" y="101600"/>
                  <a:pt x="174172" y="116114"/>
                </a:cubicBezTo>
                <a:cubicBezTo>
                  <a:pt x="181016" y="136647"/>
                  <a:pt x="203200" y="199489"/>
                  <a:pt x="203200" y="217714"/>
                </a:cubicBezTo>
                <a:cubicBezTo>
                  <a:pt x="203200" y="237662"/>
                  <a:pt x="199751" y="259173"/>
                  <a:pt x="188686" y="275771"/>
                </a:cubicBezTo>
                <a:cubicBezTo>
                  <a:pt x="179010" y="290285"/>
                  <a:pt x="161084" y="297715"/>
                  <a:pt x="145143" y="304800"/>
                </a:cubicBezTo>
                <a:cubicBezTo>
                  <a:pt x="76387" y="335358"/>
                  <a:pt x="85032" y="333828"/>
                  <a:pt x="43543" y="3338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5F5C3DE2-818A-4414-9A89-5530D02096DC}"/>
              </a:ext>
            </a:extLst>
          </p:cNvPr>
          <p:cNvCxnSpPr>
            <a:cxnSpLocks/>
            <a:endCxn id="88" idx="1"/>
          </p:cNvCxnSpPr>
          <p:nvPr/>
        </p:nvCxnSpPr>
        <p:spPr>
          <a:xfrm>
            <a:off x="5835903" y="6023503"/>
            <a:ext cx="1106195" cy="145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직사각형 97">
            <a:extLst>
              <a:ext uri="{FF2B5EF4-FFF2-40B4-BE49-F238E27FC236}">
                <a16:creationId xmlns:a16="http://schemas.microsoft.com/office/drawing/2014/main" id="{4BA68D9F-71F3-43B6-B6F6-01940A9755FC}"/>
              </a:ext>
            </a:extLst>
          </p:cNvPr>
          <p:cNvSpPr/>
          <p:nvPr/>
        </p:nvSpPr>
        <p:spPr>
          <a:xfrm>
            <a:off x="6736188" y="2743909"/>
            <a:ext cx="870367" cy="8264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05D633C2-B707-43E9-9437-F116487304A0}"/>
              </a:ext>
            </a:extLst>
          </p:cNvPr>
          <p:cNvCxnSpPr/>
          <p:nvPr/>
        </p:nvCxnSpPr>
        <p:spPr>
          <a:xfrm>
            <a:off x="6711423" y="2987023"/>
            <a:ext cx="895132" cy="14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70A5354F-FF65-4C75-9937-79EE3DFB8691}"/>
              </a:ext>
            </a:extLst>
          </p:cNvPr>
          <p:cNvCxnSpPr/>
          <p:nvPr/>
        </p:nvCxnSpPr>
        <p:spPr>
          <a:xfrm>
            <a:off x="6736188" y="3198698"/>
            <a:ext cx="895132" cy="14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654C7772-F209-4E1E-9749-9149A11C2188}"/>
              </a:ext>
            </a:extLst>
          </p:cNvPr>
          <p:cNvSpPr txBox="1"/>
          <p:nvPr/>
        </p:nvSpPr>
        <p:spPr>
          <a:xfrm>
            <a:off x="6736188" y="2348112"/>
            <a:ext cx="1009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dentry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1104990E-06CC-4ECC-993B-F30A811684D8}"/>
              </a:ext>
            </a:extLst>
          </p:cNvPr>
          <p:cNvSpPr txBox="1"/>
          <p:nvPr/>
        </p:nvSpPr>
        <p:spPr>
          <a:xfrm>
            <a:off x="7563336" y="2934106"/>
            <a:ext cx="1390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d_mounted</a:t>
            </a:r>
          </a:p>
        </p:txBody>
      </p: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D7C2E1CE-8CD8-4184-8CCE-828E8F25D2A5}"/>
              </a:ext>
            </a:extLst>
          </p:cNvPr>
          <p:cNvCxnSpPr>
            <a:stCxn id="98" idx="2"/>
          </p:cNvCxnSpPr>
          <p:nvPr/>
        </p:nvCxnSpPr>
        <p:spPr>
          <a:xfrm flipH="1">
            <a:off x="7164288" y="3570328"/>
            <a:ext cx="7084" cy="264225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C22A41A8-1711-4848-AAC2-FDD1AFB43D53}"/>
              </a:ext>
            </a:extLst>
          </p:cNvPr>
          <p:cNvSpPr txBox="1"/>
          <p:nvPr/>
        </p:nvSpPr>
        <p:spPr>
          <a:xfrm>
            <a:off x="6973565" y="2922113"/>
            <a:ext cx="565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E7289AB-6E7F-467A-AFE9-294435321793}"/>
              </a:ext>
            </a:extLst>
          </p:cNvPr>
          <p:cNvSpPr txBox="1"/>
          <p:nvPr/>
        </p:nvSpPr>
        <p:spPr>
          <a:xfrm>
            <a:off x="5210631" y="498650"/>
            <a:ext cx="4601028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sz="14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d_mounted of /d1 += 1 (</a:t>
            </a:r>
            <a:r>
              <a:rPr lang="en-US" sz="14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F</a:t>
            </a:r>
            <a:r>
              <a:rPr lang="en-US" sz="14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)</a:t>
            </a:r>
          </a:p>
          <a:p>
            <a:pPr algn="just" latinLnBrk="1"/>
            <a:r>
              <a:rPr lang="en-US" sz="14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vfsmount={ mnt_mountpoint = /d1 (</a:t>
            </a:r>
            <a:r>
              <a:rPr lang="en-US" sz="14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C</a:t>
            </a:r>
            <a:r>
              <a:rPr lang="en-US" sz="14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)</a:t>
            </a:r>
          </a:p>
          <a:p>
            <a:pPr algn="just" latinLnBrk="1"/>
            <a:r>
              <a:rPr lang="en-US" sz="14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       mnt_root = </a:t>
            </a:r>
            <a:r>
              <a:rPr lang="en-US" sz="14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B</a:t>
            </a:r>
          </a:p>
          <a:p>
            <a:pPr algn="just" latinLnBrk="1"/>
            <a:r>
              <a:rPr lang="en-US" sz="14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       mnt_sb = </a:t>
            </a:r>
            <a:r>
              <a:rPr lang="en-US" sz="14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D</a:t>
            </a:r>
            <a:r>
              <a:rPr lang="en-US" sz="14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}</a:t>
            </a:r>
          </a:p>
          <a:p>
            <a:pPr algn="just" latinLnBrk="1"/>
            <a:r>
              <a:rPr lang="en-US" sz="14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insert this vfsmount{} into </a:t>
            </a:r>
            <a:r>
              <a:rPr lang="en-US" sz="14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mount_hashtable</a:t>
            </a:r>
            <a:endParaRPr lang="en-US" sz="1400">
              <a:solidFill>
                <a:srgbClr val="FF0000"/>
              </a:solidFill>
            </a:endParaRPr>
          </a:p>
        </p:txBody>
      </p:sp>
      <p:sp>
        <p:nvSpPr>
          <p:cNvPr id="110" name="자유형: 도형 109">
            <a:extLst>
              <a:ext uri="{FF2B5EF4-FFF2-40B4-BE49-F238E27FC236}">
                <a16:creationId xmlns:a16="http://schemas.microsoft.com/office/drawing/2014/main" id="{9F70D9FC-BE6B-4288-9B6C-7359D3E6BA50}"/>
              </a:ext>
            </a:extLst>
          </p:cNvPr>
          <p:cNvSpPr/>
          <p:nvPr/>
        </p:nvSpPr>
        <p:spPr>
          <a:xfrm>
            <a:off x="5094514" y="711200"/>
            <a:ext cx="188686" cy="936218"/>
          </a:xfrm>
          <a:custGeom>
            <a:avLst/>
            <a:gdLst>
              <a:gd name="connsiteX0" fmla="*/ 188686 w 188686"/>
              <a:gd name="connsiteY0" fmla="*/ 0 h 936218"/>
              <a:gd name="connsiteX1" fmla="*/ 116115 w 188686"/>
              <a:gd name="connsiteY1" fmla="*/ 87086 h 936218"/>
              <a:gd name="connsiteX2" fmla="*/ 72572 w 188686"/>
              <a:gd name="connsiteY2" fmla="*/ 116114 h 936218"/>
              <a:gd name="connsiteX3" fmla="*/ 43543 w 188686"/>
              <a:gd name="connsiteY3" fmla="*/ 203200 h 936218"/>
              <a:gd name="connsiteX4" fmla="*/ 43543 w 188686"/>
              <a:gd name="connsiteY4" fmla="*/ 478971 h 936218"/>
              <a:gd name="connsiteX5" fmla="*/ 0 w 188686"/>
              <a:gd name="connsiteY5" fmla="*/ 508000 h 936218"/>
              <a:gd name="connsiteX6" fmla="*/ 29029 w 188686"/>
              <a:gd name="connsiteY6" fmla="*/ 551543 h 936218"/>
              <a:gd name="connsiteX7" fmla="*/ 87086 w 188686"/>
              <a:gd name="connsiteY7" fmla="*/ 609600 h 936218"/>
              <a:gd name="connsiteX8" fmla="*/ 87086 w 188686"/>
              <a:gd name="connsiteY8" fmla="*/ 870857 h 936218"/>
              <a:gd name="connsiteX9" fmla="*/ 130629 w 188686"/>
              <a:gd name="connsiteY9" fmla="*/ 914400 h 93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8686" h="936218">
                <a:moveTo>
                  <a:pt x="188686" y="0"/>
                </a:moveTo>
                <a:cubicBezTo>
                  <a:pt x="164496" y="29029"/>
                  <a:pt x="142834" y="60367"/>
                  <a:pt x="116115" y="87086"/>
                </a:cubicBezTo>
                <a:cubicBezTo>
                  <a:pt x="103780" y="99421"/>
                  <a:pt x="81817" y="101322"/>
                  <a:pt x="72572" y="116114"/>
                </a:cubicBezTo>
                <a:cubicBezTo>
                  <a:pt x="56354" y="142062"/>
                  <a:pt x="43543" y="203200"/>
                  <a:pt x="43543" y="203200"/>
                </a:cubicBezTo>
                <a:cubicBezTo>
                  <a:pt x="47982" y="256473"/>
                  <a:pt x="73880" y="410712"/>
                  <a:pt x="43543" y="478971"/>
                </a:cubicBezTo>
                <a:cubicBezTo>
                  <a:pt x="36458" y="494912"/>
                  <a:pt x="14514" y="498324"/>
                  <a:pt x="0" y="508000"/>
                </a:cubicBezTo>
                <a:cubicBezTo>
                  <a:pt x="9676" y="522514"/>
                  <a:pt x="15407" y="540646"/>
                  <a:pt x="29029" y="551543"/>
                </a:cubicBezTo>
                <a:cubicBezTo>
                  <a:pt x="99401" y="607840"/>
                  <a:pt x="55419" y="514598"/>
                  <a:pt x="87086" y="609600"/>
                </a:cubicBezTo>
                <a:cubicBezTo>
                  <a:pt x="73539" y="704428"/>
                  <a:pt x="56159" y="770343"/>
                  <a:pt x="87086" y="870857"/>
                </a:cubicBezTo>
                <a:cubicBezTo>
                  <a:pt x="134654" y="1025455"/>
                  <a:pt x="130629" y="848361"/>
                  <a:pt x="130629" y="9144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직선 화살표 연결선 112">
            <a:extLst>
              <a:ext uri="{FF2B5EF4-FFF2-40B4-BE49-F238E27FC236}">
                <a16:creationId xmlns:a16="http://schemas.microsoft.com/office/drawing/2014/main" id="{014FE26A-ABEF-4926-8804-5142D950A968}"/>
              </a:ext>
            </a:extLst>
          </p:cNvPr>
          <p:cNvCxnSpPr>
            <a:endCxn id="110" idx="5"/>
          </p:cNvCxnSpPr>
          <p:nvPr/>
        </p:nvCxnSpPr>
        <p:spPr>
          <a:xfrm flipV="1">
            <a:off x="4736457" y="1219200"/>
            <a:ext cx="358057" cy="123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8E2360EC-86BB-43BF-927B-1CCB01C2721F}"/>
              </a:ext>
            </a:extLst>
          </p:cNvPr>
          <p:cNvSpPr txBox="1"/>
          <p:nvPr/>
        </p:nvSpPr>
        <p:spPr>
          <a:xfrm>
            <a:off x="3089925" y="6310615"/>
            <a:ext cx="1246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vfsmount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4BDC77-7815-42A4-9C69-DD4CD1B8E5A2}"/>
              </a:ext>
            </a:extLst>
          </p:cNvPr>
          <p:cNvSpPr txBox="1"/>
          <p:nvPr/>
        </p:nvSpPr>
        <p:spPr>
          <a:xfrm>
            <a:off x="1904229" y="175194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8FD2DD-D70C-46F2-A24E-01A3127B8BB7}"/>
              </a:ext>
            </a:extLst>
          </p:cNvPr>
          <p:cNvSpPr txBox="1"/>
          <p:nvPr/>
        </p:nvSpPr>
        <p:spPr>
          <a:xfrm>
            <a:off x="6660336" y="206984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496752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56" y="-6767"/>
            <a:ext cx="8229600" cy="388640"/>
          </a:xfrm>
        </p:spPr>
        <p:txBody>
          <a:bodyPr>
            <a:normAutofit/>
          </a:bodyPr>
          <a:lstStyle/>
          <a:p>
            <a:r>
              <a:rPr lang="en-US" sz="3200"/>
              <a:t>caching &amp; mounting example</a:t>
            </a:r>
          </a:p>
        </p:txBody>
      </p: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0B16E0ED-DC31-42F7-AB8E-C6AD72893F64}"/>
              </a:ext>
            </a:extLst>
          </p:cNvPr>
          <p:cNvCxnSpPr>
            <a:cxnSpLocks/>
          </p:cNvCxnSpPr>
          <p:nvPr/>
        </p:nvCxnSpPr>
        <p:spPr>
          <a:xfrm flipH="1">
            <a:off x="1448348" y="1513252"/>
            <a:ext cx="366933" cy="289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A6205EC3-1050-4CC3-98F8-AAF8F1D22EE2}"/>
              </a:ext>
            </a:extLst>
          </p:cNvPr>
          <p:cNvCxnSpPr/>
          <p:nvPr/>
        </p:nvCxnSpPr>
        <p:spPr>
          <a:xfrm flipH="1">
            <a:off x="951184" y="1930129"/>
            <a:ext cx="576064" cy="545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FDB5689F-E620-4A41-9782-2E43EEF8219B}"/>
              </a:ext>
            </a:extLst>
          </p:cNvPr>
          <p:cNvCxnSpPr/>
          <p:nvPr/>
        </p:nvCxnSpPr>
        <p:spPr>
          <a:xfrm>
            <a:off x="1576155" y="1917982"/>
            <a:ext cx="815190" cy="557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7A48435F-8D80-4FB5-BBC9-F0BEB4BB41B1}"/>
              </a:ext>
            </a:extLst>
          </p:cNvPr>
          <p:cNvSpPr txBox="1"/>
          <p:nvPr/>
        </p:nvSpPr>
        <p:spPr>
          <a:xfrm>
            <a:off x="735164" y="25182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d1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D9C4C62-87A0-44B1-9B61-47CF454A72BC}"/>
              </a:ext>
            </a:extLst>
          </p:cNvPr>
          <p:cNvSpPr txBox="1"/>
          <p:nvPr/>
        </p:nvSpPr>
        <p:spPr>
          <a:xfrm>
            <a:off x="2175325" y="25182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cxnSp>
        <p:nvCxnSpPr>
          <p:cNvPr id="119" name="직선 연결선 118">
            <a:extLst>
              <a:ext uri="{FF2B5EF4-FFF2-40B4-BE49-F238E27FC236}">
                <a16:creationId xmlns:a16="http://schemas.microsoft.com/office/drawing/2014/main" id="{CCAAE4CC-E8FA-4955-9622-EF2AE9506BB1}"/>
              </a:ext>
            </a:extLst>
          </p:cNvPr>
          <p:cNvCxnSpPr>
            <a:cxnSpLocks/>
          </p:cNvCxnSpPr>
          <p:nvPr/>
        </p:nvCxnSpPr>
        <p:spPr>
          <a:xfrm flipH="1">
            <a:off x="1642267" y="3445522"/>
            <a:ext cx="366933" cy="289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연결선 119">
            <a:extLst>
              <a:ext uri="{FF2B5EF4-FFF2-40B4-BE49-F238E27FC236}">
                <a16:creationId xmlns:a16="http://schemas.microsoft.com/office/drawing/2014/main" id="{644C9041-9760-4615-83D6-1CE0C0936484}"/>
              </a:ext>
            </a:extLst>
          </p:cNvPr>
          <p:cNvCxnSpPr/>
          <p:nvPr/>
        </p:nvCxnSpPr>
        <p:spPr>
          <a:xfrm flipH="1">
            <a:off x="1145103" y="3862399"/>
            <a:ext cx="576064" cy="545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>
            <a:extLst>
              <a:ext uri="{FF2B5EF4-FFF2-40B4-BE49-F238E27FC236}">
                <a16:creationId xmlns:a16="http://schemas.microsoft.com/office/drawing/2014/main" id="{FF93D51D-D7ED-4B79-BCB7-396E9F8BA6BB}"/>
              </a:ext>
            </a:extLst>
          </p:cNvPr>
          <p:cNvCxnSpPr/>
          <p:nvPr/>
        </p:nvCxnSpPr>
        <p:spPr>
          <a:xfrm>
            <a:off x="1770074" y="3850252"/>
            <a:ext cx="815190" cy="557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9196EAA0-ABF1-4D8C-98F4-6260958ECB9B}"/>
              </a:ext>
            </a:extLst>
          </p:cNvPr>
          <p:cNvSpPr txBox="1"/>
          <p:nvPr/>
        </p:nvSpPr>
        <p:spPr>
          <a:xfrm>
            <a:off x="929083" y="445049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0EC08FC0-9FA9-4952-A81A-ACF25304C241}"/>
              </a:ext>
            </a:extLst>
          </p:cNvPr>
          <p:cNvSpPr txBox="1"/>
          <p:nvPr/>
        </p:nvSpPr>
        <p:spPr>
          <a:xfrm>
            <a:off x="2397951" y="443380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5108BA-6368-4379-A400-998D7D8147D2}"/>
              </a:ext>
            </a:extLst>
          </p:cNvPr>
          <p:cNvSpPr txBox="1"/>
          <p:nvPr/>
        </p:nvSpPr>
        <p:spPr>
          <a:xfrm>
            <a:off x="2211409" y="907009"/>
            <a:ext cx="2424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mount /dev/fd0 /d1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687651-E844-4480-86E2-365532C48DD7}"/>
              </a:ext>
            </a:extLst>
          </p:cNvPr>
          <p:cNvSpPr txBox="1"/>
          <p:nvPr/>
        </p:nvSpPr>
        <p:spPr>
          <a:xfrm>
            <a:off x="-57050" y="138969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ROOT_DEV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B39B06-C634-4477-8632-0686855633C1}"/>
              </a:ext>
            </a:extLst>
          </p:cNvPr>
          <p:cNvSpPr txBox="1"/>
          <p:nvPr/>
        </p:nvSpPr>
        <p:spPr>
          <a:xfrm>
            <a:off x="-25341" y="342950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/dev/fd0</a:t>
            </a:r>
          </a:p>
        </p:txBody>
      </p:sp>
      <p:cxnSp>
        <p:nvCxnSpPr>
          <p:cNvPr id="127" name="직선 연결선 126">
            <a:extLst>
              <a:ext uri="{FF2B5EF4-FFF2-40B4-BE49-F238E27FC236}">
                <a16:creationId xmlns:a16="http://schemas.microsoft.com/office/drawing/2014/main" id="{DB080F47-CEBD-433D-A7DE-90E08976FAC3}"/>
              </a:ext>
            </a:extLst>
          </p:cNvPr>
          <p:cNvCxnSpPr>
            <a:cxnSpLocks/>
          </p:cNvCxnSpPr>
          <p:nvPr/>
        </p:nvCxnSpPr>
        <p:spPr>
          <a:xfrm flipH="1">
            <a:off x="4556695" y="1714419"/>
            <a:ext cx="366933" cy="289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직선 연결선 127">
            <a:extLst>
              <a:ext uri="{FF2B5EF4-FFF2-40B4-BE49-F238E27FC236}">
                <a16:creationId xmlns:a16="http://schemas.microsoft.com/office/drawing/2014/main" id="{2524AF90-3BE9-4367-AF81-FE5996AE6913}"/>
              </a:ext>
            </a:extLst>
          </p:cNvPr>
          <p:cNvCxnSpPr/>
          <p:nvPr/>
        </p:nvCxnSpPr>
        <p:spPr>
          <a:xfrm flipH="1">
            <a:off x="4059531" y="2131296"/>
            <a:ext cx="576064" cy="545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연결선 128">
            <a:extLst>
              <a:ext uri="{FF2B5EF4-FFF2-40B4-BE49-F238E27FC236}">
                <a16:creationId xmlns:a16="http://schemas.microsoft.com/office/drawing/2014/main" id="{70BF6714-5BC7-4F08-BB89-5CC982B00CB1}"/>
              </a:ext>
            </a:extLst>
          </p:cNvPr>
          <p:cNvCxnSpPr/>
          <p:nvPr/>
        </p:nvCxnSpPr>
        <p:spPr>
          <a:xfrm>
            <a:off x="4684502" y="2119149"/>
            <a:ext cx="815190" cy="557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760CF895-F35B-4919-9522-A747DAE85132}"/>
              </a:ext>
            </a:extLst>
          </p:cNvPr>
          <p:cNvSpPr txBox="1"/>
          <p:nvPr/>
        </p:nvSpPr>
        <p:spPr>
          <a:xfrm>
            <a:off x="3843511" y="2719395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BB97AAD-1C95-4218-B1FF-F23ADC5BDB6C}"/>
              </a:ext>
            </a:extLst>
          </p:cNvPr>
          <p:cNvSpPr txBox="1"/>
          <p:nvPr/>
        </p:nvSpPr>
        <p:spPr>
          <a:xfrm>
            <a:off x="5379413" y="269772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cxnSp>
        <p:nvCxnSpPr>
          <p:cNvPr id="132" name="직선 연결선 131">
            <a:extLst>
              <a:ext uri="{FF2B5EF4-FFF2-40B4-BE49-F238E27FC236}">
                <a16:creationId xmlns:a16="http://schemas.microsoft.com/office/drawing/2014/main" id="{0E120235-2F7C-45D5-A80F-BD2FF4AE61AE}"/>
              </a:ext>
            </a:extLst>
          </p:cNvPr>
          <p:cNvCxnSpPr>
            <a:cxnSpLocks/>
          </p:cNvCxnSpPr>
          <p:nvPr/>
        </p:nvCxnSpPr>
        <p:spPr>
          <a:xfrm flipH="1">
            <a:off x="3957525" y="3509423"/>
            <a:ext cx="366933" cy="289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직선 연결선 132">
            <a:extLst>
              <a:ext uri="{FF2B5EF4-FFF2-40B4-BE49-F238E27FC236}">
                <a16:creationId xmlns:a16="http://schemas.microsoft.com/office/drawing/2014/main" id="{58DD5E41-3F24-4530-B1B4-33D68CB1D6DC}"/>
              </a:ext>
            </a:extLst>
          </p:cNvPr>
          <p:cNvCxnSpPr/>
          <p:nvPr/>
        </p:nvCxnSpPr>
        <p:spPr>
          <a:xfrm flipH="1">
            <a:off x="3460361" y="3926300"/>
            <a:ext cx="576064" cy="545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직선 연결선 133">
            <a:extLst>
              <a:ext uri="{FF2B5EF4-FFF2-40B4-BE49-F238E27FC236}">
                <a16:creationId xmlns:a16="http://schemas.microsoft.com/office/drawing/2014/main" id="{DCCFE366-FC53-4CC6-88DF-B3541D09AF03}"/>
              </a:ext>
            </a:extLst>
          </p:cNvPr>
          <p:cNvCxnSpPr/>
          <p:nvPr/>
        </p:nvCxnSpPr>
        <p:spPr>
          <a:xfrm>
            <a:off x="4085332" y="3914153"/>
            <a:ext cx="815190" cy="557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>
            <a:extLst>
              <a:ext uri="{FF2B5EF4-FFF2-40B4-BE49-F238E27FC236}">
                <a16:creationId xmlns:a16="http://schemas.microsoft.com/office/drawing/2014/main" id="{506E8237-CC9A-460B-9723-DDC3EB0532C3}"/>
              </a:ext>
            </a:extLst>
          </p:cNvPr>
          <p:cNvSpPr txBox="1"/>
          <p:nvPr/>
        </p:nvSpPr>
        <p:spPr>
          <a:xfrm>
            <a:off x="3244341" y="451439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976F392F-0E46-4236-A2FF-F4000CB30148}"/>
              </a:ext>
            </a:extLst>
          </p:cNvPr>
          <p:cNvSpPr txBox="1"/>
          <p:nvPr/>
        </p:nvSpPr>
        <p:spPr>
          <a:xfrm>
            <a:off x="4684502" y="451439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f3</a:t>
            </a:r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1BF8DE4C-D72E-47BD-B273-20166283DCCA}"/>
              </a:ext>
            </a:extLst>
          </p:cNvPr>
          <p:cNvCxnSpPr>
            <a:cxnSpLocks/>
          </p:cNvCxnSpPr>
          <p:nvPr/>
        </p:nvCxnSpPr>
        <p:spPr>
          <a:xfrm>
            <a:off x="2635177" y="3073741"/>
            <a:ext cx="762954" cy="299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DAEA16C0-BFCF-432A-B275-B5C7178A801E}"/>
              </a:ext>
            </a:extLst>
          </p:cNvPr>
          <p:cNvCxnSpPr/>
          <p:nvPr/>
        </p:nvCxnSpPr>
        <p:spPr>
          <a:xfrm>
            <a:off x="4085332" y="3088727"/>
            <a:ext cx="0" cy="420696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D0497FFA-9E27-4942-BB3D-B846D5CE4769}"/>
              </a:ext>
            </a:extLst>
          </p:cNvPr>
          <p:cNvCxnSpPr>
            <a:cxnSpLocks/>
          </p:cNvCxnSpPr>
          <p:nvPr/>
        </p:nvCxnSpPr>
        <p:spPr>
          <a:xfrm flipH="1">
            <a:off x="7956525" y="2135412"/>
            <a:ext cx="366933" cy="289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직선 연결선 139">
            <a:extLst>
              <a:ext uri="{FF2B5EF4-FFF2-40B4-BE49-F238E27FC236}">
                <a16:creationId xmlns:a16="http://schemas.microsoft.com/office/drawing/2014/main" id="{F37B254D-54AE-41A9-B191-9547331E9CD9}"/>
              </a:ext>
            </a:extLst>
          </p:cNvPr>
          <p:cNvCxnSpPr/>
          <p:nvPr/>
        </p:nvCxnSpPr>
        <p:spPr>
          <a:xfrm flipH="1">
            <a:off x="7459361" y="2552289"/>
            <a:ext cx="576064" cy="545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연결선 140">
            <a:extLst>
              <a:ext uri="{FF2B5EF4-FFF2-40B4-BE49-F238E27FC236}">
                <a16:creationId xmlns:a16="http://schemas.microsoft.com/office/drawing/2014/main" id="{291E2304-085E-451C-B5F1-741CC9114C2B}"/>
              </a:ext>
            </a:extLst>
          </p:cNvPr>
          <p:cNvCxnSpPr/>
          <p:nvPr/>
        </p:nvCxnSpPr>
        <p:spPr>
          <a:xfrm>
            <a:off x="8084332" y="2540142"/>
            <a:ext cx="815190" cy="557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506A6BC2-802A-4063-9F49-3FA943C81F7B}"/>
              </a:ext>
            </a:extLst>
          </p:cNvPr>
          <p:cNvSpPr txBox="1"/>
          <p:nvPr/>
        </p:nvSpPr>
        <p:spPr>
          <a:xfrm>
            <a:off x="7243341" y="31403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d1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5A27DB2D-5AD6-4AAD-90FC-440D9370CA02}"/>
              </a:ext>
            </a:extLst>
          </p:cNvPr>
          <p:cNvSpPr txBox="1"/>
          <p:nvPr/>
        </p:nvSpPr>
        <p:spPr>
          <a:xfrm>
            <a:off x="8683502" y="31403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cxnSp>
        <p:nvCxnSpPr>
          <p:cNvPr id="145" name="직선 연결선 144">
            <a:extLst>
              <a:ext uri="{FF2B5EF4-FFF2-40B4-BE49-F238E27FC236}">
                <a16:creationId xmlns:a16="http://schemas.microsoft.com/office/drawing/2014/main" id="{71D415F3-218E-44FE-A147-82DA44E2EE36}"/>
              </a:ext>
            </a:extLst>
          </p:cNvPr>
          <p:cNvCxnSpPr/>
          <p:nvPr/>
        </p:nvCxnSpPr>
        <p:spPr>
          <a:xfrm flipH="1">
            <a:off x="6911758" y="3495293"/>
            <a:ext cx="576064" cy="545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273DCB9F-E8C1-49A5-B657-96DDEE4D5983}"/>
              </a:ext>
            </a:extLst>
          </p:cNvPr>
          <p:cNvCxnSpPr/>
          <p:nvPr/>
        </p:nvCxnSpPr>
        <p:spPr>
          <a:xfrm>
            <a:off x="7536729" y="3483146"/>
            <a:ext cx="815190" cy="557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>
            <a:extLst>
              <a:ext uri="{FF2B5EF4-FFF2-40B4-BE49-F238E27FC236}">
                <a16:creationId xmlns:a16="http://schemas.microsoft.com/office/drawing/2014/main" id="{563633E5-9EFC-4AAE-89F1-321B6F8F647B}"/>
              </a:ext>
            </a:extLst>
          </p:cNvPr>
          <p:cNvSpPr txBox="1"/>
          <p:nvPr/>
        </p:nvSpPr>
        <p:spPr>
          <a:xfrm>
            <a:off x="6695738" y="408339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f2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E23F68E2-EDFB-4E3F-BFD5-111E215867E3}"/>
              </a:ext>
            </a:extLst>
          </p:cNvPr>
          <p:cNvSpPr txBox="1"/>
          <p:nvPr/>
        </p:nvSpPr>
        <p:spPr>
          <a:xfrm>
            <a:off x="8135899" y="408339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f3</a:t>
            </a:r>
          </a:p>
        </p:txBody>
      </p:sp>
      <p:cxnSp>
        <p:nvCxnSpPr>
          <p:cNvPr id="150" name="직선 화살표 연결선 149">
            <a:extLst>
              <a:ext uri="{FF2B5EF4-FFF2-40B4-BE49-F238E27FC236}">
                <a16:creationId xmlns:a16="http://schemas.microsoft.com/office/drawing/2014/main" id="{275675E3-FB5C-4D48-B7A4-1992A3E2EE48}"/>
              </a:ext>
            </a:extLst>
          </p:cNvPr>
          <p:cNvCxnSpPr>
            <a:cxnSpLocks/>
          </p:cNvCxnSpPr>
          <p:nvPr/>
        </p:nvCxnSpPr>
        <p:spPr>
          <a:xfrm>
            <a:off x="5932784" y="3094841"/>
            <a:ext cx="762954" cy="299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자유형: 도형 37">
            <a:extLst>
              <a:ext uri="{FF2B5EF4-FFF2-40B4-BE49-F238E27FC236}">
                <a16:creationId xmlns:a16="http://schemas.microsoft.com/office/drawing/2014/main" id="{B1D39041-5B36-4751-8B71-25B8B9718350}"/>
              </a:ext>
            </a:extLst>
          </p:cNvPr>
          <p:cNvSpPr/>
          <p:nvPr/>
        </p:nvSpPr>
        <p:spPr>
          <a:xfrm>
            <a:off x="2979407" y="1378857"/>
            <a:ext cx="533584" cy="1508703"/>
          </a:xfrm>
          <a:custGeom>
            <a:avLst/>
            <a:gdLst>
              <a:gd name="connsiteX0" fmla="*/ 0 w 624648"/>
              <a:gd name="connsiteY0" fmla="*/ 2206172 h 2206172"/>
              <a:gd name="connsiteX1" fmla="*/ 29028 w 624648"/>
              <a:gd name="connsiteY1" fmla="*/ 1640114 h 2206172"/>
              <a:gd name="connsiteX2" fmla="*/ 43543 w 624648"/>
              <a:gd name="connsiteY2" fmla="*/ 1567543 h 2206172"/>
              <a:gd name="connsiteX3" fmla="*/ 101600 w 624648"/>
              <a:gd name="connsiteY3" fmla="*/ 1465943 h 2206172"/>
              <a:gd name="connsiteX4" fmla="*/ 145143 w 624648"/>
              <a:gd name="connsiteY4" fmla="*/ 1378857 h 2206172"/>
              <a:gd name="connsiteX5" fmla="*/ 159657 w 624648"/>
              <a:gd name="connsiteY5" fmla="*/ 1335314 h 2206172"/>
              <a:gd name="connsiteX6" fmla="*/ 217714 w 624648"/>
              <a:gd name="connsiteY6" fmla="*/ 1248229 h 2206172"/>
              <a:gd name="connsiteX7" fmla="*/ 290286 w 624648"/>
              <a:gd name="connsiteY7" fmla="*/ 1146629 h 2206172"/>
              <a:gd name="connsiteX8" fmla="*/ 391886 w 624648"/>
              <a:gd name="connsiteY8" fmla="*/ 1001486 h 2206172"/>
              <a:gd name="connsiteX9" fmla="*/ 420914 w 624648"/>
              <a:gd name="connsiteY9" fmla="*/ 914400 h 2206172"/>
              <a:gd name="connsiteX10" fmla="*/ 478971 w 624648"/>
              <a:gd name="connsiteY10" fmla="*/ 812800 h 2206172"/>
              <a:gd name="connsiteX11" fmla="*/ 493486 w 624648"/>
              <a:gd name="connsiteY11" fmla="*/ 769257 h 2206172"/>
              <a:gd name="connsiteX12" fmla="*/ 551543 w 624648"/>
              <a:gd name="connsiteY12" fmla="*/ 682172 h 2206172"/>
              <a:gd name="connsiteX13" fmla="*/ 566057 w 624648"/>
              <a:gd name="connsiteY13" fmla="*/ 595086 h 2206172"/>
              <a:gd name="connsiteX14" fmla="*/ 580571 w 624648"/>
              <a:gd name="connsiteY14" fmla="*/ 551543 h 2206172"/>
              <a:gd name="connsiteX15" fmla="*/ 609600 w 624648"/>
              <a:gd name="connsiteY15" fmla="*/ 406400 h 2206172"/>
              <a:gd name="connsiteX16" fmla="*/ 624114 w 624648"/>
              <a:gd name="connsiteY16" fmla="*/ 0 h 2206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24648" h="2206172">
                <a:moveTo>
                  <a:pt x="0" y="2206172"/>
                </a:moveTo>
                <a:cubicBezTo>
                  <a:pt x="11380" y="1830624"/>
                  <a:pt x="-11003" y="1860283"/>
                  <a:pt x="29028" y="1640114"/>
                </a:cubicBezTo>
                <a:cubicBezTo>
                  <a:pt x="33441" y="1615842"/>
                  <a:pt x="35742" y="1590946"/>
                  <a:pt x="43543" y="1567543"/>
                </a:cubicBezTo>
                <a:cubicBezTo>
                  <a:pt x="55821" y="1530710"/>
                  <a:pt x="80363" y="1497798"/>
                  <a:pt x="101600" y="1465943"/>
                </a:cubicBezTo>
                <a:cubicBezTo>
                  <a:pt x="138081" y="1356497"/>
                  <a:pt x="88870" y="1491403"/>
                  <a:pt x="145143" y="1378857"/>
                </a:cubicBezTo>
                <a:cubicBezTo>
                  <a:pt x="151985" y="1365173"/>
                  <a:pt x="152227" y="1348688"/>
                  <a:pt x="159657" y="1335314"/>
                </a:cubicBezTo>
                <a:cubicBezTo>
                  <a:pt x="176600" y="1304817"/>
                  <a:pt x="198362" y="1277257"/>
                  <a:pt x="217714" y="1248229"/>
                </a:cubicBezTo>
                <a:cubicBezTo>
                  <a:pt x="312102" y="1106648"/>
                  <a:pt x="164249" y="1326682"/>
                  <a:pt x="290286" y="1146629"/>
                </a:cubicBezTo>
                <a:cubicBezTo>
                  <a:pt x="415368" y="967940"/>
                  <a:pt x="290240" y="1137013"/>
                  <a:pt x="391886" y="1001486"/>
                </a:cubicBezTo>
                <a:cubicBezTo>
                  <a:pt x="401562" y="972457"/>
                  <a:pt x="403941" y="939860"/>
                  <a:pt x="420914" y="914400"/>
                </a:cubicBezTo>
                <a:cubicBezTo>
                  <a:pt x="450069" y="870668"/>
                  <a:pt x="456871" y="864365"/>
                  <a:pt x="478971" y="812800"/>
                </a:cubicBezTo>
                <a:cubicBezTo>
                  <a:pt x="484998" y="798738"/>
                  <a:pt x="486056" y="782631"/>
                  <a:pt x="493486" y="769257"/>
                </a:cubicBezTo>
                <a:cubicBezTo>
                  <a:pt x="510429" y="738760"/>
                  <a:pt x="551543" y="682172"/>
                  <a:pt x="551543" y="682172"/>
                </a:cubicBezTo>
                <a:cubicBezTo>
                  <a:pt x="556381" y="653143"/>
                  <a:pt x="559673" y="623814"/>
                  <a:pt x="566057" y="595086"/>
                </a:cubicBezTo>
                <a:cubicBezTo>
                  <a:pt x="569376" y="580151"/>
                  <a:pt x="576368" y="566254"/>
                  <a:pt x="580571" y="551543"/>
                </a:cubicBezTo>
                <a:cubicBezTo>
                  <a:pt x="597895" y="490910"/>
                  <a:pt x="598193" y="474843"/>
                  <a:pt x="609600" y="406400"/>
                </a:cubicBezTo>
                <a:cubicBezTo>
                  <a:pt x="628940" y="135639"/>
                  <a:pt x="624114" y="271106"/>
                  <a:pt x="624114" y="0"/>
                </a:cubicBezTo>
              </a:path>
            </a:pathLst>
          </a:custGeom>
          <a:noFill/>
          <a:ln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0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on-disk fs vs on-mem fs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on-disk file system: ext2, ext3, ext4, ...</a:t>
            </a:r>
          </a:p>
          <a:p>
            <a:pPr algn="just"/>
            <a:r>
              <a:rPr lang="en-US" sz="2000"/>
              <a:t>Problems of on-disk file system</a:t>
            </a:r>
          </a:p>
          <a:p>
            <a:pPr algn="just"/>
            <a:r>
              <a:rPr lang="en-US" sz="2000"/>
              <a:t>       - On-disk file system is too slow</a:t>
            </a:r>
          </a:p>
          <a:p>
            <a:pPr algn="just"/>
            <a:r>
              <a:rPr lang="en-US" sz="2000"/>
              <a:t>       - The system usually has multiple disks and</a:t>
            </a:r>
            <a:r>
              <a:rPr lang="ko-KR" altLang="en-US" sz="2000"/>
              <a:t> </a:t>
            </a:r>
            <a:r>
              <a:rPr lang="en-US" altLang="ko-KR" sz="2000"/>
              <a:t>each</a:t>
            </a:r>
            <a:r>
              <a:rPr lang="ko-KR" altLang="en-US" sz="2000"/>
              <a:t> </a:t>
            </a:r>
            <a:r>
              <a:rPr lang="en-US" altLang="ko-KR" sz="2000"/>
              <a:t>disk</a:t>
            </a:r>
            <a:r>
              <a:rPr lang="ko-KR" altLang="en-US" sz="2000"/>
              <a:t> </a:t>
            </a:r>
            <a:r>
              <a:rPr lang="en-US" altLang="ko-KR" sz="2000"/>
              <a:t>has</a:t>
            </a:r>
          </a:p>
          <a:p>
            <a:pPr algn="just"/>
            <a:r>
              <a:rPr lang="en-US" sz="2000"/>
              <a:t>          its own on-disk file system</a:t>
            </a:r>
          </a:p>
          <a:p>
            <a:pPr algn="just"/>
            <a:r>
              <a:rPr lang="en-US" sz="2000"/>
              <a:t>Solution: on-mem file system (virtual file system)</a:t>
            </a:r>
          </a:p>
          <a:p>
            <a:pPr marL="0" indent="0" algn="just">
              <a:buNone/>
            </a:pPr>
            <a:r>
              <a:rPr lang="en-US" sz="2000"/>
              <a:t>          - caching: copy frequently accessed blocks inside memory</a:t>
            </a:r>
          </a:p>
          <a:p>
            <a:pPr marL="0" indent="0" algn="just">
              <a:buNone/>
            </a:pPr>
            <a:r>
              <a:rPr lang="en-US" sz="2000"/>
              <a:t>          - mounting: connect multiple disks into a single file system</a:t>
            </a:r>
          </a:p>
          <a:p>
            <a:pPr marL="0" indent="0" algn="just">
              <a:buNone/>
            </a:pPr>
            <a:r>
              <a:rPr lang="en-US" sz="2000"/>
              <a:t>        </a:t>
            </a:r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832229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caching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/>
              <a:t>- Frequenty accessed data are copied into memory: </a:t>
            </a:r>
          </a:p>
          <a:p>
            <a:pPr marL="0" indent="0" algn="just">
              <a:buNone/>
            </a:pPr>
            <a:r>
              <a:rPr lang="en-US" sz="2000"/>
              <a:t>      superblock, group descriptor, frequently accessed inodes, </a:t>
            </a:r>
          </a:p>
          <a:p>
            <a:pPr marL="0" indent="0" algn="just">
              <a:buNone/>
            </a:pPr>
            <a:r>
              <a:rPr lang="en-US" sz="2000"/>
              <a:t>      dbm, ibm, and frequently accessed file blocks    </a:t>
            </a:r>
          </a:p>
          <a:p>
            <a:pPr marL="0" indent="0" algn="just">
              <a:buNone/>
            </a:pPr>
            <a:r>
              <a:rPr lang="en-US" sz="2000"/>
              <a:t>- When copying on-disk data, </a:t>
            </a:r>
            <a:r>
              <a:rPr lang="en-US" sz="2000">
                <a:solidFill>
                  <a:srgbClr val="FF0000"/>
                </a:solidFill>
              </a:rPr>
              <a:t>some additionally data is added</a:t>
            </a:r>
          </a:p>
          <a:p>
            <a:pPr marL="0" indent="0" algn="just">
              <a:buNone/>
            </a:pPr>
            <a:r>
              <a:rPr lang="en-US" sz="2000"/>
              <a:t>- Cached data will be inserted to a </a:t>
            </a:r>
            <a:r>
              <a:rPr lang="en-US" sz="2000">
                <a:solidFill>
                  <a:srgbClr val="FF0000"/>
                </a:solidFill>
              </a:rPr>
              <a:t>linked-list</a:t>
            </a:r>
            <a:r>
              <a:rPr lang="en-US" sz="2000"/>
              <a:t>   </a:t>
            </a:r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413385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caching superblock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(1) on-disk : ext2_super_block{}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on-mem: super_block{} = ext2_super_block{} + additional info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(2) additional info in super_block{} (include/linux/fs.h)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s_list : next superblock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s_dev: device number. which disk this superblock came from?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s_type: file system type?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s_op  : operations on superblock 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s_root : root directory of the file system of this superblock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s_files : link list of file{} belonging to this file system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s_id   : device name of this super block</a:t>
            </a:r>
            <a:endParaRPr lang="en-US" sz="2000" b="1"/>
          </a:p>
          <a:p>
            <a:pPr algn="just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(3) all cached superblocks form a link-list pointed to by </a:t>
            </a:r>
            <a:r>
              <a:rPr lang="en-US" sz="1800" b="1" kern="100">
                <a:effectLst/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“</a:t>
            </a:r>
            <a:r>
              <a:rPr lang="en-US" sz="1800" b="1" kern="100">
                <a:solidFill>
                  <a:srgbClr val="FF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super_blocks</a:t>
            </a:r>
            <a:r>
              <a:rPr lang="en-US" sz="1800" b="1" kern="100">
                <a:effectLst/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”</a:t>
            </a:r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(fs/super.c)</a:t>
            </a:r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79540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caching inode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(1) on-disk : ext2_inode{}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on-mem: inode{} (include/linux/fs.h) = ext2_inode{} + additional info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(2) additional info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i_list : next inode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i_ino : inode number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i_rdev: device this inode belongs to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i_count: usage counter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i_op:  operations on this inode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i_sb: pointer to super_block{} this inode belongs to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i_pipe: used if a pipe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(3) all cached inodes form a linked-list pointed to by </a:t>
            </a:r>
            <a:r>
              <a:rPr lang="en-US" sz="1800" b="1" kern="100">
                <a:effectLst/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“</a:t>
            </a:r>
            <a:r>
              <a:rPr lang="en-US" sz="1800" b="1" kern="100">
                <a:solidFill>
                  <a:srgbClr val="FF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inode_in_use</a:t>
            </a:r>
            <a:r>
              <a:rPr lang="en-US" sz="1800" b="1" kern="100">
                <a:effectLst/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”</a:t>
            </a:r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(fs/inode.c)</a:t>
            </a:r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464562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caching other block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(1) added info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a buffer_head{} structure is attached to each cached block:</a:t>
            </a:r>
          </a:p>
          <a:p>
            <a:pPr indent="508000"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(include/linux/buffer_head.h)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b_blocknr : block number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b_bdev     : device this block belongs to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b_size     : block size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b_data     : original block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(2) all cached blocks are attached to a hash table, </a:t>
            </a:r>
            <a:r>
              <a:rPr lang="en-US" sz="1800" b="1" kern="100">
                <a:effectLst/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“</a:t>
            </a:r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hash_table_array</a:t>
            </a:r>
            <a:r>
              <a:rPr lang="en-US" sz="1800" b="1" kern="100">
                <a:effectLst/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”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(linux 2.4)</a:t>
            </a:r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108791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dentry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(1) for each cached inode, dentry{} structure is defined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(2) dentry{} (include/linux/dcache.h)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d_inode: pointer to the corresponding inode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d_op   : operations on this dentry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d_mounted: this inode is a mounting point if d_mounted &gt; 0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d_name: corresponding file name (d_name.name is the actual file name)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703622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mounting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All cached on-disk fs are connected into one on-mem fs via mounting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1) root file system: the first file system cached into memory</a:t>
            </a: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2) other on-disk file systems are mount onto the root file system</a:t>
            </a:r>
            <a:endParaRPr lang="en-US" sz="1800" b="1" kern="100">
              <a:effectLst/>
              <a:latin typeface="바탕" panose="02030600000101010101" pitchFamily="18" charset="-127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112142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mount /dev/x /y/z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/dev/x is the on-disk file system (</a:t>
            </a:r>
            <a:r>
              <a:rPr lang="en-US" sz="1800" b="1" kern="100">
                <a:solidFill>
                  <a:srgbClr val="FF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mounted file system</a:t>
            </a:r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)</a:t>
            </a: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/y/z is the </a:t>
            </a:r>
            <a:r>
              <a:rPr lang="en-US" sz="18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mounting point </a:t>
            </a:r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in the root file system</a:t>
            </a:r>
          </a:p>
          <a:p>
            <a:pPr algn="just" latinLnBrk="1"/>
            <a:r>
              <a:rPr lang="en-US" sz="1800" b="1" kern="100"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ex) mount -o loop myfd temp</a:t>
            </a: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- myfd is the on-disk file system (</a:t>
            </a:r>
            <a:r>
              <a:rPr lang="en-US" sz="18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mounted file system</a:t>
            </a:r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)</a:t>
            </a: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- temp is the </a:t>
            </a:r>
            <a:r>
              <a:rPr lang="en-US" sz="1800" b="1" kern="100">
                <a:solidFill>
                  <a:srgbClr val="FF0000"/>
                </a:solidFill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mounting point </a:t>
            </a:r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in the root fs</a:t>
            </a: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- "-o loop" is an option needed because myfd is a virtual disk</a:t>
            </a:r>
          </a:p>
          <a:p>
            <a:pPr algn="just" latinLnBrk="1"/>
            <a:endParaRPr lang="en-US" sz="1800" b="1" kern="100">
              <a:latin typeface="바탕" panose="02030600000101010101" pitchFamily="18" charset="-127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1800" b="1" kern="100"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(* with full path: mount  -o  loop  /root/myfd  /root/temp)</a:t>
            </a:r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40977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6260</TotalTime>
  <Words>1229</Words>
  <Application>Microsoft Office PowerPoint</Application>
  <PresentationFormat>화면 슬라이드 쇼(4:3)</PresentationFormat>
  <Paragraphs>288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맑은 고딕</vt:lpstr>
      <vt:lpstr>바탕</vt:lpstr>
      <vt:lpstr>Arial</vt:lpstr>
      <vt:lpstr>Times New Roman</vt:lpstr>
      <vt:lpstr>Office 테마</vt:lpstr>
      <vt:lpstr>Lecture 7: on-mem file system</vt:lpstr>
      <vt:lpstr>on-disk fs vs on-mem fs</vt:lpstr>
      <vt:lpstr>caching</vt:lpstr>
      <vt:lpstr>caching superblock</vt:lpstr>
      <vt:lpstr>caching inode</vt:lpstr>
      <vt:lpstr>caching other block</vt:lpstr>
      <vt:lpstr>dentry</vt:lpstr>
      <vt:lpstr>mounting</vt:lpstr>
      <vt:lpstr>mount /dev/x /y/z</vt:lpstr>
      <vt:lpstr>mount /dev/x /y/z</vt:lpstr>
      <vt:lpstr>caching &amp; mounting example</vt:lpstr>
      <vt:lpstr>caching &amp; mounting example</vt:lpstr>
      <vt:lpstr>caching &amp; mounting example (cont.)</vt:lpstr>
      <vt:lpstr>caching &amp; mounting example (cont.)</vt:lpstr>
      <vt:lpstr>caching &amp; mounting example (cont.)</vt:lpstr>
      <vt:lpstr>caching &amp; mounting example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Overview: Studying OS</dc:title>
  <dc:creator>Microsoft Corporation</dc:creator>
  <cp:lastModifiedBy>inha</cp:lastModifiedBy>
  <cp:revision>321</cp:revision>
  <dcterms:created xsi:type="dcterms:W3CDTF">2006-10-05T04:04:58Z</dcterms:created>
  <dcterms:modified xsi:type="dcterms:W3CDTF">2021-11-08T23:57:20Z</dcterms:modified>
</cp:coreProperties>
</file>