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8" r:id="rId2"/>
    <p:sldId id="354" r:id="rId3"/>
    <p:sldId id="373" r:id="rId4"/>
    <p:sldId id="369" r:id="rId5"/>
    <p:sldId id="357" r:id="rId6"/>
    <p:sldId id="370" r:id="rId7"/>
    <p:sldId id="371" r:id="rId8"/>
    <p:sldId id="37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53" d="100"/>
          <a:sy n="53" d="100"/>
        </p:scale>
        <p:origin x="5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2020-10-31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6: file system - second part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/>
              <a:t>- regular file, directory file</a:t>
            </a:r>
          </a:p>
          <a:p>
            <a:pPr marL="0" indent="0" algn="just">
              <a:buNone/>
            </a:pPr>
            <a:r>
              <a:rPr lang="en-US" sz="2000"/>
              <a:t>- inode, block location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7977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regular file vs directory file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47A9484C-8231-4D40-8118-AB2B623FEFA8}"/>
              </a:ext>
            </a:extLst>
          </p:cNvPr>
          <p:cNvCxnSpPr/>
          <p:nvPr/>
        </p:nvCxnSpPr>
        <p:spPr>
          <a:xfrm>
            <a:off x="6444208" y="185411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C0C14994-846D-4A27-BA32-235C36C412F2}"/>
              </a:ext>
            </a:extLst>
          </p:cNvPr>
          <p:cNvCxnSpPr/>
          <p:nvPr/>
        </p:nvCxnSpPr>
        <p:spPr>
          <a:xfrm>
            <a:off x="6732240" y="187043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8CB30343-4149-4A13-8B51-D8B22319C791}"/>
              </a:ext>
            </a:extLst>
          </p:cNvPr>
          <p:cNvSpPr/>
          <p:nvPr/>
        </p:nvSpPr>
        <p:spPr>
          <a:xfrm>
            <a:off x="629145" y="3717032"/>
            <a:ext cx="4121124" cy="1733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E8C2B86-83DD-4712-81B4-6649A285B192}"/>
              </a:ext>
            </a:extLst>
          </p:cNvPr>
          <p:cNvSpPr/>
          <p:nvPr/>
        </p:nvSpPr>
        <p:spPr>
          <a:xfrm>
            <a:off x="6444208" y="3655268"/>
            <a:ext cx="1800188" cy="1429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64C752-01C8-44D8-AE94-8B8FDD70869F}"/>
              </a:ext>
            </a:extLst>
          </p:cNvPr>
          <p:cNvSpPr txBox="1"/>
          <p:nvPr/>
        </p:nvSpPr>
        <p:spPr>
          <a:xfrm>
            <a:off x="4986486" y="232163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C24A94-0308-46B5-9047-8DCD62A04EEE}"/>
              </a:ext>
            </a:extLst>
          </p:cNvPr>
          <p:cNvSpPr txBox="1"/>
          <p:nvPr/>
        </p:nvSpPr>
        <p:spPr>
          <a:xfrm>
            <a:off x="6372205" y="2321639"/>
            <a:ext cx="720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/f1</a:t>
            </a:r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A050A362-9209-4BAF-A8CE-817217E649E9}"/>
              </a:ext>
            </a:extLst>
          </p:cNvPr>
          <p:cNvCxnSpPr>
            <a:cxnSpLocks/>
          </p:cNvCxnSpPr>
          <p:nvPr/>
        </p:nvCxnSpPr>
        <p:spPr>
          <a:xfrm>
            <a:off x="629144" y="4077072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B57243AF-19F3-4A44-AB0D-A391D3D455C2}"/>
              </a:ext>
            </a:extLst>
          </p:cNvPr>
          <p:cNvCxnSpPr/>
          <p:nvPr/>
        </p:nvCxnSpPr>
        <p:spPr>
          <a:xfrm>
            <a:off x="1317509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47604F-B947-48B8-8DE8-EB94D0218B07}"/>
              </a:ext>
            </a:extLst>
          </p:cNvPr>
          <p:cNvCxnSpPr/>
          <p:nvPr/>
        </p:nvCxnSpPr>
        <p:spPr>
          <a:xfrm>
            <a:off x="2077795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6D1AE6AD-91E0-4D50-8203-7D8D466510D7}"/>
              </a:ext>
            </a:extLst>
          </p:cNvPr>
          <p:cNvCxnSpPr/>
          <p:nvPr/>
        </p:nvCxnSpPr>
        <p:spPr>
          <a:xfrm>
            <a:off x="2902857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B69689C-B602-4FA7-8409-E3FBA9220B50}"/>
              </a:ext>
            </a:extLst>
          </p:cNvPr>
          <p:cNvCxnSpPr/>
          <p:nvPr/>
        </p:nvCxnSpPr>
        <p:spPr>
          <a:xfrm>
            <a:off x="3860800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C49D3B3-42A4-42CF-9C8A-C0A2D5864902}"/>
              </a:ext>
            </a:extLst>
          </p:cNvPr>
          <p:cNvSpPr txBox="1"/>
          <p:nvPr/>
        </p:nvSpPr>
        <p:spPr>
          <a:xfrm>
            <a:off x="629144" y="3738178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inode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A7138B5-A052-448F-B7A2-2A7BB39364A3}"/>
              </a:ext>
            </a:extLst>
          </p:cNvPr>
          <p:cNvSpPr txBox="1"/>
          <p:nvPr/>
        </p:nvSpPr>
        <p:spPr>
          <a:xfrm>
            <a:off x="1331042" y="3738517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rec_len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7EFA238-719C-44C8-94BB-0AEBDC8A6B68}"/>
              </a:ext>
            </a:extLst>
          </p:cNvPr>
          <p:cNvSpPr txBox="1"/>
          <p:nvPr/>
        </p:nvSpPr>
        <p:spPr>
          <a:xfrm>
            <a:off x="2005875" y="3747355"/>
            <a:ext cx="102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name_len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C529A83-32D2-4BF5-A5DB-43D7033CFB2D}"/>
              </a:ext>
            </a:extLst>
          </p:cNvPr>
          <p:cNvSpPr txBox="1"/>
          <p:nvPr/>
        </p:nvSpPr>
        <p:spPr>
          <a:xfrm>
            <a:off x="2926979" y="3758409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file_type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A69C689-5936-42B1-85AA-AE029FFC2218}"/>
              </a:ext>
            </a:extLst>
          </p:cNvPr>
          <p:cNvSpPr txBox="1"/>
          <p:nvPr/>
        </p:nvSpPr>
        <p:spPr>
          <a:xfrm>
            <a:off x="3929782" y="3724501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name</a:t>
            </a:r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29280D7F-BE34-4D65-A1FD-8B4D10C3BE63}"/>
              </a:ext>
            </a:extLst>
          </p:cNvPr>
          <p:cNvCxnSpPr/>
          <p:nvPr/>
        </p:nvCxnSpPr>
        <p:spPr>
          <a:xfrm>
            <a:off x="1317509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77E0769A-50F2-43DE-8B67-394111198AFF}"/>
              </a:ext>
            </a:extLst>
          </p:cNvPr>
          <p:cNvCxnSpPr/>
          <p:nvPr/>
        </p:nvCxnSpPr>
        <p:spPr>
          <a:xfrm>
            <a:off x="2077795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8B64039F-4C2B-4F89-AE1A-84B69D856792}"/>
              </a:ext>
            </a:extLst>
          </p:cNvPr>
          <p:cNvCxnSpPr/>
          <p:nvPr/>
        </p:nvCxnSpPr>
        <p:spPr>
          <a:xfrm>
            <a:off x="2902857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6D2CB04B-85F4-4AF1-8BC2-B55AF7A78C92}"/>
              </a:ext>
            </a:extLst>
          </p:cNvPr>
          <p:cNvCxnSpPr/>
          <p:nvPr/>
        </p:nvCxnSpPr>
        <p:spPr>
          <a:xfrm>
            <a:off x="3863173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97B9CD68-2D07-430B-B35A-858C3C63C3F5}"/>
              </a:ext>
            </a:extLst>
          </p:cNvPr>
          <p:cNvCxnSpPr/>
          <p:nvPr/>
        </p:nvCxnSpPr>
        <p:spPr>
          <a:xfrm>
            <a:off x="629144" y="4437112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1EC66B61-1ADE-4932-896B-268F65B916B6}"/>
              </a:ext>
            </a:extLst>
          </p:cNvPr>
          <p:cNvCxnSpPr/>
          <p:nvPr/>
        </p:nvCxnSpPr>
        <p:spPr>
          <a:xfrm>
            <a:off x="629144" y="4797152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C2F6913-5E15-4D6C-970B-4B015337B5A5}"/>
              </a:ext>
            </a:extLst>
          </p:cNvPr>
          <p:cNvCxnSpPr/>
          <p:nvPr/>
        </p:nvCxnSpPr>
        <p:spPr>
          <a:xfrm>
            <a:off x="629144" y="5085184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DC084ACC-187E-4150-9D07-D447742E7EB1}"/>
              </a:ext>
            </a:extLst>
          </p:cNvPr>
          <p:cNvSpPr txBox="1"/>
          <p:nvPr/>
        </p:nvSpPr>
        <p:spPr>
          <a:xfrm>
            <a:off x="6444208" y="3676623"/>
            <a:ext cx="1008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korea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379CD0A-322B-4C08-90E5-B1CE1402560A}"/>
              </a:ext>
            </a:extLst>
          </p:cNvPr>
          <p:cNvSpPr txBox="1"/>
          <p:nvPr/>
        </p:nvSpPr>
        <p:spPr>
          <a:xfrm>
            <a:off x="4148146" y="3941255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44E6BBB-C1CD-4483-B345-72695FFAFB1D}"/>
              </a:ext>
            </a:extLst>
          </p:cNvPr>
          <p:cNvSpPr txBox="1"/>
          <p:nvPr/>
        </p:nvSpPr>
        <p:spPr>
          <a:xfrm>
            <a:off x="4150169" y="4365104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90407B7-5028-4A1F-B962-3C3040EBFD84}"/>
              </a:ext>
            </a:extLst>
          </p:cNvPr>
          <p:cNvSpPr txBox="1"/>
          <p:nvPr/>
        </p:nvSpPr>
        <p:spPr>
          <a:xfrm>
            <a:off x="3834551" y="4845160"/>
            <a:ext cx="1872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lost+found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8F11157-F712-4C29-B214-88B0DBFBAF42}"/>
              </a:ext>
            </a:extLst>
          </p:cNvPr>
          <p:cNvSpPr txBox="1"/>
          <p:nvPr/>
        </p:nvSpPr>
        <p:spPr>
          <a:xfrm>
            <a:off x="4162265" y="5088251"/>
            <a:ext cx="47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8FD9211-42B2-40CC-B90B-B3CE3CD25625}"/>
              </a:ext>
            </a:extLst>
          </p:cNvPr>
          <p:cNvSpPr txBox="1"/>
          <p:nvPr/>
        </p:nvSpPr>
        <p:spPr>
          <a:xfrm>
            <a:off x="2317006" y="4077072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BBE5829-A2BF-4884-AFAB-8439BEE2613A}"/>
              </a:ext>
            </a:extLst>
          </p:cNvPr>
          <p:cNvSpPr txBox="1"/>
          <p:nvPr/>
        </p:nvSpPr>
        <p:spPr>
          <a:xfrm>
            <a:off x="2319688" y="4462491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196F256-AE25-4A06-8E9A-6327993C901A}"/>
              </a:ext>
            </a:extLst>
          </p:cNvPr>
          <p:cNvSpPr txBox="1"/>
          <p:nvPr/>
        </p:nvSpPr>
        <p:spPr>
          <a:xfrm>
            <a:off x="2257537" y="4827747"/>
            <a:ext cx="454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AB3D444-5980-4F35-A270-9E2B826E64A2}"/>
              </a:ext>
            </a:extLst>
          </p:cNvPr>
          <p:cNvSpPr txBox="1"/>
          <p:nvPr/>
        </p:nvSpPr>
        <p:spPr>
          <a:xfrm>
            <a:off x="2339645" y="5132904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EF186CB-B69D-416B-A7FD-198EBAA48F32}"/>
              </a:ext>
            </a:extLst>
          </p:cNvPr>
          <p:cNvSpPr txBox="1"/>
          <p:nvPr/>
        </p:nvSpPr>
        <p:spPr>
          <a:xfrm>
            <a:off x="3194401" y="512215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3F4F502-F372-4373-AAE7-71A3ACD77121}"/>
              </a:ext>
            </a:extLst>
          </p:cNvPr>
          <p:cNvSpPr txBox="1"/>
          <p:nvPr/>
        </p:nvSpPr>
        <p:spPr>
          <a:xfrm>
            <a:off x="3194401" y="475370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84ACF78-B336-4C35-BAB6-762E38ACB268}"/>
              </a:ext>
            </a:extLst>
          </p:cNvPr>
          <p:cNvSpPr txBox="1"/>
          <p:nvPr/>
        </p:nvSpPr>
        <p:spPr>
          <a:xfrm>
            <a:off x="3194401" y="4425553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86FA646-612A-4DD3-95F8-D0E6496659B9}"/>
              </a:ext>
            </a:extLst>
          </p:cNvPr>
          <p:cNvSpPr txBox="1"/>
          <p:nvPr/>
        </p:nvSpPr>
        <p:spPr>
          <a:xfrm>
            <a:off x="3194401" y="4073132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00E6870-F7D6-45B9-BE03-24133051132B}"/>
              </a:ext>
            </a:extLst>
          </p:cNvPr>
          <p:cNvSpPr txBox="1"/>
          <p:nvPr/>
        </p:nvSpPr>
        <p:spPr>
          <a:xfrm>
            <a:off x="807785" y="509534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A11F3EC-FC11-4754-99A1-117959D092C3}"/>
              </a:ext>
            </a:extLst>
          </p:cNvPr>
          <p:cNvSpPr txBox="1"/>
          <p:nvPr/>
        </p:nvSpPr>
        <p:spPr>
          <a:xfrm>
            <a:off x="787554" y="4763593"/>
            <a:ext cx="56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11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0EB2AD2-AC77-4BED-88F4-1E9A8CECE47F}"/>
              </a:ext>
            </a:extLst>
          </p:cNvPr>
          <p:cNvSpPr txBox="1"/>
          <p:nvPr/>
        </p:nvSpPr>
        <p:spPr>
          <a:xfrm>
            <a:off x="803124" y="4442464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0A213BB-2059-4FC1-996B-76041B9E1D37}"/>
              </a:ext>
            </a:extLst>
          </p:cNvPr>
          <p:cNvSpPr txBox="1"/>
          <p:nvPr/>
        </p:nvSpPr>
        <p:spPr>
          <a:xfrm>
            <a:off x="801904" y="4084775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97" name="자유형: 도형 96">
            <a:extLst>
              <a:ext uri="{FF2B5EF4-FFF2-40B4-BE49-F238E27FC236}">
                <a16:creationId xmlns:a16="http://schemas.microsoft.com/office/drawing/2014/main" id="{28FC541C-CD8F-49EB-917D-B0F06B459555}"/>
              </a:ext>
            </a:extLst>
          </p:cNvPr>
          <p:cNvSpPr/>
          <p:nvPr/>
        </p:nvSpPr>
        <p:spPr>
          <a:xfrm>
            <a:off x="2409371" y="2119086"/>
            <a:ext cx="2699658" cy="1465943"/>
          </a:xfrm>
          <a:custGeom>
            <a:avLst/>
            <a:gdLst>
              <a:gd name="connsiteX0" fmla="*/ 2699658 w 2699658"/>
              <a:gd name="connsiteY0" fmla="*/ 0 h 1465943"/>
              <a:gd name="connsiteX1" fmla="*/ 2641600 w 2699658"/>
              <a:gd name="connsiteY1" fmla="*/ 72571 h 1465943"/>
              <a:gd name="connsiteX2" fmla="*/ 2612572 w 2699658"/>
              <a:gd name="connsiteY2" fmla="*/ 159657 h 1465943"/>
              <a:gd name="connsiteX3" fmla="*/ 2598058 w 2699658"/>
              <a:gd name="connsiteY3" fmla="*/ 203200 h 1465943"/>
              <a:gd name="connsiteX4" fmla="*/ 2569029 w 2699658"/>
              <a:gd name="connsiteY4" fmla="*/ 246743 h 1465943"/>
              <a:gd name="connsiteX5" fmla="*/ 2481943 w 2699658"/>
              <a:gd name="connsiteY5" fmla="*/ 333828 h 1465943"/>
              <a:gd name="connsiteX6" fmla="*/ 2394858 w 2699658"/>
              <a:gd name="connsiteY6" fmla="*/ 420914 h 1465943"/>
              <a:gd name="connsiteX7" fmla="*/ 2307772 w 2699658"/>
              <a:gd name="connsiteY7" fmla="*/ 478971 h 1465943"/>
              <a:gd name="connsiteX8" fmla="*/ 2293258 w 2699658"/>
              <a:gd name="connsiteY8" fmla="*/ 522514 h 1465943"/>
              <a:gd name="connsiteX9" fmla="*/ 2206172 w 2699658"/>
              <a:gd name="connsiteY9" fmla="*/ 580571 h 1465943"/>
              <a:gd name="connsiteX10" fmla="*/ 2162629 w 2699658"/>
              <a:gd name="connsiteY10" fmla="*/ 609600 h 1465943"/>
              <a:gd name="connsiteX11" fmla="*/ 2119086 w 2699658"/>
              <a:gd name="connsiteY11" fmla="*/ 638628 h 1465943"/>
              <a:gd name="connsiteX12" fmla="*/ 2075543 w 2699658"/>
              <a:gd name="connsiteY12" fmla="*/ 653143 h 1465943"/>
              <a:gd name="connsiteX13" fmla="*/ 2032000 w 2699658"/>
              <a:gd name="connsiteY13" fmla="*/ 682171 h 1465943"/>
              <a:gd name="connsiteX14" fmla="*/ 1973943 w 2699658"/>
              <a:gd name="connsiteY14" fmla="*/ 696685 h 1465943"/>
              <a:gd name="connsiteX15" fmla="*/ 1886858 w 2699658"/>
              <a:gd name="connsiteY15" fmla="*/ 725714 h 1465943"/>
              <a:gd name="connsiteX16" fmla="*/ 1756229 w 2699658"/>
              <a:gd name="connsiteY16" fmla="*/ 769257 h 1465943"/>
              <a:gd name="connsiteX17" fmla="*/ 1712686 w 2699658"/>
              <a:gd name="connsiteY17" fmla="*/ 783771 h 1465943"/>
              <a:gd name="connsiteX18" fmla="*/ 1538515 w 2699658"/>
              <a:gd name="connsiteY18" fmla="*/ 812800 h 1465943"/>
              <a:gd name="connsiteX19" fmla="*/ 1393372 w 2699658"/>
              <a:gd name="connsiteY19" fmla="*/ 827314 h 1465943"/>
              <a:gd name="connsiteX20" fmla="*/ 1291772 w 2699658"/>
              <a:gd name="connsiteY20" fmla="*/ 841828 h 1465943"/>
              <a:gd name="connsiteX21" fmla="*/ 1132115 w 2699658"/>
              <a:gd name="connsiteY21" fmla="*/ 856343 h 1465943"/>
              <a:gd name="connsiteX22" fmla="*/ 856343 w 2699658"/>
              <a:gd name="connsiteY22" fmla="*/ 885371 h 1465943"/>
              <a:gd name="connsiteX23" fmla="*/ 711200 w 2699658"/>
              <a:gd name="connsiteY23" fmla="*/ 914400 h 1465943"/>
              <a:gd name="connsiteX24" fmla="*/ 667658 w 2699658"/>
              <a:gd name="connsiteY24" fmla="*/ 928914 h 1465943"/>
              <a:gd name="connsiteX25" fmla="*/ 522515 w 2699658"/>
              <a:gd name="connsiteY25" fmla="*/ 972457 h 1465943"/>
              <a:gd name="connsiteX26" fmla="*/ 435429 w 2699658"/>
              <a:gd name="connsiteY26" fmla="*/ 1030514 h 1465943"/>
              <a:gd name="connsiteX27" fmla="*/ 391886 w 2699658"/>
              <a:gd name="connsiteY27" fmla="*/ 1059543 h 1465943"/>
              <a:gd name="connsiteX28" fmla="*/ 348343 w 2699658"/>
              <a:gd name="connsiteY28" fmla="*/ 1103085 h 1465943"/>
              <a:gd name="connsiteX29" fmla="*/ 304800 w 2699658"/>
              <a:gd name="connsiteY29" fmla="*/ 1117600 h 1465943"/>
              <a:gd name="connsiteX30" fmla="*/ 261258 w 2699658"/>
              <a:gd name="connsiteY30" fmla="*/ 1146628 h 1465943"/>
              <a:gd name="connsiteX31" fmla="*/ 232229 w 2699658"/>
              <a:gd name="connsiteY31" fmla="*/ 1190171 h 1465943"/>
              <a:gd name="connsiteX32" fmla="*/ 145143 w 2699658"/>
              <a:gd name="connsiteY32" fmla="*/ 1248228 h 1465943"/>
              <a:gd name="connsiteX33" fmla="*/ 87086 w 2699658"/>
              <a:gd name="connsiteY33" fmla="*/ 1335314 h 1465943"/>
              <a:gd name="connsiteX34" fmla="*/ 72572 w 2699658"/>
              <a:gd name="connsiteY34" fmla="*/ 1378857 h 1465943"/>
              <a:gd name="connsiteX35" fmla="*/ 29029 w 2699658"/>
              <a:gd name="connsiteY35" fmla="*/ 1407885 h 1465943"/>
              <a:gd name="connsiteX36" fmla="*/ 0 w 2699658"/>
              <a:gd name="connsiteY36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699658" h="1465943">
                <a:moveTo>
                  <a:pt x="2699658" y="0"/>
                </a:moveTo>
                <a:cubicBezTo>
                  <a:pt x="2680305" y="24190"/>
                  <a:pt x="2656434" y="45375"/>
                  <a:pt x="2641600" y="72571"/>
                </a:cubicBezTo>
                <a:cubicBezTo>
                  <a:pt x="2626948" y="99434"/>
                  <a:pt x="2622248" y="130628"/>
                  <a:pt x="2612572" y="159657"/>
                </a:cubicBezTo>
                <a:cubicBezTo>
                  <a:pt x="2607734" y="174171"/>
                  <a:pt x="2606545" y="190470"/>
                  <a:pt x="2598058" y="203200"/>
                </a:cubicBezTo>
                <a:cubicBezTo>
                  <a:pt x="2588382" y="217714"/>
                  <a:pt x="2580618" y="233705"/>
                  <a:pt x="2569029" y="246743"/>
                </a:cubicBezTo>
                <a:cubicBezTo>
                  <a:pt x="2541755" y="277426"/>
                  <a:pt x="2504714" y="299670"/>
                  <a:pt x="2481943" y="333828"/>
                </a:cubicBezTo>
                <a:cubicBezTo>
                  <a:pt x="2430843" y="410480"/>
                  <a:pt x="2478871" y="348902"/>
                  <a:pt x="2394858" y="420914"/>
                </a:cubicBezTo>
                <a:cubicBezTo>
                  <a:pt x="2325671" y="480217"/>
                  <a:pt x="2381838" y="454283"/>
                  <a:pt x="2307772" y="478971"/>
                </a:cubicBezTo>
                <a:cubicBezTo>
                  <a:pt x="2302934" y="493485"/>
                  <a:pt x="2304076" y="511696"/>
                  <a:pt x="2293258" y="522514"/>
                </a:cubicBezTo>
                <a:cubicBezTo>
                  <a:pt x="2268588" y="547184"/>
                  <a:pt x="2235201" y="561219"/>
                  <a:pt x="2206172" y="580571"/>
                </a:cubicBezTo>
                <a:lnTo>
                  <a:pt x="2162629" y="609600"/>
                </a:lnTo>
                <a:cubicBezTo>
                  <a:pt x="2148115" y="619276"/>
                  <a:pt x="2135635" y="633112"/>
                  <a:pt x="2119086" y="638628"/>
                </a:cubicBezTo>
                <a:cubicBezTo>
                  <a:pt x="2104572" y="643466"/>
                  <a:pt x="2089227" y="646301"/>
                  <a:pt x="2075543" y="653143"/>
                </a:cubicBezTo>
                <a:cubicBezTo>
                  <a:pt x="2059941" y="660944"/>
                  <a:pt x="2048034" y="675300"/>
                  <a:pt x="2032000" y="682171"/>
                </a:cubicBezTo>
                <a:cubicBezTo>
                  <a:pt x="2013665" y="690029"/>
                  <a:pt x="1993050" y="690953"/>
                  <a:pt x="1973943" y="696685"/>
                </a:cubicBezTo>
                <a:cubicBezTo>
                  <a:pt x="1944635" y="705478"/>
                  <a:pt x="1915886" y="716038"/>
                  <a:pt x="1886858" y="725714"/>
                </a:cubicBezTo>
                <a:lnTo>
                  <a:pt x="1756229" y="769257"/>
                </a:lnTo>
                <a:cubicBezTo>
                  <a:pt x="1741715" y="774095"/>
                  <a:pt x="1727777" y="781256"/>
                  <a:pt x="1712686" y="783771"/>
                </a:cubicBezTo>
                <a:cubicBezTo>
                  <a:pt x="1654629" y="793447"/>
                  <a:pt x="1597081" y="806944"/>
                  <a:pt x="1538515" y="812800"/>
                </a:cubicBezTo>
                <a:lnTo>
                  <a:pt x="1393372" y="827314"/>
                </a:lnTo>
                <a:cubicBezTo>
                  <a:pt x="1359396" y="831311"/>
                  <a:pt x="1325773" y="838050"/>
                  <a:pt x="1291772" y="841828"/>
                </a:cubicBezTo>
                <a:cubicBezTo>
                  <a:pt x="1238660" y="847729"/>
                  <a:pt x="1185334" y="851505"/>
                  <a:pt x="1132115" y="856343"/>
                </a:cubicBezTo>
                <a:cubicBezTo>
                  <a:pt x="969309" y="888903"/>
                  <a:pt x="1149239" y="856082"/>
                  <a:pt x="856343" y="885371"/>
                </a:cubicBezTo>
                <a:cubicBezTo>
                  <a:pt x="812472" y="889758"/>
                  <a:pt x="755178" y="901835"/>
                  <a:pt x="711200" y="914400"/>
                </a:cubicBezTo>
                <a:cubicBezTo>
                  <a:pt x="696490" y="918603"/>
                  <a:pt x="682368" y="924711"/>
                  <a:pt x="667658" y="928914"/>
                </a:cubicBezTo>
                <a:cubicBezTo>
                  <a:pt x="632158" y="939057"/>
                  <a:pt x="548389" y="955208"/>
                  <a:pt x="522515" y="972457"/>
                </a:cubicBezTo>
                <a:lnTo>
                  <a:pt x="435429" y="1030514"/>
                </a:lnTo>
                <a:cubicBezTo>
                  <a:pt x="420915" y="1040190"/>
                  <a:pt x="404221" y="1047208"/>
                  <a:pt x="391886" y="1059543"/>
                </a:cubicBezTo>
                <a:cubicBezTo>
                  <a:pt x="377372" y="1074057"/>
                  <a:pt x="365422" y="1091699"/>
                  <a:pt x="348343" y="1103085"/>
                </a:cubicBezTo>
                <a:cubicBezTo>
                  <a:pt x="335613" y="1111572"/>
                  <a:pt x="318484" y="1110758"/>
                  <a:pt x="304800" y="1117600"/>
                </a:cubicBezTo>
                <a:cubicBezTo>
                  <a:pt x="289198" y="1125401"/>
                  <a:pt x="275772" y="1136952"/>
                  <a:pt x="261258" y="1146628"/>
                </a:cubicBezTo>
                <a:cubicBezTo>
                  <a:pt x="251582" y="1161142"/>
                  <a:pt x="245357" y="1178684"/>
                  <a:pt x="232229" y="1190171"/>
                </a:cubicBezTo>
                <a:cubicBezTo>
                  <a:pt x="205973" y="1213145"/>
                  <a:pt x="145143" y="1248228"/>
                  <a:pt x="145143" y="1248228"/>
                </a:cubicBezTo>
                <a:cubicBezTo>
                  <a:pt x="125791" y="1277257"/>
                  <a:pt x="98118" y="1302216"/>
                  <a:pt x="87086" y="1335314"/>
                </a:cubicBezTo>
                <a:cubicBezTo>
                  <a:pt x="82248" y="1349828"/>
                  <a:pt x="82129" y="1366910"/>
                  <a:pt x="72572" y="1378857"/>
                </a:cubicBezTo>
                <a:cubicBezTo>
                  <a:pt x="61675" y="1392478"/>
                  <a:pt x="43543" y="1398209"/>
                  <a:pt x="29029" y="1407885"/>
                </a:cubicBezTo>
                <a:cubicBezTo>
                  <a:pt x="12351" y="1457919"/>
                  <a:pt x="25333" y="1440610"/>
                  <a:pt x="0" y="146594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자유형: 도형 97">
            <a:extLst>
              <a:ext uri="{FF2B5EF4-FFF2-40B4-BE49-F238E27FC236}">
                <a16:creationId xmlns:a16="http://schemas.microsoft.com/office/drawing/2014/main" id="{AF7B2A29-677F-4E29-B717-277F49987BAF}"/>
              </a:ext>
            </a:extLst>
          </p:cNvPr>
          <p:cNvSpPr/>
          <p:nvPr/>
        </p:nvSpPr>
        <p:spPr>
          <a:xfrm>
            <a:off x="6662057" y="2133600"/>
            <a:ext cx="638658" cy="1378857"/>
          </a:xfrm>
          <a:custGeom>
            <a:avLst/>
            <a:gdLst>
              <a:gd name="connsiteX0" fmla="*/ 0 w 638658"/>
              <a:gd name="connsiteY0" fmla="*/ 0 h 1378857"/>
              <a:gd name="connsiteX1" fmla="*/ 101600 w 638658"/>
              <a:gd name="connsiteY1" fmla="*/ 159657 h 1378857"/>
              <a:gd name="connsiteX2" fmla="*/ 130629 w 638658"/>
              <a:gd name="connsiteY2" fmla="*/ 203200 h 1378857"/>
              <a:gd name="connsiteX3" fmla="*/ 203200 w 638658"/>
              <a:gd name="connsiteY3" fmla="*/ 290286 h 1378857"/>
              <a:gd name="connsiteX4" fmla="*/ 246743 w 638658"/>
              <a:gd name="connsiteY4" fmla="*/ 377371 h 1378857"/>
              <a:gd name="connsiteX5" fmla="*/ 261257 w 638658"/>
              <a:gd name="connsiteY5" fmla="*/ 420914 h 1378857"/>
              <a:gd name="connsiteX6" fmla="*/ 304800 w 638658"/>
              <a:gd name="connsiteY6" fmla="*/ 449943 h 1378857"/>
              <a:gd name="connsiteX7" fmla="*/ 319314 w 638658"/>
              <a:gd name="connsiteY7" fmla="*/ 493486 h 1378857"/>
              <a:gd name="connsiteX8" fmla="*/ 391886 w 638658"/>
              <a:gd name="connsiteY8" fmla="*/ 595086 h 1378857"/>
              <a:gd name="connsiteX9" fmla="*/ 420914 w 638658"/>
              <a:gd name="connsiteY9" fmla="*/ 638629 h 1378857"/>
              <a:gd name="connsiteX10" fmla="*/ 449943 w 638658"/>
              <a:gd name="connsiteY10" fmla="*/ 725714 h 1378857"/>
              <a:gd name="connsiteX11" fmla="*/ 508000 w 638658"/>
              <a:gd name="connsiteY11" fmla="*/ 812800 h 1378857"/>
              <a:gd name="connsiteX12" fmla="*/ 537029 w 638658"/>
              <a:gd name="connsiteY12" fmla="*/ 899886 h 1378857"/>
              <a:gd name="connsiteX13" fmla="*/ 566057 w 638658"/>
              <a:gd name="connsiteY13" fmla="*/ 1030514 h 1378857"/>
              <a:gd name="connsiteX14" fmla="*/ 580572 w 638658"/>
              <a:gd name="connsiteY14" fmla="*/ 1103086 h 1378857"/>
              <a:gd name="connsiteX15" fmla="*/ 595086 w 638658"/>
              <a:gd name="connsiteY15" fmla="*/ 1146629 h 1378857"/>
              <a:gd name="connsiteX16" fmla="*/ 624114 w 638658"/>
              <a:gd name="connsiteY16" fmla="*/ 1248229 h 1378857"/>
              <a:gd name="connsiteX17" fmla="*/ 638629 w 638658"/>
              <a:gd name="connsiteY17" fmla="*/ 1378857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38658" h="1378857">
                <a:moveTo>
                  <a:pt x="0" y="0"/>
                </a:moveTo>
                <a:cubicBezTo>
                  <a:pt x="61490" y="102482"/>
                  <a:pt x="27898" y="49105"/>
                  <a:pt x="101600" y="159657"/>
                </a:cubicBezTo>
                <a:cubicBezTo>
                  <a:pt x="111276" y="174171"/>
                  <a:pt x="122828" y="187597"/>
                  <a:pt x="130629" y="203200"/>
                </a:cubicBezTo>
                <a:cubicBezTo>
                  <a:pt x="167458" y="276860"/>
                  <a:pt x="141654" y="249255"/>
                  <a:pt x="203200" y="290286"/>
                </a:cubicBezTo>
                <a:cubicBezTo>
                  <a:pt x="239681" y="399733"/>
                  <a:pt x="190470" y="264826"/>
                  <a:pt x="246743" y="377371"/>
                </a:cubicBezTo>
                <a:cubicBezTo>
                  <a:pt x="253585" y="391055"/>
                  <a:pt x="251700" y="408967"/>
                  <a:pt x="261257" y="420914"/>
                </a:cubicBezTo>
                <a:cubicBezTo>
                  <a:pt x="272154" y="434536"/>
                  <a:pt x="290286" y="440267"/>
                  <a:pt x="304800" y="449943"/>
                </a:cubicBezTo>
                <a:cubicBezTo>
                  <a:pt x="309638" y="464457"/>
                  <a:pt x="312472" y="479802"/>
                  <a:pt x="319314" y="493486"/>
                </a:cubicBezTo>
                <a:cubicBezTo>
                  <a:pt x="330715" y="516289"/>
                  <a:pt x="380929" y="579747"/>
                  <a:pt x="391886" y="595086"/>
                </a:cubicBezTo>
                <a:cubicBezTo>
                  <a:pt x="402025" y="609281"/>
                  <a:pt x="413829" y="622689"/>
                  <a:pt x="420914" y="638629"/>
                </a:cubicBezTo>
                <a:cubicBezTo>
                  <a:pt x="433341" y="666590"/>
                  <a:pt x="432970" y="700254"/>
                  <a:pt x="449943" y="725714"/>
                </a:cubicBezTo>
                <a:cubicBezTo>
                  <a:pt x="469295" y="754743"/>
                  <a:pt x="496967" y="779702"/>
                  <a:pt x="508000" y="812800"/>
                </a:cubicBezTo>
                <a:cubicBezTo>
                  <a:pt x="517676" y="841829"/>
                  <a:pt x="531028" y="869881"/>
                  <a:pt x="537029" y="899886"/>
                </a:cubicBezTo>
                <a:cubicBezTo>
                  <a:pt x="580791" y="1118701"/>
                  <a:pt x="525073" y="846087"/>
                  <a:pt x="566057" y="1030514"/>
                </a:cubicBezTo>
                <a:cubicBezTo>
                  <a:pt x="571409" y="1054596"/>
                  <a:pt x="574589" y="1079153"/>
                  <a:pt x="580572" y="1103086"/>
                </a:cubicBezTo>
                <a:cubicBezTo>
                  <a:pt x="584283" y="1117929"/>
                  <a:pt x="590883" y="1131918"/>
                  <a:pt x="595086" y="1146629"/>
                </a:cubicBezTo>
                <a:cubicBezTo>
                  <a:pt x="631535" y="1274204"/>
                  <a:pt x="589314" y="1143828"/>
                  <a:pt x="624114" y="1248229"/>
                </a:cubicBezTo>
                <a:cubicBezTo>
                  <a:pt x="639997" y="1359408"/>
                  <a:pt x="638629" y="1315618"/>
                  <a:pt x="638629" y="13788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A19FE2D-F67C-4EC2-B62A-127EC78869BA}"/>
              </a:ext>
            </a:extLst>
          </p:cNvPr>
          <p:cNvSpPr txBox="1"/>
          <p:nvPr/>
        </p:nvSpPr>
        <p:spPr>
          <a:xfrm>
            <a:off x="6662057" y="5317570"/>
            <a:ext cx="158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regular file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B7BF2FF-7B3C-40E0-8B90-6472A57F271C}"/>
              </a:ext>
            </a:extLst>
          </p:cNvPr>
          <p:cNvSpPr txBox="1"/>
          <p:nvPr/>
        </p:nvSpPr>
        <p:spPr>
          <a:xfrm>
            <a:off x="1841954" y="5613928"/>
            <a:ext cx="158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 file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7C1EAD6-7F6C-41D2-A162-2BB6162724E9}"/>
              </a:ext>
            </a:extLst>
          </p:cNvPr>
          <p:cNvSpPr txBox="1"/>
          <p:nvPr/>
        </p:nvSpPr>
        <p:spPr>
          <a:xfrm>
            <a:off x="1480777" y="5114798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980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DB05DDA-C44B-4DB4-83B6-3C3814099D65}"/>
              </a:ext>
            </a:extLst>
          </p:cNvPr>
          <p:cNvSpPr txBox="1"/>
          <p:nvPr/>
        </p:nvSpPr>
        <p:spPr>
          <a:xfrm>
            <a:off x="1472126" y="4815058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81439DE-3DED-41C9-AC22-94DB7D3747DE}"/>
              </a:ext>
            </a:extLst>
          </p:cNvPr>
          <p:cNvSpPr txBox="1"/>
          <p:nvPr/>
        </p:nvSpPr>
        <p:spPr>
          <a:xfrm>
            <a:off x="1435551" y="4475340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08F8820-FB2D-4926-981E-3C5F57FBBEB6}"/>
              </a:ext>
            </a:extLst>
          </p:cNvPr>
          <p:cNvSpPr txBox="1"/>
          <p:nvPr/>
        </p:nvSpPr>
        <p:spPr>
          <a:xfrm>
            <a:off x="1444111" y="4076039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76161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0B39E6-9590-4A1D-B562-0D859998F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directory entry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69FA6F1C-DCA7-40BB-9979-59E556AE4C5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28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ext2_dir_entry_2{</a:t>
            </a:r>
          </a:p>
          <a:p>
            <a:r>
              <a:rPr lang="en-US" sz="1800"/>
              <a:t>   __u32 inode; // </a:t>
            </a:r>
            <a:r>
              <a:rPr lang="en-US" sz="1800">
                <a:solidFill>
                  <a:srgbClr val="FF0000"/>
                </a:solidFill>
              </a:rPr>
              <a:t>4 </a:t>
            </a:r>
            <a:r>
              <a:rPr lang="en-US" sz="1800"/>
              <a:t>byte</a:t>
            </a:r>
          </a:p>
          <a:p>
            <a:r>
              <a:rPr lang="en-US" sz="1800"/>
              <a:t>   __u16 rec_len; // </a:t>
            </a:r>
            <a:r>
              <a:rPr lang="en-US" sz="1800">
                <a:solidFill>
                  <a:srgbClr val="FF0000"/>
                </a:solidFill>
              </a:rPr>
              <a:t>2</a:t>
            </a:r>
            <a:r>
              <a:rPr lang="en-US" sz="1800"/>
              <a:t> byte</a:t>
            </a:r>
          </a:p>
          <a:p>
            <a:r>
              <a:rPr lang="en-US" sz="1800"/>
              <a:t>   __u8 name_len; // </a:t>
            </a:r>
            <a:r>
              <a:rPr lang="en-US" sz="1800">
                <a:solidFill>
                  <a:srgbClr val="FF0000"/>
                </a:solidFill>
              </a:rPr>
              <a:t>1</a:t>
            </a:r>
            <a:r>
              <a:rPr lang="en-US" sz="1800"/>
              <a:t> byte</a:t>
            </a:r>
          </a:p>
          <a:p>
            <a:r>
              <a:rPr lang="en-US" sz="1800"/>
              <a:t>   __u8 file_type; // </a:t>
            </a:r>
            <a:r>
              <a:rPr lang="en-US" sz="1800">
                <a:solidFill>
                  <a:srgbClr val="FF0000"/>
                </a:solidFill>
              </a:rPr>
              <a:t>1</a:t>
            </a:r>
            <a:r>
              <a:rPr lang="en-US" sz="1800"/>
              <a:t> byte</a:t>
            </a:r>
          </a:p>
          <a:p>
            <a:r>
              <a:rPr lang="en-US" sz="1800"/>
              <a:t>   char name[];  // file name</a:t>
            </a:r>
          </a:p>
          <a:p>
            <a:r>
              <a:rPr lang="en-US" sz="1800"/>
              <a:t>}</a:t>
            </a:r>
          </a:p>
          <a:p>
            <a:endParaRPr lang="en-US" sz="1800"/>
          </a:p>
          <a:p>
            <a:r>
              <a:rPr lang="en-US" sz="1800"/>
              <a:t>file type=1 : regular file</a:t>
            </a:r>
          </a:p>
          <a:p>
            <a:r>
              <a:rPr lang="en-US" sz="1800"/>
              <a:t>file type=2 : directory file</a:t>
            </a:r>
          </a:p>
          <a:p>
            <a:r>
              <a:rPr lang="en-US" sz="1800"/>
              <a:t>rec_len: size of each entry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directory file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52920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49320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47A9484C-8231-4D40-8118-AB2B623FEFA8}"/>
              </a:ext>
            </a:extLst>
          </p:cNvPr>
          <p:cNvCxnSpPr/>
          <p:nvPr/>
        </p:nvCxnSpPr>
        <p:spPr>
          <a:xfrm>
            <a:off x="6444208" y="185411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C0C14994-846D-4A27-BA32-235C36C412F2}"/>
              </a:ext>
            </a:extLst>
          </p:cNvPr>
          <p:cNvCxnSpPr/>
          <p:nvPr/>
        </p:nvCxnSpPr>
        <p:spPr>
          <a:xfrm>
            <a:off x="6732240" y="187043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8CB30343-4149-4A13-8B51-D8B22319C791}"/>
              </a:ext>
            </a:extLst>
          </p:cNvPr>
          <p:cNvSpPr/>
          <p:nvPr/>
        </p:nvSpPr>
        <p:spPr>
          <a:xfrm>
            <a:off x="629145" y="3717032"/>
            <a:ext cx="4121124" cy="1733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64C752-01C8-44D8-AE94-8B8FDD70869F}"/>
              </a:ext>
            </a:extLst>
          </p:cNvPr>
          <p:cNvSpPr txBox="1"/>
          <p:nvPr/>
        </p:nvSpPr>
        <p:spPr>
          <a:xfrm>
            <a:off x="4986486" y="232163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C24A94-0308-46B5-9047-8DCD62A04EEE}"/>
              </a:ext>
            </a:extLst>
          </p:cNvPr>
          <p:cNvSpPr txBox="1"/>
          <p:nvPr/>
        </p:nvSpPr>
        <p:spPr>
          <a:xfrm>
            <a:off x="6372205" y="2321639"/>
            <a:ext cx="720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/f1</a:t>
            </a:r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A050A362-9209-4BAF-A8CE-817217E649E9}"/>
              </a:ext>
            </a:extLst>
          </p:cNvPr>
          <p:cNvCxnSpPr>
            <a:cxnSpLocks/>
          </p:cNvCxnSpPr>
          <p:nvPr/>
        </p:nvCxnSpPr>
        <p:spPr>
          <a:xfrm>
            <a:off x="629144" y="4077072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B57243AF-19F3-4A44-AB0D-A391D3D455C2}"/>
              </a:ext>
            </a:extLst>
          </p:cNvPr>
          <p:cNvCxnSpPr/>
          <p:nvPr/>
        </p:nvCxnSpPr>
        <p:spPr>
          <a:xfrm>
            <a:off x="1317509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9B47604F-B947-48B8-8DE8-EB94D0218B07}"/>
              </a:ext>
            </a:extLst>
          </p:cNvPr>
          <p:cNvCxnSpPr/>
          <p:nvPr/>
        </p:nvCxnSpPr>
        <p:spPr>
          <a:xfrm>
            <a:off x="2077795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6D1AE6AD-91E0-4D50-8203-7D8D466510D7}"/>
              </a:ext>
            </a:extLst>
          </p:cNvPr>
          <p:cNvCxnSpPr/>
          <p:nvPr/>
        </p:nvCxnSpPr>
        <p:spPr>
          <a:xfrm>
            <a:off x="2902857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BB69689C-B602-4FA7-8409-E3FBA9220B50}"/>
              </a:ext>
            </a:extLst>
          </p:cNvPr>
          <p:cNvCxnSpPr/>
          <p:nvPr/>
        </p:nvCxnSpPr>
        <p:spPr>
          <a:xfrm>
            <a:off x="3860800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C49D3B3-42A4-42CF-9C8A-C0A2D5864902}"/>
              </a:ext>
            </a:extLst>
          </p:cNvPr>
          <p:cNvSpPr txBox="1"/>
          <p:nvPr/>
        </p:nvSpPr>
        <p:spPr>
          <a:xfrm>
            <a:off x="629144" y="3738178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inode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A7138B5-A052-448F-B7A2-2A7BB39364A3}"/>
              </a:ext>
            </a:extLst>
          </p:cNvPr>
          <p:cNvSpPr txBox="1"/>
          <p:nvPr/>
        </p:nvSpPr>
        <p:spPr>
          <a:xfrm>
            <a:off x="1331042" y="3738517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rec_len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7EFA238-719C-44C8-94BB-0AEBDC8A6B68}"/>
              </a:ext>
            </a:extLst>
          </p:cNvPr>
          <p:cNvSpPr txBox="1"/>
          <p:nvPr/>
        </p:nvSpPr>
        <p:spPr>
          <a:xfrm>
            <a:off x="2005875" y="3747355"/>
            <a:ext cx="102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name_len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C529A83-32D2-4BF5-A5DB-43D7033CFB2D}"/>
              </a:ext>
            </a:extLst>
          </p:cNvPr>
          <p:cNvSpPr txBox="1"/>
          <p:nvPr/>
        </p:nvSpPr>
        <p:spPr>
          <a:xfrm>
            <a:off x="2926979" y="3758409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file_type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A69C689-5936-42B1-85AA-AE029FFC2218}"/>
              </a:ext>
            </a:extLst>
          </p:cNvPr>
          <p:cNvSpPr txBox="1"/>
          <p:nvPr/>
        </p:nvSpPr>
        <p:spPr>
          <a:xfrm>
            <a:off x="3929782" y="3724501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name</a:t>
            </a:r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29280D7F-BE34-4D65-A1FD-8B4D10C3BE63}"/>
              </a:ext>
            </a:extLst>
          </p:cNvPr>
          <p:cNvCxnSpPr/>
          <p:nvPr/>
        </p:nvCxnSpPr>
        <p:spPr>
          <a:xfrm>
            <a:off x="1317509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77E0769A-50F2-43DE-8B67-394111198AFF}"/>
              </a:ext>
            </a:extLst>
          </p:cNvPr>
          <p:cNvCxnSpPr/>
          <p:nvPr/>
        </p:nvCxnSpPr>
        <p:spPr>
          <a:xfrm>
            <a:off x="2077795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8B64039F-4C2B-4F89-AE1A-84B69D856792}"/>
              </a:ext>
            </a:extLst>
          </p:cNvPr>
          <p:cNvCxnSpPr/>
          <p:nvPr/>
        </p:nvCxnSpPr>
        <p:spPr>
          <a:xfrm>
            <a:off x="2902857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6D2CB04B-85F4-4AF1-8BC2-B55AF7A78C92}"/>
              </a:ext>
            </a:extLst>
          </p:cNvPr>
          <p:cNvCxnSpPr/>
          <p:nvPr/>
        </p:nvCxnSpPr>
        <p:spPr>
          <a:xfrm>
            <a:off x="3863173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97B9CD68-2D07-430B-B35A-858C3C63C3F5}"/>
              </a:ext>
            </a:extLst>
          </p:cNvPr>
          <p:cNvCxnSpPr/>
          <p:nvPr/>
        </p:nvCxnSpPr>
        <p:spPr>
          <a:xfrm>
            <a:off x="629144" y="4437112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1EC66B61-1ADE-4932-896B-268F65B916B6}"/>
              </a:ext>
            </a:extLst>
          </p:cNvPr>
          <p:cNvCxnSpPr/>
          <p:nvPr/>
        </p:nvCxnSpPr>
        <p:spPr>
          <a:xfrm>
            <a:off x="629144" y="4797152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C2F6913-5E15-4D6C-970B-4B015337B5A5}"/>
              </a:ext>
            </a:extLst>
          </p:cNvPr>
          <p:cNvCxnSpPr/>
          <p:nvPr/>
        </p:nvCxnSpPr>
        <p:spPr>
          <a:xfrm>
            <a:off x="629144" y="5085184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7379CD0A-322B-4C08-90E5-B1CE1402560A}"/>
              </a:ext>
            </a:extLst>
          </p:cNvPr>
          <p:cNvSpPr txBox="1"/>
          <p:nvPr/>
        </p:nvSpPr>
        <p:spPr>
          <a:xfrm>
            <a:off x="4148146" y="3941255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44E6BBB-C1CD-4483-B345-72695FFAFB1D}"/>
              </a:ext>
            </a:extLst>
          </p:cNvPr>
          <p:cNvSpPr txBox="1"/>
          <p:nvPr/>
        </p:nvSpPr>
        <p:spPr>
          <a:xfrm>
            <a:off x="4150169" y="4365104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90407B7-5028-4A1F-B962-3C3040EBFD84}"/>
              </a:ext>
            </a:extLst>
          </p:cNvPr>
          <p:cNvSpPr txBox="1"/>
          <p:nvPr/>
        </p:nvSpPr>
        <p:spPr>
          <a:xfrm>
            <a:off x="3834551" y="4845160"/>
            <a:ext cx="1872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lost+found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8F11157-F712-4C29-B214-88B0DBFBAF42}"/>
              </a:ext>
            </a:extLst>
          </p:cNvPr>
          <p:cNvSpPr txBox="1"/>
          <p:nvPr/>
        </p:nvSpPr>
        <p:spPr>
          <a:xfrm>
            <a:off x="4162265" y="5088251"/>
            <a:ext cx="47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8FD9211-42B2-40CC-B90B-B3CE3CD25625}"/>
              </a:ext>
            </a:extLst>
          </p:cNvPr>
          <p:cNvSpPr txBox="1"/>
          <p:nvPr/>
        </p:nvSpPr>
        <p:spPr>
          <a:xfrm>
            <a:off x="2317006" y="4077072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BBE5829-A2BF-4884-AFAB-8439BEE2613A}"/>
              </a:ext>
            </a:extLst>
          </p:cNvPr>
          <p:cNvSpPr txBox="1"/>
          <p:nvPr/>
        </p:nvSpPr>
        <p:spPr>
          <a:xfrm>
            <a:off x="2319688" y="4462491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196F256-AE25-4A06-8E9A-6327993C901A}"/>
              </a:ext>
            </a:extLst>
          </p:cNvPr>
          <p:cNvSpPr txBox="1"/>
          <p:nvPr/>
        </p:nvSpPr>
        <p:spPr>
          <a:xfrm>
            <a:off x="2257537" y="4827747"/>
            <a:ext cx="454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AB3D444-5980-4F35-A270-9E2B826E64A2}"/>
              </a:ext>
            </a:extLst>
          </p:cNvPr>
          <p:cNvSpPr txBox="1"/>
          <p:nvPr/>
        </p:nvSpPr>
        <p:spPr>
          <a:xfrm>
            <a:off x="2339645" y="5132904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EF186CB-B69D-416B-A7FD-198EBAA48F32}"/>
              </a:ext>
            </a:extLst>
          </p:cNvPr>
          <p:cNvSpPr txBox="1"/>
          <p:nvPr/>
        </p:nvSpPr>
        <p:spPr>
          <a:xfrm>
            <a:off x="3194401" y="512215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3F4F502-F372-4373-AAE7-71A3ACD77121}"/>
              </a:ext>
            </a:extLst>
          </p:cNvPr>
          <p:cNvSpPr txBox="1"/>
          <p:nvPr/>
        </p:nvSpPr>
        <p:spPr>
          <a:xfrm>
            <a:off x="3194401" y="475370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84ACF78-B336-4C35-BAB6-762E38ACB268}"/>
              </a:ext>
            </a:extLst>
          </p:cNvPr>
          <p:cNvSpPr txBox="1"/>
          <p:nvPr/>
        </p:nvSpPr>
        <p:spPr>
          <a:xfrm>
            <a:off x="3194401" y="4425553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86FA646-612A-4DD3-95F8-D0E6496659B9}"/>
              </a:ext>
            </a:extLst>
          </p:cNvPr>
          <p:cNvSpPr txBox="1"/>
          <p:nvPr/>
        </p:nvSpPr>
        <p:spPr>
          <a:xfrm>
            <a:off x="3194401" y="4073132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00E6870-F7D6-45B9-BE03-24133051132B}"/>
              </a:ext>
            </a:extLst>
          </p:cNvPr>
          <p:cNvSpPr txBox="1"/>
          <p:nvPr/>
        </p:nvSpPr>
        <p:spPr>
          <a:xfrm>
            <a:off x="807785" y="509534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A11F3EC-FC11-4754-99A1-117959D092C3}"/>
              </a:ext>
            </a:extLst>
          </p:cNvPr>
          <p:cNvSpPr txBox="1"/>
          <p:nvPr/>
        </p:nvSpPr>
        <p:spPr>
          <a:xfrm>
            <a:off x="787554" y="4763593"/>
            <a:ext cx="56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11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0EB2AD2-AC77-4BED-88F4-1E9A8CECE47F}"/>
              </a:ext>
            </a:extLst>
          </p:cNvPr>
          <p:cNvSpPr txBox="1"/>
          <p:nvPr/>
        </p:nvSpPr>
        <p:spPr>
          <a:xfrm>
            <a:off x="803124" y="4442464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0A213BB-2059-4FC1-996B-76041B9E1D37}"/>
              </a:ext>
            </a:extLst>
          </p:cNvPr>
          <p:cNvSpPr txBox="1"/>
          <p:nvPr/>
        </p:nvSpPr>
        <p:spPr>
          <a:xfrm>
            <a:off x="801904" y="4084775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97" name="자유형: 도형 96">
            <a:extLst>
              <a:ext uri="{FF2B5EF4-FFF2-40B4-BE49-F238E27FC236}">
                <a16:creationId xmlns:a16="http://schemas.microsoft.com/office/drawing/2014/main" id="{28FC541C-CD8F-49EB-917D-B0F06B459555}"/>
              </a:ext>
            </a:extLst>
          </p:cNvPr>
          <p:cNvSpPr/>
          <p:nvPr/>
        </p:nvSpPr>
        <p:spPr>
          <a:xfrm>
            <a:off x="2409371" y="2119086"/>
            <a:ext cx="2699658" cy="1465943"/>
          </a:xfrm>
          <a:custGeom>
            <a:avLst/>
            <a:gdLst>
              <a:gd name="connsiteX0" fmla="*/ 2699658 w 2699658"/>
              <a:gd name="connsiteY0" fmla="*/ 0 h 1465943"/>
              <a:gd name="connsiteX1" fmla="*/ 2641600 w 2699658"/>
              <a:gd name="connsiteY1" fmla="*/ 72571 h 1465943"/>
              <a:gd name="connsiteX2" fmla="*/ 2612572 w 2699658"/>
              <a:gd name="connsiteY2" fmla="*/ 159657 h 1465943"/>
              <a:gd name="connsiteX3" fmla="*/ 2598058 w 2699658"/>
              <a:gd name="connsiteY3" fmla="*/ 203200 h 1465943"/>
              <a:gd name="connsiteX4" fmla="*/ 2569029 w 2699658"/>
              <a:gd name="connsiteY4" fmla="*/ 246743 h 1465943"/>
              <a:gd name="connsiteX5" fmla="*/ 2481943 w 2699658"/>
              <a:gd name="connsiteY5" fmla="*/ 333828 h 1465943"/>
              <a:gd name="connsiteX6" fmla="*/ 2394858 w 2699658"/>
              <a:gd name="connsiteY6" fmla="*/ 420914 h 1465943"/>
              <a:gd name="connsiteX7" fmla="*/ 2307772 w 2699658"/>
              <a:gd name="connsiteY7" fmla="*/ 478971 h 1465943"/>
              <a:gd name="connsiteX8" fmla="*/ 2293258 w 2699658"/>
              <a:gd name="connsiteY8" fmla="*/ 522514 h 1465943"/>
              <a:gd name="connsiteX9" fmla="*/ 2206172 w 2699658"/>
              <a:gd name="connsiteY9" fmla="*/ 580571 h 1465943"/>
              <a:gd name="connsiteX10" fmla="*/ 2162629 w 2699658"/>
              <a:gd name="connsiteY10" fmla="*/ 609600 h 1465943"/>
              <a:gd name="connsiteX11" fmla="*/ 2119086 w 2699658"/>
              <a:gd name="connsiteY11" fmla="*/ 638628 h 1465943"/>
              <a:gd name="connsiteX12" fmla="*/ 2075543 w 2699658"/>
              <a:gd name="connsiteY12" fmla="*/ 653143 h 1465943"/>
              <a:gd name="connsiteX13" fmla="*/ 2032000 w 2699658"/>
              <a:gd name="connsiteY13" fmla="*/ 682171 h 1465943"/>
              <a:gd name="connsiteX14" fmla="*/ 1973943 w 2699658"/>
              <a:gd name="connsiteY14" fmla="*/ 696685 h 1465943"/>
              <a:gd name="connsiteX15" fmla="*/ 1886858 w 2699658"/>
              <a:gd name="connsiteY15" fmla="*/ 725714 h 1465943"/>
              <a:gd name="connsiteX16" fmla="*/ 1756229 w 2699658"/>
              <a:gd name="connsiteY16" fmla="*/ 769257 h 1465943"/>
              <a:gd name="connsiteX17" fmla="*/ 1712686 w 2699658"/>
              <a:gd name="connsiteY17" fmla="*/ 783771 h 1465943"/>
              <a:gd name="connsiteX18" fmla="*/ 1538515 w 2699658"/>
              <a:gd name="connsiteY18" fmla="*/ 812800 h 1465943"/>
              <a:gd name="connsiteX19" fmla="*/ 1393372 w 2699658"/>
              <a:gd name="connsiteY19" fmla="*/ 827314 h 1465943"/>
              <a:gd name="connsiteX20" fmla="*/ 1291772 w 2699658"/>
              <a:gd name="connsiteY20" fmla="*/ 841828 h 1465943"/>
              <a:gd name="connsiteX21" fmla="*/ 1132115 w 2699658"/>
              <a:gd name="connsiteY21" fmla="*/ 856343 h 1465943"/>
              <a:gd name="connsiteX22" fmla="*/ 856343 w 2699658"/>
              <a:gd name="connsiteY22" fmla="*/ 885371 h 1465943"/>
              <a:gd name="connsiteX23" fmla="*/ 711200 w 2699658"/>
              <a:gd name="connsiteY23" fmla="*/ 914400 h 1465943"/>
              <a:gd name="connsiteX24" fmla="*/ 667658 w 2699658"/>
              <a:gd name="connsiteY24" fmla="*/ 928914 h 1465943"/>
              <a:gd name="connsiteX25" fmla="*/ 522515 w 2699658"/>
              <a:gd name="connsiteY25" fmla="*/ 972457 h 1465943"/>
              <a:gd name="connsiteX26" fmla="*/ 435429 w 2699658"/>
              <a:gd name="connsiteY26" fmla="*/ 1030514 h 1465943"/>
              <a:gd name="connsiteX27" fmla="*/ 391886 w 2699658"/>
              <a:gd name="connsiteY27" fmla="*/ 1059543 h 1465943"/>
              <a:gd name="connsiteX28" fmla="*/ 348343 w 2699658"/>
              <a:gd name="connsiteY28" fmla="*/ 1103085 h 1465943"/>
              <a:gd name="connsiteX29" fmla="*/ 304800 w 2699658"/>
              <a:gd name="connsiteY29" fmla="*/ 1117600 h 1465943"/>
              <a:gd name="connsiteX30" fmla="*/ 261258 w 2699658"/>
              <a:gd name="connsiteY30" fmla="*/ 1146628 h 1465943"/>
              <a:gd name="connsiteX31" fmla="*/ 232229 w 2699658"/>
              <a:gd name="connsiteY31" fmla="*/ 1190171 h 1465943"/>
              <a:gd name="connsiteX32" fmla="*/ 145143 w 2699658"/>
              <a:gd name="connsiteY32" fmla="*/ 1248228 h 1465943"/>
              <a:gd name="connsiteX33" fmla="*/ 87086 w 2699658"/>
              <a:gd name="connsiteY33" fmla="*/ 1335314 h 1465943"/>
              <a:gd name="connsiteX34" fmla="*/ 72572 w 2699658"/>
              <a:gd name="connsiteY34" fmla="*/ 1378857 h 1465943"/>
              <a:gd name="connsiteX35" fmla="*/ 29029 w 2699658"/>
              <a:gd name="connsiteY35" fmla="*/ 1407885 h 1465943"/>
              <a:gd name="connsiteX36" fmla="*/ 0 w 2699658"/>
              <a:gd name="connsiteY36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699658" h="1465943">
                <a:moveTo>
                  <a:pt x="2699658" y="0"/>
                </a:moveTo>
                <a:cubicBezTo>
                  <a:pt x="2680305" y="24190"/>
                  <a:pt x="2656434" y="45375"/>
                  <a:pt x="2641600" y="72571"/>
                </a:cubicBezTo>
                <a:cubicBezTo>
                  <a:pt x="2626948" y="99434"/>
                  <a:pt x="2622248" y="130628"/>
                  <a:pt x="2612572" y="159657"/>
                </a:cubicBezTo>
                <a:cubicBezTo>
                  <a:pt x="2607734" y="174171"/>
                  <a:pt x="2606545" y="190470"/>
                  <a:pt x="2598058" y="203200"/>
                </a:cubicBezTo>
                <a:cubicBezTo>
                  <a:pt x="2588382" y="217714"/>
                  <a:pt x="2580618" y="233705"/>
                  <a:pt x="2569029" y="246743"/>
                </a:cubicBezTo>
                <a:cubicBezTo>
                  <a:pt x="2541755" y="277426"/>
                  <a:pt x="2504714" y="299670"/>
                  <a:pt x="2481943" y="333828"/>
                </a:cubicBezTo>
                <a:cubicBezTo>
                  <a:pt x="2430843" y="410480"/>
                  <a:pt x="2478871" y="348902"/>
                  <a:pt x="2394858" y="420914"/>
                </a:cubicBezTo>
                <a:cubicBezTo>
                  <a:pt x="2325671" y="480217"/>
                  <a:pt x="2381838" y="454283"/>
                  <a:pt x="2307772" y="478971"/>
                </a:cubicBezTo>
                <a:cubicBezTo>
                  <a:pt x="2302934" y="493485"/>
                  <a:pt x="2304076" y="511696"/>
                  <a:pt x="2293258" y="522514"/>
                </a:cubicBezTo>
                <a:cubicBezTo>
                  <a:pt x="2268588" y="547184"/>
                  <a:pt x="2235201" y="561219"/>
                  <a:pt x="2206172" y="580571"/>
                </a:cubicBezTo>
                <a:lnTo>
                  <a:pt x="2162629" y="609600"/>
                </a:lnTo>
                <a:cubicBezTo>
                  <a:pt x="2148115" y="619276"/>
                  <a:pt x="2135635" y="633112"/>
                  <a:pt x="2119086" y="638628"/>
                </a:cubicBezTo>
                <a:cubicBezTo>
                  <a:pt x="2104572" y="643466"/>
                  <a:pt x="2089227" y="646301"/>
                  <a:pt x="2075543" y="653143"/>
                </a:cubicBezTo>
                <a:cubicBezTo>
                  <a:pt x="2059941" y="660944"/>
                  <a:pt x="2048034" y="675300"/>
                  <a:pt x="2032000" y="682171"/>
                </a:cubicBezTo>
                <a:cubicBezTo>
                  <a:pt x="2013665" y="690029"/>
                  <a:pt x="1993050" y="690953"/>
                  <a:pt x="1973943" y="696685"/>
                </a:cubicBezTo>
                <a:cubicBezTo>
                  <a:pt x="1944635" y="705478"/>
                  <a:pt x="1915886" y="716038"/>
                  <a:pt x="1886858" y="725714"/>
                </a:cubicBezTo>
                <a:lnTo>
                  <a:pt x="1756229" y="769257"/>
                </a:lnTo>
                <a:cubicBezTo>
                  <a:pt x="1741715" y="774095"/>
                  <a:pt x="1727777" y="781256"/>
                  <a:pt x="1712686" y="783771"/>
                </a:cubicBezTo>
                <a:cubicBezTo>
                  <a:pt x="1654629" y="793447"/>
                  <a:pt x="1597081" y="806944"/>
                  <a:pt x="1538515" y="812800"/>
                </a:cubicBezTo>
                <a:lnTo>
                  <a:pt x="1393372" y="827314"/>
                </a:lnTo>
                <a:cubicBezTo>
                  <a:pt x="1359396" y="831311"/>
                  <a:pt x="1325773" y="838050"/>
                  <a:pt x="1291772" y="841828"/>
                </a:cubicBezTo>
                <a:cubicBezTo>
                  <a:pt x="1238660" y="847729"/>
                  <a:pt x="1185334" y="851505"/>
                  <a:pt x="1132115" y="856343"/>
                </a:cubicBezTo>
                <a:cubicBezTo>
                  <a:pt x="969309" y="888903"/>
                  <a:pt x="1149239" y="856082"/>
                  <a:pt x="856343" y="885371"/>
                </a:cubicBezTo>
                <a:cubicBezTo>
                  <a:pt x="812472" y="889758"/>
                  <a:pt x="755178" y="901835"/>
                  <a:pt x="711200" y="914400"/>
                </a:cubicBezTo>
                <a:cubicBezTo>
                  <a:pt x="696490" y="918603"/>
                  <a:pt x="682368" y="924711"/>
                  <a:pt x="667658" y="928914"/>
                </a:cubicBezTo>
                <a:cubicBezTo>
                  <a:pt x="632158" y="939057"/>
                  <a:pt x="548389" y="955208"/>
                  <a:pt x="522515" y="972457"/>
                </a:cubicBezTo>
                <a:lnTo>
                  <a:pt x="435429" y="1030514"/>
                </a:lnTo>
                <a:cubicBezTo>
                  <a:pt x="420915" y="1040190"/>
                  <a:pt x="404221" y="1047208"/>
                  <a:pt x="391886" y="1059543"/>
                </a:cubicBezTo>
                <a:cubicBezTo>
                  <a:pt x="377372" y="1074057"/>
                  <a:pt x="365422" y="1091699"/>
                  <a:pt x="348343" y="1103085"/>
                </a:cubicBezTo>
                <a:cubicBezTo>
                  <a:pt x="335613" y="1111572"/>
                  <a:pt x="318484" y="1110758"/>
                  <a:pt x="304800" y="1117600"/>
                </a:cubicBezTo>
                <a:cubicBezTo>
                  <a:pt x="289198" y="1125401"/>
                  <a:pt x="275772" y="1136952"/>
                  <a:pt x="261258" y="1146628"/>
                </a:cubicBezTo>
                <a:cubicBezTo>
                  <a:pt x="251582" y="1161142"/>
                  <a:pt x="245357" y="1178684"/>
                  <a:pt x="232229" y="1190171"/>
                </a:cubicBezTo>
                <a:cubicBezTo>
                  <a:pt x="205973" y="1213145"/>
                  <a:pt x="145143" y="1248228"/>
                  <a:pt x="145143" y="1248228"/>
                </a:cubicBezTo>
                <a:cubicBezTo>
                  <a:pt x="125791" y="1277257"/>
                  <a:pt x="98118" y="1302216"/>
                  <a:pt x="87086" y="1335314"/>
                </a:cubicBezTo>
                <a:cubicBezTo>
                  <a:pt x="82248" y="1349828"/>
                  <a:pt x="82129" y="1366910"/>
                  <a:pt x="72572" y="1378857"/>
                </a:cubicBezTo>
                <a:cubicBezTo>
                  <a:pt x="61675" y="1392478"/>
                  <a:pt x="43543" y="1398209"/>
                  <a:pt x="29029" y="1407885"/>
                </a:cubicBezTo>
                <a:cubicBezTo>
                  <a:pt x="12351" y="1457919"/>
                  <a:pt x="25333" y="1440610"/>
                  <a:pt x="0" y="146594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B7BF2FF-7B3C-40E0-8B90-6472A57F271C}"/>
              </a:ext>
            </a:extLst>
          </p:cNvPr>
          <p:cNvSpPr txBox="1"/>
          <p:nvPr/>
        </p:nvSpPr>
        <p:spPr>
          <a:xfrm>
            <a:off x="1841954" y="5613928"/>
            <a:ext cx="158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 file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B313421B-CC08-411D-BEBE-32D61F0F3798}"/>
              </a:ext>
            </a:extLst>
          </p:cNvPr>
          <p:cNvCxnSpPr>
            <a:cxnSpLocks/>
          </p:cNvCxnSpPr>
          <p:nvPr/>
        </p:nvCxnSpPr>
        <p:spPr>
          <a:xfrm flipH="1">
            <a:off x="6804391" y="3034134"/>
            <a:ext cx="251937" cy="266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0D67B07F-67C2-484F-AE7D-7028F6CFEC2F}"/>
              </a:ext>
            </a:extLst>
          </p:cNvPr>
          <p:cNvCxnSpPr>
            <a:cxnSpLocks/>
          </p:cNvCxnSpPr>
          <p:nvPr/>
        </p:nvCxnSpPr>
        <p:spPr>
          <a:xfrm flipH="1">
            <a:off x="5726368" y="3333529"/>
            <a:ext cx="807706" cy="390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2EAA77D3-28D3-4A52-B436-0EED88D549B9}"/>
              </a:ext>
            </a:extLst>
          </p:cNvPr>
          <p:cNvCxnSpPr>
            <a:cxnSpLocks/>
          </p:cNvCxnSpPr>
          <p:nvPr/>
        </p:nvCxnSpPr>
        <p:spPr>
          <a:xfrm flipH="1">
            <a:off x="6275921" y="3414470"/>
            <a:ext cx="432048" cy="347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>
            <a:extLst>
              <a:ext uri="{FF2B5EF4-FFF2-40B4-BE49-F238E27FC236}">
                <a16:creationId xmlns:a16="http://schemas.microsoft.com/office/drawing/2014/main" id="{CB1807E4-2FCD-4469-8D13-05A3FCF05B26}"/>
              </a:ext>
            </a:extLst>
          </p:cNvPr>
          <p:cNvCxnSpPr>
            <a:cxnSpLocks/>
          </p:cNvCxnSpPr>
          <p:nvPr/>
        </p:nvCxnSpPr>
        <p:spPr>
          <a:xfrm>
            <a:off x="6896894" y="3416866"/>
            <a:ext cx="113583" cy="787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id="{1923B161-57EA-477C-A3F4-B26BEB042DDE}"/>
              </a:ext>
            </a:extLst>
          </p:cNvPr>
          <p:cNvCxnSpPr>
            <a:cxnSpLocks/>
          </p:cNvCxnSpPr>
          <p:nvPr/>
        </p:nvCxnSpPr>
        <p:spPr>
          <a:xfrm>
            <a:off x="7010477" y="3370641"/>
            <a:ext cx="1008118" cy="572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967104CA-7BB6-49F5-AAA8-E118AF835816}"/>
              </a:ext>
            </a:extLst>
          </p:cNvPr>
          <p:cNvSpPr txBox="1"/>
          <p:nvPr/>
        </p:nvSpPr>
        <p:spPr>
          <a:xfrm>
            <a:off x="5496392" y="3510719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4E0EFEE-14C1-44FF-A26E-D4F5C5CEB118}"/>
              </a:ext>
            </a:extLst>
          </p:cNvPr>
          <p:cNvSpPr txBox="1"/>
          <p:nvPr/>
        </p:nvSpPr>
        <p:spPr>
          <a:xfrm>
            <a:off x="6063820" y="3554058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89FB1BA-CEF8-4697-B0E5-579388F5A039}"/>
              </a:ext>
            </a:extLst>
          </p:cNvPr>
          <p:cNvSpPr txBox="1"/>
          <p:nvPr/>
        </p:nvSpPr>
        <p:spPr>
          <a:xfrm>
            <a:off x="6431645" y="4279418"/>
            <a:ext cx="1872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lost+found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18F4104-6CE5-48F5-A25D-6B93EE2ECB60}"/>
              </a:ext>
            </a:extLst>
          </p:cNvPr>
          <p:cNvSpPr txBox="1"/>
          <p:nvPr/>
        </p:nvSpPr>
        <p:spPr>
          <a:xfrm>
            <a:off x="7926754" y="4019832"/>
            <a:ext cx="47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244ACA2-A1F5-4A8F-90BE-20EC123F270C}"/>
              </a:ext>
            </a:extLst>
          </p:cNvPr>
          <p:cNvSpPr txBox="1"/>
          <p:nvPr/>
        </p:nvSpPr>
        <p:spPr>
          <a:xfrm>
            <a:off x="1444111" y="4076039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ED3AF18-811E-45FD-88CE-39FF3223FD03}"/>
              </a:ext>
            </a:extLst>
          </p:cNvPr>
          <p:cNvSpPr txBox="1"/>
          <p:nvPr/>
        </p:nvSpPr>
        <p:spPr>
          <a:xfrm>
            <a:off x="1466250" y="4462491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F627C9D-E6E3-4F37-826A-2A59FA4DE206}"/>
              </a:ext>
            </a:extLst>
          </p:cNvPr>
          <p:cNvSpPr txBox="1"/>
          <p:nvPr/>
        </p:nvSpPr>
        <p:spPr>
          <a:xfrm>
            <a:off x="1486878" y="4798993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DE00748-A4C2-430A-9B5F-D46AB2A697A7}"/>
              </a:ext>
            </a:extLst>
          </p:cNvPr>
          <p:cNvSpPr txBox="1"/>
          <p:nvPr/>
        </p:nvSpPr>
        <p:spPr>
          <a:xfrm>
            <a:off x="1480777" y="5114798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980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C9A1A0F-C0F8-4870-B0F6-7321FC856416}"/>
              </a:ext>
            </a:extLst>
          </p:cNvPr>
          <p:cNvSpPr txBox="1"/>
          <p:nvPr/>
        </p:nvSpPr>
        <p:spPr>
          <a:xfrm>
            <a:off x="5109029" y="4753709"/>
            <a:ext cx="40349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A directory file has two </a:t>
            </a:r>
          </a:p>
          <a:p>
            <a:r>
              <a:rPr lang="en-US"/>
              <a:t>pre-existing files: "." and ".."</a:t>
            </a:r>
          </a:p>
          <a:p>
            <a:r>
              <a:rPr lang="en-US"/>
              <a:t>- "." is the current directory file</a:t>
            </a:r>
          </a:p>
          <a:p>
            <a:r>
              <a:rPr lang="en-US"/>
              <a:t>- ".." is the parent directory file.</a:t>
            </a:r>
          </a:p>
          <a:p>
            <a:r>
              <a:rPr lang="en-US"/>
              <a:t>- The parent of "/" is "/" itself.</a:t>
            </a:r>
          </a:p>
          <a:p>
            <a:r>
              <a:rPr lang="en-US"/>
              <a:t>- inode number of "/" is 2.</a:t>
            </a:r>
          </a:p>
        </p:txBody>
      </p:sp>
    </p:spTree>
    <p:extLst>
      <p:ext uri="{BB962C8B-B14F-4D97-AF65-F5344CB8AC3E}">
        <p14:creationId xmlns:p14="http://schemas.microsoft.com/office/powerpoint/2010/main" val="357943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/>
              <a:t>location of / (inode 2)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C611A8C-E225-4DF5-B025-3EFA7D2F3E33}"/>
              </a:ext>
            </a:extLst>
          </p:cNvPr>
          <p:cNvSpPr/>
          <p:nvPr/>
        </p:nvSpPr>
        <p:spPr>
          <a:xfrm>
            <a:off x="539552" y="1844824"/>
            <a:ext cx="814724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A80E50A7-F129-48EA-AA31-AA6EBBF0B908}"/>
              </a:ext>
            </a:extLst>
          </p:cNvPr>
          <p:cNvCxnSpPr/>
          <p:nvPr/>
        </p:nvCxnSpPr>
        <p:spPr>
          <a:xfrm>
            <a:off x="971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9F10810-A586-486B-B35E-ABFE1D533DDA}"/>
              </a:ext>
            </a:extLst>
          </p:cNvPr>
          <p:cNvCxnSpPr/>
          <p:nvPr/>
        </p:nvCxnSpPr>
        <p:spPr>
          <a:xfrm>
            <a:off x="6619632" y="187043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A3F3D09-4CC9-4A1A-BA27-1451F5D32EAA}"/>
              </a:ext>
            </a:extLst>
          </p:cNvPr>
          <p:cNvCxnSpPr/>
          <p:nvPr/>
        </p:nvCxnSpPr>
        <p:spPr>
          <a:xfrm>
            <a:off x="6276655" y="187043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1E5CB3E-8B37-4456-938F-B7EAA9AE08A8}"/>
              </a:ext>
            </a:extLst>
          </p:cNvPr>
          <p:cNvCxnSpPr/>
          <p:nvPr/>
        </p:nvCxnSpPr>
        <p:spPr>
          <a:xfrm>
            <a:off x="13316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289A093-7700-4F89-9095-8558FDAB9CD4}"/>
              </a:ext>
            </a:extLst>
          </p:cNvPr>
          <p:cNvCxnSpPr/>
          <p:nvPr/>
        </p:nvCxnSpPr>
        <p:spPr>
          <a:xfrm>
            <a:off x="1733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EE6B67-1992-43E0-A9B2-2C06F8391474}"/>
              </a:ext>
            </a:extLst>
          </p:cNvPr>
          <p:cNvCxnSpPr/>
          <p:nvPr/>
        </p:nvCxnSpPr>
        <p:spPr>
          <a:xfrm>
            <a:off x="2088343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BCDC531-892A-47CB-A073-E10E20BE50AA}"/>
              </a:ext>
            </a:extLst>
          </p:cNvPr>
          <p:cNvCxnSpPr/>
          <p:nvPr/>
        </p:nvCxnSpPr>
        <p:spPr>
          <a:xfrm>
            <a:off x="24956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4A4D6A32-3CDF-4389-B644-C1A1FF71D27E}"/>
              </a:ext>
            </a:extLst>
          </p:cNvPr>
          <p:cNvCxnSpPr/>
          <p:nvPr/>
        </p:nvCxnSpPr>
        <p:spPr>
          <a:xfrm>
            <a:off x="280680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9985698-2991-400C-9FF9-ED43ED0DFC57}"/>
              </a:ext>
            </a:extLst>
          </p:cNvPr>
          <p:cNvCxnSpPr/>
          <p:nvPr/>
        </p:nvCxnSpPr>
        <p:spPr>
          <a:xfrm>
            <a:off x="313184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8FED098E-ECC6-4DDE-A19A-0D44850FB342}"/>
              </a:ext>
            </a:extLst>
          </p:cNvPr>
          <p:cNvCxnSpPr/>
          <p:nvPr/>
        </p:nvCxnSpPr>
        <p:spPr>
          <a:xfrm>
            <a:off x="349188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AEB0CD3-977A-49D8-97BF-E46169075E12}"/>
              </a:ext>
            </a:extLst>
          </p:cNvPr>
          <p:cNvCxnSpPr/>
          <p:nvPr/>
        </p:nvCxnSpPr>
        <p:spPr>
          <a:xfrm>
            <a:off x="385192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7D20F080-9B7E-46B1-B0A5-55DBDFA95098}"/>
              </a:ext>
            </a:extLst>
          </p:cNvPr>
          <p:cNvCxnSpPr/>
          <p:nvPr/>
        </p:nvCxnSpPr>
        <p:spPr>
          <a:xfrm>
            <a:off x="4211960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AACB23-5726-4136-81EA-DDE17905A2F7}"/>
              </a:ext>
            </a:extLst>
          </p:cNvPr>
          <p:cNvCxnSpPr/>
          <p:nvPr/>
        </p:nvCxnSpPr>
        <p:spPr>
          <a:xfrm>
            <a:off x="4614686" y="1844824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D4C7817-9629-4C47-AF59-0CFAC904B1DD}"/>
              </a:ext>
            </a:extLst>
          </p:cNvPr>
          <p:cNvSpPr txBox="1"/>
          <p:nvPr/>
        </p:nvSpPr>
        <p:spPr>
          <a:xfrm>
            <a:off x="2095198" y="1844824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679341-09BC-4033-99DB-D605915F82AE}"/>
              </a:ext>
            </a:extLst>
          </p:cNvPr>
          <p:cNvSpPr txBox="1"/>
          <p:nvPr/>
        </p:nvSpPr>
        <p:spPr>
          <a:xfrm>
            <a:off x="2511990" y="1835532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24FC-0222-4D67-80BB-3B8AD0699DF7}"/>
              </a:ext>
            </a:extLst>
          </p:cNvPr>
          <p:cNvSpPr txBox="1"/>
          <p:nvPr/>
        </p:nvSpPr>
        <p:spPr>
          <a:xfrm>
            <a:off x="1465170" y="1116347"/>
            <a:ext cx="14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 system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3638FF-5D0C-4489-A37A-B82AEF897B88}"/>
              </a:ext>
            </a:extLst>
          </p:cNvPr>
          <p:cNvSpPr txBox="1"/>
          <p:nvPr/>
        </p:nvSpPr>
        <p:spPr>
          <a:xfrm>
            <a:off x="5476863" y="1010204"/>
            <a:ext cx="1441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files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567E17-2EFF-4470-9316-A8EC61D05D11}"/>
              </a:ext>
            </a:extLst>
          </p:cNvPr>
          <p:cNvSpPr txBox="1"/>
          <p:nvPr/>
        </p:nvSpPr>
        <p:spPr>
          <a:xfrm>
            <a:off x="1485747" y="2230470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5A3FCD-81BB-48C7-9EF3-B0A221B1EFB2}"/>
              </a:ext>
            </a:extLst>
          </p:cNvPr>
          <p:cNvSpPr txBox="1"/>
          <p:nvPr/>
        </p:nvSpPr>
        <p:spPr>
          <a:xfrm>
            <a:off x="629145" y="1861138"/>
            <a:ext cx="325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00D6D-08E3-4EB6-9EF5-765A44F57F4D}"/>
              </a:ext>
            </a:extLst>
          </p:cNvPr>
          <p:cNvSpPr txBox="1"/>
          <p:nvPr/>
        </p:nvSpPr>
        <p:spPr>
          <a:xfrm>
            <a:off x="3111600" y="1783060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0B38D2-E6B6-4DD3-8000-7DF79B524B46}"/>
              </a:ext>
            </a:extLst>
          </p:cNvPr>
          <p:cNvSpPr txBox="1"/>
          <p:nvPr/>
        </p:nvSpPr>
        <p:spPr>
          <a:xfrm>
            <a:off x="1317509" y="1819218"/>
            <a:ext cx="625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AE4BA8-6979-4897-917C-218973C81929}"/>
              </a:ext>
            </a:extLst>
          </p:cNvPr>
          <p:cNvSpPr txBox="1"/>
          <p:nvPr/>
        </p:nvSpPr>
        <p:spPr>
          <a:xfrm>
            <a:off x="2837016" y="2330272"/>
            <a:ext cx="1441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Inode Table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82ABC447-89FF-472D-A679-46BAC2B6EE03}"/>
              </a:ext>
            </a:extLst>
          </p:cNvPr>
          <p:cNvSpPr/>
          <p:nvPr/>
        </p:nvSpPr>
        <p:spPr>
          <a:xfrm>
            <a:off x="537029" y="1553029"/>
            <a:ext cx="3311630" cy="157095"/>
          </a:xfrm>
          <a:custGeom>
            <a:avLst/>
            <a:gdLst>
              <a:gd name="connsiteX0" fmla="*/ 0 w 3396342"/>
              <a:gd name="connsiteY0" fmla="*/ 217714 h 217714"/>
              <a:gd name="connsiteX1" fmla="*/ 72571 w 3396342"/>
              <a:gd name="connsiteY1" fmla="*/ 203200 h 217714"/>
              <a:gd name="connsiteX2" fmla="*/ 217714 w 3396342"/>
              <a:gd name="connsiteY2" fmla="*/ 159657 h 217714"/>
              <a:gd name="connsiteX3" fmla="*/ 362857 w 3396342"/>
              <a:gd name="connsiteY3" fmla="*/ 130628 h 217714"/>
              <a:gd name="connsiteX4" fmla="*/ 449942 w 3396342"/>
              <a:gd name="connsiteY4" fmla="*/ 101600 h 217714"/>
              <a:gd name="connsiteX5" fmla="*/ 493485 w 3396342"/>
              <a:gd name="connsiteY5" fmla="*/ 87085 h 217714"/>
              <a:gd name="connsiteX6" fmla="*/ 566057 w 3396342"/>
              <a:gd name="connsiteY6" fmla="*/ 72571 h 217714"/>
              <a:gd name="connsiteX7" fmla="*/ 943428 w 3396342"/>
              <a:gd name="connsiteY7" fmla="*/ 43542 h 217714"/>
              <a:gd name="connsiteX8" fmla="*/ 1001485 w 3396342"/>
              <a:gd name="connsiteY8" fmla="*/ 29028 h 217714"/>
              <a:gd name="connsiteX9" fmla="*/ 1161142 w 3396342"/>
              <a:gd name="connsiteY9" fmla="*/ 0 h 217714"/>
              <a:gd name="connsiteX10" fmla="*/ 1494971 w 3396342"/>
              <a:gd name="connsiteY10" fmla="*/ 14514 h 217714"/>
              <a:gd name="connsiteX11" fmla="*/ 1582057 w 3396342"/>
              <a:gd name="connsiteY11" fmla="*/ 0 h 217714"/>
              <a:gd name="connsiteX12" fmla="*/ 1843314 w 3396342"/>
              <a:gd name="connsiteY12" fmla="*/ 29028 h 217714"/>
              <a:gd name="connsiteX13" fmla="*/ 1886857 w 3396342"/>
              <a:gd name="connsiteY13" fmla="*/ 43542 h 217714"/>
              <a:gd name="connsiteX14" fmla="*/ 1973942 w 3396342"/>
              <a:gd name="connsiteY14" fmla="*/ 58057 h 217714"/>
              <a:gd name="connsiteX15" fmla="*/ 2931885 w 3396342"/>
              <a:gd name="connsiteY15" fmla="*/ 72571 h 217714"/>
              <a:gd name="connsiteX16" fmla="*/ 3004457 w 3396342"/>
              <a:gd name="connsiteY16" fmla="*/ 87085 h 217714"/>
              <a:gd name="connsiteX17" fmla="*/ 3091542 w 3396342"/>
              <a:gd name="connsiteY17" fmla="*/ 101600 h 217714"/>
              <a:gd name="connsiteX18" fmla="*/ 3164114 w 3396342"/>
              <a:gd name="connsiteY18" fmla="*/ 145142 h 217714"/>
              <a:gd name="connsiteX19" fmla="*/ 3309257 w 3396342"/>
              <a:gd name="connsiteY19" fmla="*/ 174171 h 217714"/>
              <a:gd name="connsiteX20" fmla="*/ 3367314 w 3396342"/>
              <a:gd name="connsiteY20" fmla="*/ 188685 h 217714"/>
              <a:gd name="connsiteX21" fmla="*/ 3396342 w 3396342"/>
              <a:gd name="connsiteY21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342" h="217714">
                <a:moveTo>
                  <a:pt x="0" y="217714"/>
                </a:moveTo>
                <a:cubicBezTo>
                  <a:pt x="24190" y="212876"/>
                  <a:pt x="48771" y="209691"/>
                  <a:pt x="72571" y="203200"/>
                </a:cubicBezTo>
                <a:cubicBezTo>
                  <a:pt x="206283" y="166733"/>
                  <a:pt x="111912" y="182329"/>
                  <a:pt x="217714" y="159657"/>
                </a:cubicBezTo>
                <a:cubicBezTo>
                  <a:pt x="265958" y="149319"/>
                  <a:pt x="316050" y="146230"/>
                  <a:pt x="362857" y="130628"/>
                </a:cubicBezTo>
                <a:lnTo>
                  <a:pt x="449942" y="101600"/>
                </a:lnTo>
                <a:cubicBezTo>
                  <a:pt x="464456" y="96762"/>
                  <a:pt x="478483" y="90085"/>
                  <a:pt x="493485" y="87085"/>
                </a:cubicBezTo>
                <a:cubicBezTo>
                  <a:pt x="517676" y="82247"/>
                  <a:pt x="541723" y="76627"/>
                  <a:pt x="566057" y="72571"/>
                </a:cubicBezTo>
                <a:cubicBezTo>
                  <a:pt x="718543" y="47157"/>
                  <a:pt x="741769" y="54156"/>
                  <a:pt x="943428" y="43542"/>
                </a:cubicBezTo>
                <a:cubicBezTo>
                  <a:pt x="962780" y="38704"/>
                  <a:pt x="982012" y="33355"/>
                  <a:pt x="1001485" y="29028"/>
                </a:cubicBezTo>
                <a:cubicBezTo>
                  <a:pt x="1062339" y="15505"/>
                  <a:pt x="1098125" y="10503"/>
                  <a:pt x="1161142" y="0"/>
                </a:cubicBezTo>
                <a:cubicBezTo>
                  <a:pt x="1272418" y="4838"/>
                  <a:pt x="1383590" y="14514"/>
                  <a:pt x="1494971" y="14514"/>
                </a:cubicBezTo>
                <a:cubicBezTo>
                  <a:pt x="1524400" y="14514"/>
                  <a:pt x="1552628" y="0"/>
                  <a:pt x="1582057" y="0"/>
                </a:cubicBezTo>
                <a:cubicBezTo>
                  <a:pt x="1652503" y="0"/>
                  <a:pt x="1767735" y="18231"/>
                  <a:pt x="1843314" y="29028"/>
                </a:cubicBezTo>
                <a:cubicBezTo>
                  <a:pt x="1857828" y="33866"/>
                  <a:pt x="1871922" y="40223"/>
                  <a:pt x="1886857" y="43542"/>
                </a:cubicBezTo>
                <a:cubicBezTo>
                  <a:pt x="1915585" y="49926"/>
                  <a:pt x="1944525" y="57240"/>
                  <a:pt x="1973942" y="58057"/>
                </a:cubicBezTo>
                <a:cubicBezTo>
                  <a:pt x="2293170" y="66925"/>
                  <a:pt x="2612571" y="67733"/>
                  <a:pt x="2931885" y="72571"/>
                </a:cubicBezTo>
                <a:lnTo>
                  <a:pt x="3004457" y="87085"/>
                </a:lnTo>
                <a:cubicBezTo>
                  <a:pt x="3033411" y="92349"/>
                  <a:pt x="3063885" y="91543"/>
                  <a:pt x="3091542" y="101600"/>
                </a:cubicBezTo>
                <a:cubicBezTo>
                  <a:pt x="3118054" y="111241"/>
                  <a:pt x="3137351" y="136221"/>
                  <a:pt x="3164114" y="145142"/>
                </a:cubicBezTo>
                <a:cubicBezTo>
                  <a:pt x="3210921" y="160744"/>
                  <a:pt x="3261391" y="162205"/>
                  <a:pt x="3309257" y="174171"/>
                </a:cubicBezTo>
                <a:cubicBezTo>
                  <a:pt x="3328609" y="179009"/>
                  <a:pt x="3349472" y="179764"/>
                  <a:pt x="3367314" y="188685"/>
                </a:cubicBezTo>
                <a:cubicBezTo>
                  <a:pt x="3379553" y="194805"/>
                  <a:pt x="3386666" y="208038"/>
                  <a:pt x="3396342" y="2177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FFEE780F-FA77-47DB-895A-BE4888BFB673}"/>
              </a:ext>
            </a:extLst>
          </p:cNvPr>
          <p:cNvSpPr/>
          <p:nvPr/>
        </p:nvSpPr>
        <p:spPr>
          <a:xfrm>
            <a:off x="3904343" y="1407886"/>
            <a:ext cx="4586514" cy="334032"/>
          </a:xfrm>
          <a:custGeom>
            <a:avLst/>
            <a:gdLst>
              <a:gd name="connsiteX0" fmla="*/ 0 w 4586514"/>
              <a:gd name="connsiteY0" fmla="*/ 333828 h 334032"/>
              <a:gd name="connsiteX1" fmla="*/ 43543 w 4586514"/>
              <a:gd name="connsiteY1" fmla="*/ 261257 h 334032"/>
              <a:gd name="connsiteX2" fmla="*/ 174171 w 4586514"/>
              <a:gd name="connsiteY2" fmla="*/ 188685 h 334032"/>
              <a:gd name="connsiteX3" fmla="*/ 217714 w 4586514"/>
              <a:gd name="connsiteY3" fmla="*/ 159657 h 334032"/>
              <a:gd name="connsiteX4" fmla="*/ 290286 w 4586514"/>
              <a:gd name="connsiteY4" fmla="*/ 101600 h 334032"/>
              <a:gd name="connsiteX5" fmla="*/ 333828 w 4586514"/>
              <a:gd name="connsiteY5" fmla="*/ 72571 h 334032"/>
              <a:gd name="connsiteX6" fmla="*/ 420914 w 4586514"/>
              <a:gd name="connsiteY6" fmla="*/ 43543 h 334032"/>
              <a:gd name="connsiteX7" fmla="*/ 464457 w 4586514"/>
              <a:gd name="connsiteY7" fmla="*/ 29028 h 334032"/>
              <a:gd name="connsiteX8" fmla="*/ 566057 w 4586514"/>
              <a:gd name="connsiteY8" fmla="*/ 0 h 334032"/>
              <a:gd name="connsiteX9" fmla="*/ 1074057 w 4586514"/>
              <a:gd name="connsiteY9" fmla="*/ 14514 h 334032"/>
              <a:gd name="connsiteX10" fmla="*/ 1175657 w 4586514"/>
              <a:gd name="connsiteY10" fmla="*/ 29028 h 334032"/>
              <a:gd name="connsiteX11" fmla="*/ 1335314 w 4586514"/>
              <a:gd name="connsiteY11" fmla="*/ 58057 h 334032"/>
              <a:gd name="connsiteX12" fmla="*/ 1611086 w 4586514"/>
              <a:gd name="connsiteY12" fmla="*/ 43543 h 334032"/>
              <a:gd name="connsiteX13" fmla="*/ 1698171 w 4586514"/>
              <a:gd name="connsiteY13" fmla="*/ 14514 h 334032"/>
              <a:gd name="connsiteX14" fmla="*/ 1756228 w 4586514"/>
              <a:gd name="connsiteY14" fmla="*/ 0 h 334032"/>
              <a:gd name="connsiteX15" fmla="*/ 1886857 w 4586514"/>
              <a:gd name="connsiteY15" fmla="*/ 29028 h 334032"/>
              <a:gd name="connsiteX16" fmla="*/ 2002971 w 4586514"/>
              <a:gd name="connsiteY16" fmla="*/ 58057 h 334032"/>
              <a:gd name="connsiteX17" fmla="*/ 2191657 w 4586514"/>
              <a:gd name="connsiteY17" fmla="*/ 29028 h 334032"/>
              <a:gd name="connsiteX18" fmla="*/ 2351314 w 4586514"/>
              <a:gd name="connsiteY18" fmla="*/ 14514 h 334032"/>
              <a:gd name="connsiteX19" fmla="*/ 3338286 w 4586514"/>
              <a:gd name="connsiteY19" fmla="*/ 58057 h 334032"/>
              <a:gd name="connsiteX20" fmla="*/ 3512457 w 4586514"/>
              <a:gd name="connsiteY20" fmla="*/ 87085 h 334032"/>
              <a:gd name="connsiteX21" fmla="*/ 3614057 w 4586514"/>
              <a:gd name="connsiteY21" fmla="*/ 101600 h 334032"/>
              <a:gd name="connsiteX22" fmla="*/ 3759200 w 4586514"/>
              <a:gd name="connsiteY22" fmla="*/ 145143 h 334032"/>
              <a:gd name="connsiteX23" fmla="*/ 3802743 w 4586514"/>
              <a:gd name="connsiteY23" fmla="*/ 174171 h 334032"/>
              <a:gd name="connsiteX24" fmla="*/ 3947886 w 4586514"/>
              <a:gd name="connsiteY24" fmla="*/ 203200 h 334032"/>
              <a:gd name="connsiteX25" fmla="*/ 4005943 w 4586514"/>
              <a:gd name="connsiteY25" fmla="*/ 232228 h 334032"/>
              <a:gd name="connsiteX26" fmla="*/ 4151086 w 4586514"/>
              <a:gd name="connsiteY26" fmla="*/ 261257 h 334032"/>
              <a:gd name="connsiteX27" fmla="*/ 4223657 w 4586514"/>
              <a:gd name="connsiteY27" fmla="*/ 275771 h 334032"/>
              <a:gd name="connsiteX28" fmla="*/ 4325257 w 4586514"/>
              <a:gd name="connsiteY28" fmla="*/ 290285 h 334032"/>
              <a:gd name="connsiteX29" fmla="*/ 4383314 w 4586514"/>
              <a:gd name="connsiteY29" fmla="*/ 304800 h 334032"/>
              <a:gd name="connsiteX30" fmla="*/ 4513943 w 4586514"/>
              <a:gd name="connsiteY30" fmla="*/ 319314 h 334032"/>
              <a:gd name="connsiteX31" fmla="*/ 4586514 w 4586514"/>
              <a:gd name="connsiteY31" fmla="*/ 333828 h 33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586514" h="334032">
                <a:moveTo>
                  <a:pt x="0" y="333828"/>
                </a:moveTo>
                <a:cubicBezTo>
                  <a:pt x="14514" y="309638"/>
                  <a:pt x="23595" y="281205"/>
                  <a:pt x="43543" y="261257"/>
                </a:cubicBezTo>
                <a:cubicBezTo>
                  <a:pt x="135065" y="169735"/>
                  <a:pt x="101168" y="225187"/>
                  <a:pt x="174171" y="188685"/>
                </a:cubicBezTo>
                <a:cubicBezTo>
                  <a:pt x="189773" y="180884"/>
                  <a:pt x="203200" y="169333"/>
                  <a:pt x="217714" y="159657"/>
                </a:cubicBezTo>
                <a:cubicBezTo>
                  <a:pt x="266650" y="86254"/>
                  <a:pt x="220178" y="136655"/>
                  <a:pt x="290286" y="101600"/>
                </a:cubicBezTo>
                <a:cubicBezTo>
                  <a:pt x="305888" y="93799"/>
                  <a:pt x="317888" y="79656"/>
                  <a:pt x="333828" y="72571"/>
                </a:cubicBezTo>
                <a:cubicBezTo>
                  <a:pt x="361790" y="60144"/>
                  <a:pt x="391885" y="53219"/>
                  <a:pt x="420914" y="43543"/>
                </a:cubicBezTo>
                <a:cubicBezTo>
                  <a:pt x="435428" y="38705"/>
                  <a:pt x="449614" y="32739"/>
                  <a:pt x="464457" y="29028"/>
                </a:cubicBezTo>
                <a:cubicBezTo>
                  <a:pt x="537357" y="10803"/>
                  <a:pt x="503590" y="20822"/>
                  <a:pt x="566057" y="0"/>
                </a:cubicBezTo>
                <a:lnTo>
                  <a:pt x="1074057" y="14514"/>
                </a:lnTo>
                <a:cubicBezTo>
                  <a:pt x="1108229" y="16141"/>
                  <a:pt x="1141844" y="23826"/>
                  <a:pt x="1175657" y="29028"/>
                </a:cubicBezTo>
                <a:cubicBezTo>
                  <a:pt x="1256110" y="41406"/>
                  <a:pt x="1259844" y="42963"/>
                  <a:pt x="1335314" y="58057"/>
                </a:cubicBezTo>
                <a:cubicBezTo>
                  <a:pt x="1427238" y="53219"/>
                  <a:pt x="1519690" y="54511"/>
                  <a:pt x="1611086" y="43543"/>
                </a:cubicBezTo>
                <a:cubicBezTo>
                  <a:pt x="1641467" y="39897"/>
                  <a:pt x="1668486" y="21935"/>
                  <a:pt x="1698171" y="14514"/>
                </a:cubicBezTo>
                <a:lnTo>
                  <a:pt x="1756228" y="0"/>
                </a:lnTo>
                <a:cubicBezTo>
                  <a:pt x="1975013" y="43756"/>
                  <a:pt x="1702456" y="-11951"/>
                  <a:pt x="1886857" y="29028"/>
                </a:cubicBezTo>
                <a:cubicBezTo>
                  <a:pt x="1991941" y="52381"/>
                  <a:pt x="1925164" y="32122"/>
                  <a:pt x="2002971" y="58057"/>
                </a:cubicBezTo>
                <a:cubicBezTo>
                  <a:pt x="2059521" y="48632"/>
                  <a:pt x="2135648" y="35251"/>
                  <a:pt x="2191657" y="29028"/>
                </a:cubicBezTo>
                <a:cubicBezTo>
                  <a:pt x="2244769" y="23127"/>
                  <a:pt x="2298095" y="19352"/>
                  <a:pt x="2351314" y="14514"/>
                </a:cubicBezTo>
                <a:cubicBezTo>
                  <a:pt x="2862197" y="31264"/>
                  <a:pt x="2991720" y="3337"/>
                  <a:pt x="3338286" y="58057"/>
                </a:cubicBezTo>
                <a:cubicBezTo>
                  <a:pt x="3396424" y="67236"/>
                  <a:pt x="3454191" y="78761"/>
                  <a:pt x="3512457" y="87085"/>
                </a:cubicBezTo>
                <a:cubicBezTo>
                  <a:pt x="3546324" y="91923"/>
                  <a:pt x="3580398" y="95480"/>
                  <a:pt x="3614057" y="101600"/>
                </a:cubicBezTo>
                <a:cubicBezTo>
                  <a:pt x="3649784" y="108096"/>
                  <a:pt x="3732978" y="133489"/>
                  <a:pt x="3759200" y="145143"/>
                </a:cubicBezTo>
                <a:cubicBezTo>
                  <a:pt x="3775140" y="152228"/>
                  <a:pt x="3786070" y="169041"/>
                  <a:pt x="3802743" y="174171"/>
                </a:cubicBezTo>
                <a:cubicBezTo>
                  <a:pt x="3849900" y="188681"/>
                  <a:pt x="3947886" y="203200"/>
                  <a:pt x="3947886" y="203200"/>
                </a:cubicBezTo>
                <a:cubicBezTo>
                  <a:pt x="3967238" y="212876"/>
                  <a:pt x="3985684" y="224631"/>
                  <a:pt x="4005943" y="232228"/>
                </a:cubicBezTo>
                <a:cubicBezTo>
                  <a:pt x="4042193" y="245822"/>
                  <a:pt x="4118616" y="255353"/>
                  <a:pt x="4151086" y="261257"/>
                </a:cubicBezTo>
                <a:cubicBezTo>
                  <a:pt x="4175357" y="265670"/>
                  <a:pt x="4199323" y="271715"/>
                  <a:pt x="4223657" y="275771"/>
                </a:cubicBezTo>
                <a:cubicBezTo>
                  <a:pt x="4257402" y="281395"/>
                  <a:pt x="4291598" y="284165"/>
                  <a:pt x="4325257" y="290285"/>
                </a:cubicBezTo>
                <a:cubicBezTo>
                  <a:pt x="4344883" y="293853"/>
                  <a:pt x="4363598" y="301767"/>
                  <a:pt x="4383314" y="304800"/>
                </a:cubicBezTo>
                <a:cubicBezTo>
                  <a:pt x="4426615" y="311462"/>
                  <a:pt x="4470400" y="314476"/>
                  <a:pt x="4513943" y="319314"/>
                </a:cubicBezTo>
                <a:cubicBezTo>
                  <a:pt x="4566665" y="336888"/>
                  <a:pt x="4542187" y="333828"/>
                  <a:pt x="4586514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14FBFFAF-0113-43E4-BAC9-FB213FFCD334}"/>
              </a:ext>
            </a:extLst>
          </p:cNvPr>
          <p:cNvSpPr/>
          <p:nvPr/>
        </p:nvSpPr>
        <p:spPr>
          <a:xfrm>
            <a:off x="1001486" y="2235200"/>
            <a:ext cx="522514" cy="206215"/>
          </a:xfrm>
          <a:custGeom>
            <a:avLst/>
            <a:gdLst>
              <a:gd name="connsiteX0" fmla="*/ 0 w 522514"/>
              <a:gd name="connsiteY0" fmla="*/ 0 h 206215"/>
              <a:gd name="connsiteX1" fmla="*/ 72571 w 522514"/>
              <a:gd name="connsiteY1" fmla="*/ 29029 h 206215"/>
              <a:gd name="connsiteX2" fmla="*/ 116114 w 522514"/>
              <a:gd name="connsiteY2" fmla="*/ 43543 h 206215"/>
              <a:gd name="connsiteX3" fmla="*/ 203200 w 522514"/>
              <a:gd name="connsiteY3" fmla="*/ 101600 h 206215"/>
              <a:gd name="connsiteX4" fmla="*/ 232228 w 522514"/>
              <a:gd name="connsiteY4" fmla="*/ 145143 h 206215"/>
              <a:gd name="connsiteX5" fmla="*/ 275771 w 522514"/>
              <a:gd name="connsiteY5" fmla="*/ 174171 h 206215"/>
              <a:gd name="connsiteX6" fmla="*/ 522514 w 522514"/>
              <a:gd name="connsiteY6" fmla="*/ 203200 h 20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2514" h="206215">
                <a:moveTo>
                  <a:pt x="0" y="0"/>
                </a:moveTo>
                <a:cubicBezTo>
                  <a:pt x="24190" y="9676"/>
                  <a:pt x="48176" y="19881"/>
                  <a:pt x="72571" y="29029"/>
                </a:cubicBezTo>
                <a:cubicBezTo>
                  <a:pt x="86896" y="34401"/>
                  <a:pt x="102740" y="36113"/>
                  <a:pt x="116114" y="43543"/>
                </a:cubicBezTo>
                <a:cubicBezTo>
                  <a:pt x="146612" y="60486"/>
                  <a:pt x="203200" y="101600"/>
                  <a:pt x="203200" y="101600"/>
                </a:cubicBezTo>
                <a:cubicBezTo>
                  <a:pt x="212876" y="116114"/>
                  <a:pt x="219893" y="132808"/>
                  <a:pt x="232228" y="145143"/>
                </a:cubicBezTo>
                <a:cubicBezTo>
                  <a:pt x="244563" y="157478"/>
                  <a:pt x="259831" y="167086"/>
                  <a:pt x="275771" y="174171"/>
                </a:cubicBezTo>
                <a:cubicBezTo>
                  <a:pt x="378953" y="220029"/>
                  <a:pt x="392074" y="203200"/>
                  <a:pt x="522514" y="203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54BAF4D1-3B3C-4754-A730-02E26D7701CF}"/>
              </a:ext>
            </a:extLst>
          </p:cNvPr>
          <p:cNvSpPr/>
          <p:nvPr/>
        </p:nvSpPr>
        <p:spPr>
          <a:xfrm>
            <a:off x="1814230" y="2278743"/>
            <a:ext cx="275827" cy="152849"/>
          </a:xfrm>
          <a:custGeom>
            <a:avLst/>
            <a:gdLst>
              <a:gd name="connsiteX0" fmla="*/ 275827 w 275827"/>
              <a:gd name="connsiteY0" fmla="*/ 0 h 152849"/>
              <a:gd name="connsiteX1" fmla="*/ 203256 w 275827"/>
              <a:gd name="connsiteY1" fmla="*/ 58057 h 152849"/>
              <a:gd name="connsiteX2" fmla="*/ 72627 w 275827"/>
              <a:gd name="connsiteY2" fmla="*/ 130628 h 152849"/>
              <a:gd name="connsiteX3" fmla="*/ 56 w 275827"/>
              <a:gd name="connsiteY3" fmla="*/ 130628 h 15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827" h="152849">
                <a:moveTo>
                  <a:pt x="275827" y="0"/>
                </a:moveTo>
                <a:cubicBezTo>
                  <a:pt x="251637" y="19352"/>
                  <a:pt x="228310" y="39836"/>
                  <a:pt x="203256" y="58057"/>
                </a:cubicBezTo>
                <a:cubicBezTo>
                  <a:pt x="146627" y="99242"/>
                  <a:pt x="130329" y="116202"/>
                  <a:pt x="72627" y="130628"/>
                </a:cubicBezTo>
                <a:cubicBezTo>
                  <a:pt x="-4688" y="149957"/>
                  <a:pt x="56" y="169054"/>
                  <a:pt x="56" y="130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2DD2395D-8208-4365-9D3B-EC1D99044457}"/>
              </a:ext>
            </a:extLst>
          </p:cNvPr>
          <p:cNvSpPr/>
          <p:nvPr/>
        </p:nvSpPr>
        <p:spPr>
          <a:xfrm>
            <a:off x="2815771" y="2206171"/>
            <a:ext cx="87086" cy="130629"/>
          </a:xfrm>
          <a:custGeom>
            <a:avLst/>
            <a:gdLst>
              <a:gd name="connsiteX0" fmla="*/ 0 w 87086"/>
              <a:gd name="connsiteY0" fmla="*/ 0 h 130629"/>
              <a:gd name="connsiteX1" fmla="*/ 72572 w 87086"/>
              <a:gd name="connsiteY1" fmla="*/ 116115 h 130629"/>
              <a:gd name="connsiteX2" fmla="*/ 87086 w 87086"/>
              <a:gd name="connsiteY2" fmla="*/ 130629 h 13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6" h="130629">
                <a:moveTo>
                  <a:pt x="0" y="0"/>
                </a:moveTo>
                <a:cubicBezTo>
                  <a:pt x="16395" y="27325"/>
                  <a:pt x="50231" y="86327"/>
                  <a:pt x="72572" y="116115"/>
                </a:cubicBezTo>
                <a:cubicBezTo>
                  <a:pt x="76677" y="121589"/>
                  <a:pt x="82248" y="125791"/>
                  <a:pt x="87086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4611EB1B-99E8-4DB5-958B-63C9454E1320}"/>
              </a:ext>
            </a:extLst>
          </p:cNvPr>
          <p:cNvSpPr/>
          <p:nvPr/>
        </p:nvSpPr>
        <p:spPr>
          <a:xfrm>
            <a:off x="3759200" y="2235200"/>
            <a:ext cx="101600" cy="147817"/>
          </a:xfrm>
          <a:custGeom>
            <a:avLst/>
            <a:gdLst>
              <a:gd name="connsiteX0" fmla="*/ 101600 w 101600"/>
              <a:gd name="connsiteY0" fmla="*/ 0 h 147817"/>
              <a:gd name="connsiteX1" fmla="*/ 58057 w 101600"/>
              <a:gd name="connsiteY1" fmla="*/ 116114 h 147817"/>
              <a:gd name="connsiteX2" fmla="*/ 0 w 101600"/>
              <a:gd name="connsiteY2" fmla="*/ 130629 h 14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147817">
                <a:moveTo>
                  <a:pt x="101600" y="0"/>
                </a:moveTo>
                <a:cubicBezTo>
                  <a:pt x="91215" y="51925"/>
                  <a:pt x="95431" y="78740"/>
                  <a:pt x="58057" y="116114"/>
                </a:cubicBezTo>
                <a:cubicBezTo>
                  <a:pt x="17027" y="157144"/>
                  <a:pt x="23630" y="154259"/>
                  <a:pt x="0" y="1306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자유형: 도형 3">
            <a:extLst>
              <a:ext uri="{FF2B5EF4-FFF2-40B4-BE49-F238E27FC236}">
                <a16:creationId xmlns:a16="http://schemas.microsoft.com/office/drawing/2014/main" id="{9F928110-A68D-404A-9BBE-8CF30BE4D0B9}"/>
              </a:ext>
            </a:extLst>
          </p:cNvPr>
          <p:cNvSpPr/>
          <p:nvPr/>
        </p:nvSpPr>
        <p:spPr>
          <a:xfrm>
            <a:off x="2525486" y="2656114"/>
            <a:ext cx="740228" cy="537029"/>
          </a:xfrm>
          <a:custGeom>
            <a:avLst/>
            <a:gdLst>
              <a:gd name="connsiteX0" fmla="*/ 740228 w 740228"/>
              <a:gd name="connsiteY0" fmla="*/ 0 h 537029"/>
              <a:gd name="connsiteX1" fmla="*/ 667657 w 740228"/>
              <a:gd name="connsiteY1" fmla="*/ 116115 h 537029"/>
              <a:gd name="connsiteX2" fmla="*/ 624114 w 740228"/>
              <a:gd name="connsiteY2" fmla="*/ 145143 h 537029"/>
              <a:gd name="connsiteX3" fmla="*/ 580571 w 740228"/>
              <a:gd name="connsiteY3" fmla="*/ 159657 h 537029"/>
              <a:gd name="connsiteX4" fmla="*/ 203200 w 740228"/>
              <a:gd name="connsiteY4" fmla="*/ 174172 h 537029"/>
              <a:gd name="connsiteX5" fmla="*/ 72571 w 740228"/>
              <a:gd name="connsiteY5" fmla="*/ 232229 h 537029"/>
              <a:gd name="connsiteX6" fmla="*/ 58057 w 740228"/>
              <a:gd name="connsiteY6" fmla="*/ 275772 h 537029"/>
              <a:gd name="connsiteX7" fmla="*/ 0 w 740228"/>
              <a:gd name="connsiteY7" fmla="*/ 362857 h 537029"/>
              <a:gd name="connsiteX8" fmla="*/ 0 w 740228"/>
              <a:gd name="connsiteY8" fmla="*/ 537029 h 537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0228" h="537029">
                <a:moveTo>
                  <a:pt x="740228" y="0"/>
                </a:moveTo>
                <a:cubicBezTo>
                  <a:pt x="716038" y="38705"/>
                  <a:pt x="705634" y="90797"/>
                  <a:pt x="667657" y="116115"/>
                </a:cubicBezTo>
                <a:cubicBezTo>
                  <a:pt x="653143" y="125791"/>
                  <a:pt x="639716" y="137342"/>
                  <a:pt x="624114" y="145143"/>
                </a:cubicBezTo>
                <a:cubicBezTo>
                  <a:pt x="610430" y="151985"/>
                  <a:pt x="595834" y="158604"/>
                  <a:pt x="580571" y="159657"/>
                </a:cubicBezTo>
                <a:cubicBezTo>
                  <a:pt x="454986" y="168318"/>
                  <a:pt x="328990" y="169334"/>
                  <a:pt x="203200" y="174172"/>
                </a:cubicBezTo>
                <a:cubicBezTo>
                  <a:pt x="99565" y="208716"/>
                  <a:pt x="141574" y="186227"/>
                  <a:pt x="72571" y="232229"/>
                </a:cubicBezTo>
                <a:cubicBezTo>
                  <a:pt x="67733" y="246743"/>
                  <a:pt x="65487" y="262398"/>
                  <a:pt x="58057" y="275772"/>
                </a:cubicBezTo>
                <a:cubicBezTo>
                  <a:pt x="41114" y="306269"/>
                  <a:pt x="0" y="327969"/>
                  <a:pt x="0" y="362857"/>
                </a:cubicBezTo>
                <a:lnTo>
                  <a:pt x="0" y="537029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10D845B-591B-4A4F-A824-28AC8EA33627}"/>
              </a:ext>
            </a:extLst>
          </p:cNvPr>
          <p:cNvSpPr/>
          <p:nvPr/>
        </p:nvSpPr>
        <p:spPr>
          <a:xfrm>
            <a:off x="283869" y="3264305"/>
            <a:ext cx="4330817" cy="22322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E7B4778E-E73B-4EF4-B396-215F55960435}"/>
              </a:ext>
            </a:extLst>
          </p:cNvPr>
          <p:cNvCxnSpPr/>
          <p:nvPr/>
        </p:nvCxnSpPr>
        <p:spPr>
          <a:xfrm>
            <a:off x="283869" y="3572171"/>
            <a:ext cx="4330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877F6B1C-E39A-4594-8640-C5665AD7BC9D}"/>
              </a:ext>
            </a:extLst>
          </p:cNvPr>
          <p:cNvCxnSpPr/>
          <p:nvPr/>
        </p:nvCxnSpPr>
        <p:spPr>
          <a:xfrm>
            <a:off x="283869" y="3984385"/>
            <a:ext cx="4330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D597CAA-2FB2-47FA-8B3C-CE0B2D304701}"/>
              </a:ext>
            </a:extLst>
          </p:cNvPr>
          <p:cNvSpPr txBox="1"/>
          <p:nvPr/>
        </p:nvSpPr>
        <p:spPr>
          <a:xfrm>
            <a:off x="-43113" y="3181399"/>
            <a:ext cx="401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72648FB-4322-4E72-8E4B-F108E3B2B17C}"/>
              </a:ext>
            </a:extLst>
          </p:cNvPr>
          <p:cNvSpPr txBox="1"/>
          <p:nvPr/>
        </p:nvSpPr>
        <p:spPr>
          <a:xfrm>
            <a:off x="-37727" y="3615053"/>
            <a:ext cx="401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BCABFE29-268E-42A2-B0F5-6B1548DB76CF}"/>
              </a:ext>
            </a:extLst>
          </p:cNvPr>
          <p:cNvCxnSpPr/>
          <p:nvPr/>
        </p:nvCxnSpPr>
        <p:spPr>
          <a:xfrm>
            <a:off x="2938269" y="3572171"/>
            <a:ext cx="20240" cy="410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90EEB848-692E-4A77-81D5-778AFC2987FB}"/>
              </a:ext>
            </a:extLst>
          </p:cNvPr>
          <p:cNvCxnSpPr/>
          <p:nvPr/>
        </p:nvCxnSpPr>
        <p:spPr>
          <a:xfrm>
            <a:off x="3349672" y="3593612"/>
            <a:ext cx="20240" cy="410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75F5131E-424A-46A8-9EC3-ED815CA43EEC}"/>
              </a:ext>
            </a:extLst>
          </p:cNvPr>
          <p:cNvSpPr txBox="1"/>
          <p:nvPr/>
        </p:nvSpPr>
        <p:spPr>
          <a:xfrm>
            <a:off x="2946177" y="3592891"/>
            <a:ext cx="53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CF34CE2-F2F6-454F-9F29-0BBF82C9A1AA}"/>
              </a:ext>
            </a:extLst>
          </p:cNvPr>
          <p:cNvSpPr txBox="1"/>
          <p:nvPr/>
        </p:nvSpPr>
        <p:spPr>
          <a:xfrm>
            <a:off x="2633469" y="4087290"/>
            <a:ext cx="135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m_bloc[0]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5B405D2A-5BDE-42FE-AFBF-C08356327925}"/>
              </a:ext>
            </a:extLst>
          </p:cNvPr>
          <p:cNvSpPr/>
          <p:nvPr/>
        </p:nvSpPr>
        <p:spPr>
          <a:xfrm>
            <a:off x="4931771" y="4315557"/>
            <a:ext cx="4121124" cy="1733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3CDA4DAD-E39E-4497-95B5-3DDBDC97E3D0}"/>
              </a:ext>
            </a:extLst>
          </p:cNvPr>
          <p:cNvCxnSpPr>
            <a:cxnSpLocks/>
          </p:cNvCxnSpPr>
          <p:nvPr/>
        </p:nvCxnSpPr>
        <p:spPr>
          <a:xfrm>
            <a:off x="4931770" y="4675597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C902A571-E8E1-456D-8423-56E746B9497D}"/>
              </a:ext>
            </a:extLst>
          </p:cNvPr>
          <p:cNvCxnSpPr/>
          <p:nvPr/>
        </p:nvCxnSpPr>
        <p:spPr>
          <a:xfrm>
            <a:off x="5620135" y="4315557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5FCC3428-56B1-469B-BFF1-84B00776BBE6}"/>
              </a:ext>
            </a:extLst>
          </p:cNvPr>
          <p:cNvCxnSpPr/>
          <p:nvPr/>
        </p:nvCxnSpPr>
        <p:spPr>
          <a:xfrm>
            <a:off x="6380421" y="4315557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02B9EB72-07D4-45DA-8A0F-C92818322BF8}"/>
              </a:ext>
            </a:extLst>
          </p:cNvPr>
          <p:cNvCxnSpPr/>
          <p:nvPr/>
        </p:nvCxnSpPr>
        <p:spPr>
          <a:xfrm>
            <a:off x="7205483" y="4315557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59C8136B-88EA-4811-B8C2-C53CF790C22B}"/>
              </a:ext>
            </a:extLst>
          </p:cNvPr>
          <p:cNvCxnSpPr/>
          <p:nvPr/>
        </p:nvCxnSpPr>
        <p:spPr>
          <a:xfrm>
            <a:off x="8163426" y="4315557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F991DF7A-4B29-498C-89FF-0B0C545B2D15}"/>
              </a:ext>
            </a:extLst>
          </p:cNvPr>
          <p:cNvSpPr txBox="1"/>
          <p:nvPr/>
        </p:nvSpPr>
        <p:spPr>
          <a:xfrm>
            <a:off x="4931770" y="4336703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inode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E68E9C1-91CD-47A3-AAEF-CF6E71E674FF}"/>
              </a:ext>
            </a:extLst>
          </p:cNvPr>
          <p:cNvSpPr txBox="1"/>
          <p:nvPr/>
        </p:nvSpPr>
        <p:spPr>
          <a:xfrm>
            <a:off x="5633668" y="4337042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rec_len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530EDF5-8721-48A7-9A68-2A8D1F7B9763}"/>
              </a:ext>
            </a:extLst>
          </p:cNvPr>
          <p:cNvSpPr txBox="1"/>
          <p:nvPr/>
        </p:nvSpPr>
        <p:spPr>
          <a:xfrm>
            <a:off x="6308501" y="4345880"/>
            <a:ext cx="102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name_len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CA2CEC9-0C11-4F5C-99B0-6F6B89854579}"/>
              </a:ext>
            </a:extLst>
          </p:cNvPr>
          <p:cNvSpPr txBox="1"/>
          <p:nvPr/>
        </p:nvSpPr>
        <p:spPr>
          <a:xfrm>
            <a:off x="7229605" y="4356934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file_type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B110782-DB16-4696-B273-D70EA06A2813}"/>
              </a:ext>
            </a:extLst>
          </p:cNvPr>
          <p:cNvSpPr txBox="1"/>
          <p:nvPr/>
        </p:nvSpPr>
        <p:spPr>
          <a:xfrm>
            <a:off x="8232408" y="4323026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name</a:t>
            </a:r>
          </a:p>
        </p:txBody>
      </p: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F682AF5E-680D-4A3F-9E08-9951EDBBE726}"/>
              </a:ext>
            </a:extLst>
          </p:cNvPr>
          <p:cNvCxnSpPr/>
          <p:nvPr/>
        </p:nvCxnSpPr>
        <p:spPr>
          <a:xfrm>
            <a:off x="5620135" y="4675597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246B958C-55F6-4893-B390-5923E2402885}"/>
              </a:ext>
            </a:extLst>
          </p:cNvPr>
          <p:cNvCxnSpPr/>
          <p:nvPr/>
        </p:nvCxnSpPr>
        <p:spPr>
          <a:xfrm>
            <a:off x="6380421" y="4675597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F01FD8F2-6432-42B7-847D-0E6FD4985062}"/>
              </a:ext>
            </a:extLst>
          </p:cNvPr>
          <p:cNvCxnSpPr/>
          <p:nvPr/>
        </p:nvCxnSpPr>
        <p:spPr>
          <a:xfrm>
            <a:off x="7205483" y="4675597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58CADFF4-F1C3-436E-A802-08308A2C4B53}"/>
              </a:ext>
            </a:extLst>
          </p:cNvPr>
          <p:cNvCxnSpPr/>
          <p:nvPr/>
        </p:nvCxnSpPr>
        <p:spPr>
          <a:xfrm>
            <a:off x="8165799" y="4675597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D7872207-B2CC-4962-B769-7E1C72CB7ADC}"/>
              </a:ext>
            </a:extLst>
          </p:cNvPr>
          <p:cNvCxnSpPr/>
          <p:nvPr/>
        </p:nvCxnSpPr>
        <p:spPr>
          <a:xfrm>
            <a:off x="4931770" y="5035637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E38E1BFE-8DF5-4260-AA89-7E7EE434BC72}"/>
              </a:ext>
            </a:extLst>
          </p:cNvPr>
          <p:cNvCxnSpPr/>
          <p:nvPr/>
        </p:nvCxnSpPr>
        <p:spPr>
          <a:xfrm>
            <a:off x="4931770" y="5395677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C4B852DA-445F-443A-9612-125DAE33A1FE}"/>
              </a:ext>
            </a:extLst>
          </p:cNvPr>
          <p:cNvCxnSpPr/>
          <p:nvPr/>
        </p:nvCxnSpPr>
        <p:spPr>
          <a:xfrm>
            <a:off x="4931770" y="5683709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48B334F7-BD6B-4F1F-9BAE-E17B049609D0}"/>
              </a:ext>
            </a:extLst>
          </p:cNvPr>
          <p:cNvSpPr txBox="1"/>
          <p:nvPr/>
        </p:nvSpPr>
        <p:spPr>
          <a:xfrm>
            <a:off x="8450772" y="4539780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32907FD-DFAE-4C0F-AB25-DA1DC0D5E9CE}"/>
              </a:ext>
            </a:extLst>
          </p:cNvPr>
          <p:cNvSpPr txBox="1"/>
          <p:nvPr/>
        </p:nvSpPr>
        <p:spPr>
          <a:xfrm>
            <a:off x="8452795" y="4963629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E2A9229-F749-4286-8217-8AD2118B91DC}"/>
              </a:ext>
            </a:extLst>
          </p:cNvPr>
          <p:cNvSpPr txBox="1"/>
          <p:nvPr/>
        </p:nvSpPr>
        <p:spPr>
          <a:xfrm>
            <a:off x="8464891" y="5686776"/>
            <a:ext cx="47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FDDA690-BE1B-4DF0-8F1E-7670E0883190}"/>
              </a:ext>
            </a:extLst>
          </p:cNvPr>
          <p:cNvSpPr txBox="1"/>
          <p:nvPr/>
        </p:nvSpPr>
        <p:spPr>
          <a:xfrm>
            <a:off x="6619632" y="4675597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1A1979C-54EA-45A6-A76A-B94F352F8BAD}"/>
              </a:ext>
            </a:extLst>
          </p:cNvPr>
          <p:cNvSpPr txBox="1"/>
          <p:nvPr/>
        </p:nvSpPr>
        <p:spPr>
          <a:xfrm>
            <a:off x="6622314" y="5061016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5824DFB-4976-4C13-B8EF-15870EA8968D}"/>
              </a:ext>
            </a:extLst>
          </p:cNvPr>
          <p:cNvSpPr txBox="1"/>
          <p:nvPr/>
        </p:nvSpPr>
        <p:spPr>
          <a:xfrm>
            <a:off x="6560163" y="5426272"/>
            <a:ext cx="454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5DEC3AF-46CE-4C1D-8427-1C666F150F56}"/>
              </a:ext>
            </a:extLst>
          </p:cNvPr>
          <p:cNvSpPr txBox="1"/>
          <p:nvPr/>
        </p:nvSpPr>
        <p:spPr>
          <a:xfrm>
            <a:off x="6642271" y="573142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335568C-95F8-49C8-BBF4-76F05FDC8479}"/>
              </a:ext>
            </a:extLst>
          </p:cNvPr>
          <p:cNvSpPr txBox="1"/>
          <p:nvPr/>
        </p:nvSpPr>
        <p:spPr>
          <a:xfrm>
            <a:off x="7497027" y="5720684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81E00F6-D760-41C0-8EC5-7D50E080196B}"/>
              </a:ext>
            </a:extLst>
          </p:cNvPr>
          <p:cNvSpPr txBox="1"/>
          <p:nvPr/>
        </p:nvSpPr>
        <p:spPr>
          <a:xfrm>
            <a:off x="7497027" y="5352234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E4F8858-844D-429A-943D-60300B3FC2BC}"/>
              </a:ext>
            </a:extLst>
          </p:cNvPr>
          <p:cNvSpPr txBox="1"/>
          <p:nvPr/>
        </p:nvSpPr>
        <p:spPr>
          <a:xfrm>
            <a:off x="7497027" y="5024078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5AA4A05-75E3-432A-AE31-C9DDEA430AE0}"/>
              </a:ext>
            </a:extLst>
          </p:cNvPr>
          <p:cNvSpPr txBox="1"/>
          <p:nvPr/>
        </p:nvSpPr>
        <p:spPr>
          <a:xfrm>
            <a:off x="7497027" y="4671657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68A54FC6-C10E-4927-B56B-D0CE8D92E261}"/>
              </a:ext>
            </a:extLst>
          </p:cNvPr>
          <p:cNvSpPr txBox="1"/>
          <p:nvPr/>
        </p:nvSpPr>
        <p:spPr>
          <a:xfrm>
            <a:off x="5110411" y="56938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A282C01-16B7-4DD3-85FD-7E9F0E304067}"/>
              </a:ext>
            </a:extLst>
          </p:cNvPr>
          <p:cNvSpPr txBox="1"/>
          <p:nvPr/>
        </p:nvSpPr>
        <p:spPr>
          <a:xfrm>
            <a:off x="5090180" y="5362118"/>
            <a:ext cx="56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11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9003274D-E9D2-4CFF-8C3D-40E659B65526}"/>
              </a:ext>
            </a:extLst>
          </p:cNvPr>
          <p:cNvSpPr txBox="1"/>
          <p:nvPr/>
        </p:nvSpPr>
        <p:spPr>
          <a:xfrm>
            <a:off x="5105750" y="504098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9A54B9A-0426-4BBD-BFE0-B7128B57D126}"/>
              </a:ext>
            </a:extLst>
          </p:cNvPr>
          <p:cNvSpPr txBox="1"/>
          <p:nvPr/>
        </p:nvSpPr>
        <p:spPr>
          <a:xfrm>
            <a:off x="5104530" y="4683300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E29AC29-78B9-4512-AA75-15459B0F482D}"/>
              </a:ext>
            </a:extLst>
          </p:cNvPr>
          <p:cNvSpPr txBox="1"/>
          <p:nvPr/>
        </p:nvSpPr>
        <p:spPr>
          <a:xfrm>
            <a:off x="6144580" y="6212453"/>
            <a:ext cx="158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 file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CAA1B87-AFCF-4B37-9D29-7CE26D2A0FF1}"/>
              </a:ext>
            </a:extLst>
          </p:cNvPr>
          <p:cNvSpPr txBox="1"/>
          <p:nvPr/>
        </p:nvSpPr>
        <p:spPr>
          <a:xfrm>
            <a:off x="6258314" y="1458498"/>
            <a:ext cx="52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13" name="자유형: 도형 112">
            <a:extLst>
              <a:ext uri="{FF2B5EF4-FFF2-40B4-BE49-F238E27FC236}">
                <a16:creationId xmlns:a16="http://schemas.microsoft.com/office/drawing/2014/main" id="{EA23F6DB-A79D-43FD-9DB8-EBBDF8BFC5C3}"/>
              </a:ext>
            </a:extLst>
          </p:cNvPr>
          <p:cNvSpPr/>
          <p:nvPr/>
        </p:nvSpPr>
        <p:spPr>
          <a:xfrm>
            <a:off x="3193143" y="2525486"/>
            <a:ext cx="3033486" cy="1088571"/>
          </a:xfrm>
          <a:custGeom>
            <a:avLst/>
            <a:gdLst>
              <a:gd name="connsiteX0" fmla="*/ 0 w 3033486"/>
              <a:gd name="connsiteY0" fmla="*/ 1088571 h 1088571"/>
              <a:gd name="connsiteX1" fmla="*/ 58057 w 3033486"/>
              <a:gd name="connsiteY1" fmla="*/ 1016000 h 1088571"/>
              <a:gd name="connsiteX2" fmla="*/ 130628 w 3033486"/>
              <a:gd name="connsiteY2" fmla="*/ 928914 h 1088571"/>
              <a:gd name="connsiteX3" fmla="*/ 174171 w 3033486"/>
              <a:gd name="connsiteY3" fmla="*/ 899885 h 1088571"/>
              <a:gd name="connsiteX4" fmla="*/ 246743 w 3033486"/>
              <a:gd name="connsiteY4" fmla="*/ 812800 h 1088571"/>
              <a:gd name="connsiteX5" fmla="*/ 290286 w 3033486"/>
              <a:gd name="connsiteY5" fmla="*/ 798285 h 1088571"/>
              <a:gd name="connsiteX6" fmla="*/ 377371 w 3033486"/>
              <a:gd name="connsiteY6" fmla="*/ 740228 h 1088571"/>
              <a:gd name="connsiteX7" fmla="*/ 493486 w 3033486"/>
              <a:gd name="connsiteY7" fmla="*/ 667657 h 1088571"/>
              <a:gd name="connsiteX8" fmla="*/ 595086 w 3033486"/>
              <a:gd name="connsiteY8" fmla="*/ 609600 h 1088571"/>
              <a:gd name="connsiteX9" fmla="*/ 638628 w 3033486"/>
              <a:gd name="connsiteY9" fmla="*/ 595085 h 1088571"/>
              <a:gd name="connsiteX10" fmla="*/ 725714 w 3033486"/>
              <a:gd name="connsiteY10" fmla="*/ 551543 h 1088571"/>
              <a:gd name="connsiteX11" fmla="*/ 812800 w 3033486"/>
              <a:gd name="connsiteY11" fmla="*/ 508000 h 1088571"/>
              <a:gd name="connsiteX12" fmla="*/ 870857 w 3033486"/>
              <a:gd name="connsiteY12" fmla="*/ 478971 h 1088571"/>
              <a:gd name="connsiteX13" fmla="*/ 972457 w 3033486"/>
              <a:gd name="connsiteY13" fmla="*/ 449943 h 1088571"/>
              <a:gd name="connsiteX14" fmla="*/ 1016000 w 3033486"/>
              <a:gd name="connsiteY14" fmla="*/ 435428 h 1088571"/>
              <a:gd name="connsiteX15" fmla="*/ 1204686 w 3033486"/>
              <a:gd name="connsiteY15" fmla="*/ 391885 h 1088571"/>
              <a:gd name="connsiteX16" fmla="*/ 1320800 w 3033486"/>
              <a:gd name="connsiteY16" fmla="*/ 362857 h 1088571"/>
              <a:gd name="connsiteX17" fmla="*/ 1422400 w 3033486"/>
              <a:gd name="connsiteY17" fmla="*/ 348343 h 1088571"/>
              <a:gd name="connsiteX18" fmla="*/ 1509486 w 3033486"/>
              <a:gd name="connsiteY18" fmla="*/ 333828 h 1088571"/>
              <a:gd name="connsiteX19" fmla="*/ 1727200 w 3033486"/>
              <a:gd name="connsiteY19" fmla="*/ 304800 h 1088571"/>
              <a:gd name="connsiteX20" fmla="*/ 1872343 w 3033486"/>
              <a:gd name="connsiteY20" fmla="*/ 261257 h 1088571"/>
              <a:gd name="connsiteX21" fmla="*/ 1915886 w 3033486"/>
              <a:gd name="connsiteY21" fmla="*/ 246743 h 1088571"/>
              <a:gd name="connsiteX22" fmla="*/ 2046514 w 3033486"/>
              <a:gd name="connsiteY22" fmla="*/ 217714 h 1088571"/>
              <a:gd name="connsiteX23" fmla="*/ 2191657 w 3033486"/>
              <a:gd name="connsiteY23" fmla="*/ 203200 h 1088571"/>
              <a:gd name="connsiteX24" fmla="*/ 2438400 w 3033486"/>
              <a:gd name="connsiteY24" fmla="*/ 159657 h 1088571"/>
              <a:gd name="connsiteX25" fmla="*/ 2612571 w 3033486"/>
              <a:gd name="connsiteY25" fmla="*/ 130628 h 1088571"/>
              <a:gd name="connsiteX26" fmla="*/ 2685143 w 3033486"/>
              <a:gd name="connsiteY26" fmla="*/ 116114 h 1088571"/>
              <a:gd name="connsiteX27" fmla="*/ 2844800 w 3033486"/>
              <a:gd name="connsiteY27" fmla="*/ 87085 h 1088571"/>
              <a:gd name="connsiteX28" fmla="*/ 2888343 w 3033486"/>
              <a:gd name="connsiteY28" fmla="*/ 72571 h 1088571"/>
              <a:gd name="connsiteX29" fmla="*/ 2931886 w 3033486"/>
              <a:gd name="connsiteY29" fmla="*/ 43543 h 1088571"/>
              <a:gd name="connsiteX30" fmla="*/ 3033486 w 3033486"/>
              <a:gd name="connsiteY30" fmla="*/ 0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033486" h="1088571">
                <a:moveTo>
                  <a:pt x="0" y="1088571"/>
                </a:moveTo>
                <a:cubicBezTo>
                  <a:pt x="19352" y="1064381"/>
                  <a:pt x="39470" y="1040783"/>
                  <a:pt x="58057" y="1016000"/>
                </a:cubicBezTo>
                <a:cubicBezTo>
                  <a:pt x="96113" y="965259"/>
                  <a:pt x="77527" y="973165"/>
                  <a:pt x="130628" y="928914"/>
                </a:cubicBezTo>
                <a:cubicBezTo>
                  <a:pt x="144029" y="917746"/>
                  <a:pt x="159657" y="909561"/>
                  <a:pt x="174171" y="899885"/>
                </a:cubicBezTo>
                <a:cubicBezTo>
                  <a:pt x="195591" y="867756"/>
                  <a:pt x="213217" y="835151"/>
                  <a:pt x="246743" y="812800"/>
                </a:cubicBezTo>
                <a:cubicBezTo>
                  <a:pt x="259473" y="804313"/>
                  <a:pt x="276912" y="805715"/>
                  <a:pt x="290286" y="798285"/>
                </a:cubicBezTo>
                <a:cubicBezTo>
                  <a:pt x="320783" y="781342"/>
                  <a:pt x="349461" y="761161"/>
                  <a:pt x="377371" y="740228"/>
                </a:cubicBezTo>
                <a:cubicBezTo>
                  <a:pt x="488384" y="656967"/>
                  <a:pt x="381907" y="731416"/>
                  <a:pt x="493486" y="667657"/>
                </a:cubicBezTo>
                <a:cubicBezTo>
                  <a:pt x="566386" y="626000"/>
                  <a:pt x="507341" y="647205"/>
                  <a:pt x="595086" y="609600"/>
                </a:cubicBezTo>
                <a:cubicBezTo>
                  <a:pt x="609148" y="603573"/>
                  <a:pt x="624944" y="601927"/>
                  <a:pt x="638628" y="595085"/>
                </a:cubicBezTo>
                <a:cubicBezTo>
                  <a:pt x="751162" y="538817"/>
                  <a:pt x="616277" y="588021"/>
                  <a:pt x="725714" y="551543"/>
                </a:cubicBezTo>
                <a:cubicBezTo>
                  <a:pt x="809395" y="495755"/>
                  <a:pt x="728670" y="544056"/>
                  <a:pt x="812800" y="508000"/>
                </a:cubicBezTo>
                <a:cubicBezTo>
                  <a:pt x="832687" y="499477"/>
                  <a:pt x="850970" y="487494"/>
                  <a:pt x="870857" y="478971"/>
                </a:cubicBezTo>
                <a:cubicBezTo>
                  <a:pt x="905656" y="464057"/>
                  <a:pt x="935632" y="460465"/>
                  <a:pt x="972457" y="449943"/>
                </a:cubicBezTo>
                <a:cubicBezTo>
                  <a:pt x="987168" y="445740"/>
                  <a:pt x="1001240" y="439454"/>
                  <a:pt x="1016000" y="435428"/>
                </a:cubicBezTo>
                <a:cubicBezTo>
                  <a:pt x="1212597" y="381810"/>
                  <a:pt x="1058025" y="425730"/>
                  <a:pt x="1204686" y="391885"/>
                </a:cubicBezTo>
                <a:cubicBezTo>
                  <a:pt x="1243560" y="382914"/>
                  <a:pt x="1281305" y="368499"/>
                  <a:pt x="1320800" y="362857"/>
                </a:cubicBezTo>
                <a:lnTo>
                  <a:pt x="1422400" y="348343"/>
                </a:lnTo>
                <a:cubicBezTo>
                  <a:pt x="1451487" y="343868"/>
                  <a:pt x="1480353" y="337990"/>
                  <a:pt x="1509486" y="333828"/>
                </a:cubicBezTo>
                <a:cubicBezTo>
                  <a:pt x="1568451" y="325404"/>
                  <a:pt x="1666882" y="315767"/>
                  <a:pt x="1727200" y="304800"/>
                </a:cubicBezTo>
                <a:cubicBezTo>
                  <a:pt x="1775450" y="296027"/>
                  <a:pt x="1826911" y="276401"/>
                  <a:pt x="1872343" y="261257"/>
                </a:cubicBezTo>
                <a:cubicBezTo>
                  <a:pt x="1886857" y="256419"/>
                  <a:pt x="1901043" y="250454"/>
                  <a:pt x="1915886" y="246743"/>
                </a:cubicBezTo>
                <a:cubicBezTo>
                  <a:pt x="1955311" y="236886"/>
                  <a:pt x="2007022" y="222980"/>
                  <a:pt x="2046514" y="217714"/>
                </a:cubicBezTo>
                <a:cubicBezTo>
                  <a:pt x="2094710" y="211288"/>
                  <a:pt x="2143276" y="208038"/>
                  <a:pt x="2191657" y="203200"/>
                </a:cubicBezTo>
                <a:cubicBezTo>
                  <a:pt x="2307086" y="164722"/>
                  <a:pt x="2188857" y="201248"/>
                  <a:pt x="2438400" y="159657"/>
                </a:cubicBezTo>
                <a:cubicBezTo>
                  <a:pt x="2496457" y="149981"/>
                  <a:pt x="2554856" y="142171"/>
                  <a:pt x="2612571" y="130628"/>
                </a:cubicBezTo>
                <a:lnTo>
                  <a:pt x="2685143" y="116114"/>
                </a:lnTo>
                <a:cubicBezTo>
                  <a:pt x="2732605" y="107485"/>
                  <a:pt x="2796985" y="99039"/>
                  <a:pt x="2844800" y="87085"/>
                </a:cubicBezTo>
                <a:cubicBezTo>
                  <a:pt x="2859643" y="83374"/>
                  <a:pt x="2874659" y="79413"/>
                  <a:pt x="2888343" y="72571"/>
                </a:cubicBezTo>
                <a:cubicBezTo>
                  <a:pt x="2903945" y="64770"/>
                  <a:pt x="2915946" y="50628"/>
                  <a:pt x="2931886" y="43543"/>
                </a:cubicBezTo>
                <a:cubicBezTo>
                  <a:pt x="3044178" y="-6365"/>
                  <a:pt x="2993149" y="40335"/>
                  <a:pt x="3033486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자유형: 도형 113">
            <a:extLst>
              <a:ext uri="{FF2B5EF4-FFF2-40B4-BE49-F238E27FC236}">
                <a16:creationId xmlns:a16="http://schemas.microsoft.com/office/drawing/2014/main" id="{C9519086-7338-4F08-9DD0-0C199179FBBA}"/>
              </a:ext>
            </a:extLst>
          </p:cNvPr>
          <p:cNvSpPr/>
          <p:nvPr/>
        </p:nvSpPr>
        <p:spPr>
          <a:xfrm>
            <a:off x="6531429" y="2685143"/>
            <a:ext cx="508949" cy="1335314"/>
          </a:xfrm>
          <a:custGeom>
            <a:avLst/>
            <a:gdLst>
              <a:gd name="connsiteX0" fmla="*/ 0 w 508949"/>
              <a:gd name="connsiteY0" fmla="*/ 0 h 1335314"/>
              <a:gd name="connsiteX1" fmla="*/ 87085 w 508949"/>
              <a:gd name="connsiteY1" fmla="*/ 87086 h 1335314"/>
              <a:gd name="connsiteX2" fmla="*/ 145142 w 508949"/>
              <a:gd name="connsiteY2" fmla="*/ 174171 h 1335314"/>
              <a:gd name="connsiteX3" fmla="*/ 217714 w 508949"/>
              <a:gd name="connsiteY3" fmla="*/ 261257 h 1335314"/>
              <a:gd name="connsiteX4" fmla="*/ 275771 w 508949"/>
              <a:gd name="connsiteY4" fmla="*/ 406400 h 1335314"/>
              <a:gd name="connsiteX5" fmla="*/ 333828 w 508949"/>
              <a:gd name="connsiteY5" fmla="*/ 493486 h 1335314"/>
              <a:gd name="connsiteX6" fmla="*/ 391885 w 508949"/>
              <a:gd name="connsiteY6" fmla="*/ 624114 h 1335314"/>
              <a:gd name="connsiteX7" fmla="*/ 406400 w 508949"/>
              <a:gd name="connsiteY7" fmla="*/ 682171 h 1335314"/>
              <a:gd name="connsiteX8" fmla="*/ 420914 w 508949"/>
              <a:gd name="connsiteY8" fmla="*/ 725714 h 1335314"/>
              <a:gd name="connsiteX9" fmla="*/ 435428 w 508949"/>
              <a:gd name="connsiteY9" fmla="*/ 827314 h 1335314"/>
              <a:gd name="connsiteX10" fmla="*/ 449942 w 508949"/>
              <a:gd name="connsiteY10" fmla="*/ 914400 h 1335314"/>
              <a:gd name="connsiteX11" fmla="*/ 464457 w 508949"/>
              <a:gd name="connsiteY11" fmla="*/ 1045028 h 1335314"/>
              <a:gd name="connsiteX12" fmla="*/ 478971 w 508949"/>
              <a:gd name="connsiteY12" fmla="*/ 1117600 h 1335314"/>
              <a:gd name="connsiteX13" fmla="*/ 493485 w 508949"/>
              <a:gd name="connsiteY13" fmla="*/ 1204686 h 1335314"/>
              <a:gd name="connsiteX14" fmla="*/ 508000 w 508949"/>
              <a:gd name="connsiteY14" fmla="*/ 1277257 h 1335314"/>
              <a:gd name="connsiteX15" fmla="*/ 508000 w 508949"/>
              <a:gd name="connsiteY15" fmla="*/ 1335314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08949" h="1335314">
                <a:moveTo>
                  <a:pt x="0" y="0"/>
                </a:moveTo>
                <a:cubicBezTo>
                  <a:pt x="29028" y="29029"/>
                  <a:pt x="60804" y="55549"/>
                  <a:pt x="87085" y="87086"/>
                </a:cubicBezTo>
                <a:cubicBezTo>
                  <a:pt x="109420" y="113888"/>
                  <a:pt x="120473" y="149502"/>
                  <a:pt x="145142" y="174171"/>
                </a:cubicBezTo>
                <a:cubicBezTo>
                  <a:pt x="201020" y="230049"/>
                  <a:pt x="177299" y="200635"/>
                  <a:pt x="217714" y="261257"/>
                </a:cubicBezTo>
                <a:cubicBezTo>
                  <a:pt x="238485" y="323571"/>
                  <a:pt x="243734" y="353006"/>
                  <a:pt x="275771" y="406400"/>
                </a:cubicBezTo>
                <a:cubicBezTo>
                  <a:pt x="293721" y="436316"/>
                  <a:pt x="322795" y="460388"/>
                  <a:pt x="333828" y="493486"/>
                </a:cubicBezTo>
                <a:cubicBezTo>
                  <a:pt x="368373" y="597120"/>
                  <a:pt x="345884" y="555111"/>
                  <a:pt x="391885" y="624114"/>
                </a:cubicBezTo>
                <a:cubicBezTo>
                  <a:pt x="396723" y="643466"/>
                  <a:pt x="400920" y="662991"/>
                  <a:pt x="406400" y="682171"/>
                </a:cubicBezTo>
                <a:cubicBezTo>
                  <a:pt x="410603" y="696882"/>
                  <a:pt x="417914" y="710712"/>
                  <a:pt x="420914" y="725714"/>
                </a:cubicBezTo>
                <a:cubicBezTo>
                  <a:pt x="427623" y="759260"/>
                  <a:pt x="430226" y="793501"/>
                  <a:pt x="435428" y="827314"/>
                </a:cubicBezTo>
                <a:cubicBezTo>
                  <a:pt x="439903" y="856401"/>
                  <a:pt x="446052" y="885229"/>
                  <a:pt x="449942" y="914400"/>
                </a:cubicBezTo>
                <a:cubicBezTo>
                  <a:pt x="455732" y="957826"/>
                  <a:pt x="458261" y="1001658"/>
                  <a:pt x="464457" y="1045028"/>
                </a:cubicBezTo>
                <a:cubicBezTo>
                  <a:pt x="467946" y="1069450"/>
                  <a:pt x="474558" y="1093328"/>
                  <a:pt x="478971" y="1117600"/>
                </a:cubicBezTo>
                <a:cubicBezTo>
                  <a:pt x="484235" y="1146554"/>
                  <a:pt x="488220" y="1175732"/>
                  <a:pt x="493485" y="1204686"/>
                </a:cubicBezTo>
                <a:cubicBezTo>
                  <a:pt x="497898" y="1228958"/>
                  <a:pt x="505276" y="1252738"/>
                  <a:pt x="508000" y="1277257"/>
                </a:cubicBezTo>
                <a:cubicBezTo>
                  <a:pt x="510137" y="1296491"/>
                  <a:pt x="508000" y="1315962"/>
                  <a:pt x="508000" y="1335314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3F282152-34C7-4683-93CB-957BB42D232D}"/>
              </a:ext>
            </a:extLst>
          </p:cNvPr>
          <p:cNvSpPr txBox="1"/>
          <p:nvPr/>
        </p:nvSpPr>
        <p:spPr>
          <a:xfrm>
            <a:off x="5794315" y="4696743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3136E10-733C-42CC-9A6A-70D448F12881}"/>
              </a:ext>
            </a:extLst>
          </p:cNvPr>
          <p:cNvSpPr txBox="1"/>
          <p:nvPr/>
        </p:nvSpPr>
        <p:spPr>
          <a:xfrm>
            <a:off x="5796587" y="5077634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A7575C3-8648-4C90-ABF0-58F7FD1B4E8F}"/>
              </a:ext>
            </a:extLst>
          </p:cNvPr>
          <p:cNvSpPr txBox="1"/>
          <p:nvPr/>
        </p:nvSpPr>
        <p:spPr>
          <a:xfrm>
            <a:off x="5825123" y="5381268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EBD883A6-2681-44D8-96C4-5D362E548C2E}"/>
              </a:ext>
            </a:extLst>
          </p:cNvPr>
          <p:cNvSpPr txBox="1"/>
          <p:nvPr/>
        </p:nvSpPr>
        <p:spPr>
          <a:xfrm>
            <a:off x="5804317" y="5709630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980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840E897-C1E3-4E80-BB8E-8F6BACE09564}"/>
              </a:ext>
            </a:extLst>
          </p:cNvPr>
          <p:cNvSpPr txBox="1"/>
          <p:nvPr/>
        </p:nvSpPr>
        <p:spPr>
          <a:xfrm>
            <a:off x="8160337" y="5453340"/>
            <a:ext cx="1872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lost+found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CB4C38-EB8A-440D-BC6B-FBB7DA94942F}"/>
              </a:ext>
            </a:extLst>
          </p:cNvPr>
          <p:cNvSpPr txBox="1"/>
          <p:nvPr/>
        </p:nvSpPr>
        <p:spPr>
          <a:xfrm>
            <a:off x="6318961" y="2249658"/>
            <a:ext cx="52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0867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0758"/>
            <a:ext cx="8229600" cy="161272"/>
          </a:xfrm>
        </p:spPr>
        <p:txBody>
          <a:bodyPr>
            <a:normAutofit/>
          </a:bodyPr>
          <a:lstStyle/>
          <a:p>
            <a:r>
              <a:rPr lang="en-US" sz="3200"/>
              <a:t>inode table(each inode=0x80 bytes)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D7502F0-8BBA-41E8-A5AD-7A74D6C53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253" y="764704"/>
            <a:ext cx="7200800" cy="4819674"/>
          </a:xfrm>
          <a:prstGeom prst="rect">
            <a:avLst/>
          </a:prstGeom>
        </p:spPr>
      </p:pic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0C8816F3-49EA-4B19-9538-E58D1F6025D9}"/>
              </a:ext>
            </a:extLst>
          </p:cNvPr>
          <p:cNvCxnSpPr>
            <a:cxnSpLocks/>
          </p:cNvCxnSpPr>
          <p:nvPr/>
        </p:nvCxnSpPr>
        <p:spPr>
          <a:xfrm>
            <a:off x="1103209" y="2488034"/>
            <a:ext cx="79928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965F9FDC-DCB7-4832-8CF4-3012813B54A8}"/>
              </a:ext>
            </a:extLst>
          </p:cNvPr>
          <p:cNvCxnSpPr>
            <a:cxnSpLocks/>
          </p:cNvCxnSpPr>
          <p:nvPr/>
        </p:nvCxnSpPr>
        <p:spPr>
          <a:xfrm>
            <a:off x="1103209" y="4216226"/>
            <a:ext cx="79928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5D5934B-D7F8-4EAD-9F91-0FEEFD9711AE}"/>
              </a:ext>
            </a:extLst>
          </p:cNvPr>
          <p:cNvSpPr txBox="1"/>
          <p:nvPr/>
        </p:nvSpPr>
        <p:spPr>
          <a:xfrm>
            <a:off x="266721" y="130467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69134B-9D34-4AE0-A69E-BD52518A98A2}"/>
              </a:ext>
            </a:extLst>
          </p:cNvPr>
          <p:cNvSpPr txBox="1"/>
          <p:nvPr/>
        </p:nvSpPr>
        <p:spPr>
          <a:xfrm>
            <a:off x="237692" y="2989875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2</a:t>
            </a:r>
          </a:p>
          <a:p>
            <a:r>
              <a:rPr lang="en-US"/>
              <a:t>("/")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55A231-BA45-457C-BAA6-FBDEA05EDDEC}"/>
              </a:ext>
            </a:extLst>
          </p:cNvPr>
          <p:cNvSpPr txBox="1"/>
          <p:nvPr/>
        </p:nvSpPr>
        <p:spPr>
          <a:xfrm>
            <a:off x="192765" y="46179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3</a:t>
            </a: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1EB64B6F-1D91-465D-B633-C2077456D9A8}"/>
              </a:ext>
            </a:extLst>
          </p:cNvPr>
          <p:cNvCxnSpPr/>
          <p:nvPr/>
        </p:nvCxnSpPr>
        <p:spPr>
          <a:xfrm>
            <a:off x="5593365" y="3174541"/>
            <a:ext cx="13681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8982D9DA-9A31-4786-9327-98F82D39EEF9}"/>
              </a:ext>
            </a:extLst>
          </p:cNvPr>
          <p:cNvSpPr/>
          <p:nvPr/>
        </p:nvSpPr>
        <p:spPr>
          <a:xfrm>
            <a:off x="4920343" y="3251200"/>
            <a:ext cx="1175700" cy="2859314"/>
          </a:xfrm>
          <a:custGeom>
            <a:avLst/>
            <a:gdLst>
              <a:gd name="connsiteX0" fmla="*/ 14514 w 1175700"/>
              <a:gd name="connsiteY0" fmla="*/ 2859314 h 2859314"/>
              <a:gd name="connsiteX1" fmla="*/ 0 w 1175700"/>
              <a:gd name="connsiteY1" fmla="*/ 2786743 h 2859314"/>
              <a:gd name="connsiteX2" fmla="*/ 29028 w 1175700"/>
              <a:gd name="connsiteY2" fmla="*/ 2656114 h 2859314"/>
              <a:gd name="connsiteX3" fmla="*/ 43543 w 1175700"/>
              <a:gd name="connsiteY3" fmla="*/ 2554514 h 2859314"/>
              <a:gd name="connsiteX4" fmla="*/ 58057 w 1175700"/>
              <a:gd name="connsiteY4" fmla="*/ 2467429 h 2859314"/>
              <a:gd name="connsiteX5" fmla="*/ 72571 w 1175700"/>
              <a:gd name="connsiteY5" fmla="*/ 2351314 h 2859314"/>
              <a:gd name="connsiteX6" fmla="*/ 101600 w 1175700"/>
              <a:gd name="connsiteY6" fmla="*/ 2264229 h 2859314"/>
              <a:gd name="connsiteX7" fmla="*/ 130628 w 1175700"/>
              <a:gd name="connsiteY7" fmla="*/ 2148114 h 2859314"/>
              <a:gd name="connsiteX8" fmla="*/ 159657 w 1175700"/>
              <a:gd name="connsiteY8" fmla="*/ 2075543 h 2859314"/>
              <a:gd name="connsiteX9" fmla="*/ 174171 w 1175700"/>
              <a:gd name="connsiteY9" fmla="*/ 2032000 h 2859314"/>
              <a:gd name="connsiteX10" fmla="*/ 261257 w 1175700"/>
              <a:gd name="connsiteY10" fmla="*/ 1886857 h 2859314"/>
              <a:gd name="connsiteX11" fmla="*/ 304800 w 1175700"/>
              <a:gd name="connsiteY11" fmla="*/ 1828800 h 2859314"/>
              <a:gd name="connsiteX12" fmla="*/ 348343 w 1175700"/>
              <a:gd name="connsiteY12" fmla="*/ 1756229 h 2859314"/>
              <a:gd name="connsiteX13" fmla="*/ 377371 w 1175700"/>
              <a:gd name="connsiteY13" fmla="*/ 1698171 h 2859314"/>
              <a:gd name="connsiteX14" fmla="*/ 435428 w 1175700"/>
              <a:gd name="connsiteY14" fmla="*/ 1640114 h 2859314"/>
              <a:gd name="connsiteX15" fmla="*/ 493486 w 1175700"/>
              <a:gd name="connsiteY15" fmla="*/ 1494971 h 2859314"/>
              <a:gd name="connsiteX16" fmla="*/ 537028 w 1175700"/>
              <a:gd name="connsiteY16" fmla="*/ 1465943 h 2859314"/>
              <a:gd name="connsiteX17" fmla="*/ 595086 w 1175700"/>
              <a:gd name="connsiteY17" fmla="*/ 1364343 h 2859314"/>
              <a:gd name="connsiteX18" fmla="*/ 624114 w 1175700"/>
              <a:gd name="connsiteY18" fmla="*/ 1306286 h 2859314"/>
              <a:gd name="connsiteX19" fmla="*/ 696686 w 1175700"/>
              <a:gd name="connsiteY19" fmla="*/ 1219200 h 2859314"/>
              <a:gd name="connsiteX20" fmla="*/ 740228 w 1175700"/>
              <a:gd name="connsiteY20" fmla="*/ 1161143 h 2859314"/>
              <a:gd name="connsiteX21" fmla="*/ 812800 w 1175700"/>
              <a:gd name="connsiteY21" fmla="*/ 1045029 h 2859314"/>
              <a:gd name="connsiteX22" fmla="*/ 827314 w 1175700"/>
              <a:gd name="connsiteY22" fmla="*/ 986971 h 2859314"/>
              <a:gd name="connsiteX23" fmla="*/ 914400 w 1175700"/>
              <a:gd name="connsiteY23" fmla="*/ 870857 h 2859314"/>
              <a:gd name="connsiteX24" fmla="*/ 957943 w 1175700"/>
              <a:gd name="connsiteY24" fmla="*/ 798286 h 2859314"/>
              <a:gd name="connsiteX25" fmla="*/ 1016000 w 1175700"/>
              <a:gd name="connsiteY25" fmla="*/ 696686 h 2859314"/>
              <a:gd name="connsiteX26" fmla="*/ 1045028 w 1175700"/>
              <a:gd name="connsiteY26" fmla="*/ 595086 h 2859314"/>
              <a:gd name="connsiteX27" fmla="*/ 1074057 w 1175700"/>
              <a:gd name="connsiteY27" fmla="*/ 508000 h 2859314"/>
              <a:gd name="connsiteX28" fmla="*/ 1088571 w 1175700"/>
              <a:gd name="connsiteY28" fmla="*/ 464457 h 2859314"/>
              <a:gd name="connsiteX29" fmla="*/ 1103086 w 1175700"/>
              <a:gd name="connsiteY29" fmla="*/ 391886 h 2859314"/>
              <a:gd name="connsiteX30" fmla="*/ 1117600 w 1175700"/>
              <a:gd name="connsiteY30" fmla="*/ 290286 h 2859314"/>
              <a:gd name="connsiteX31" fmla="*/ 1132114 w 1175700"/>
              <a:gd name="connsiteY31" fmla="*/ 246743 h 2859314"/>
              <a:gd name="connsiteX32" fmla="*/ 1161143 w 1175700"/>
              <a:gd name="connsiteY32" fmla="*/ 116114 h 2859314"/>
              <a:gd name="connsiteX33" fmla="*/ 1175657 w 1175700"/>
              <a:gd name="connsiteY33" fmla="*/ 0 h 2859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75700" h="2859314">
                <a:moveTo>
                  <a:pt x="14514" y="2859314"/>
                </a:moveTo>
                <a:cubicBezTo>
                  <a:pt x="9676" y="2835124"/>
                  <a:pt x="0" y="2811412"/>
                  <a:pt x="0" y="2786743"/>
                </a:cubicBezTo>
                <a:cubicBezTo>
                  <a:pt x="0" y="2735654"/>
                  <a:pt x="14061" y="2701016"/>
                  <a:pt x="29028" y="2656114"/>
                </a:cubicBezTo>
                <a:cubicBezTo>
                  <a:pt x="33866" y="2622247"/>
                  <a:pt x="38341" y="2588327"/>
                  <a:pt x="43543" y="2554514"/>
                </a:cubicBezTo>
                <a:cubicBezTo>
                  <a:pt x="48018" y="2525427"/>
                  <a:pt x="53895" y="2496562"/>
                  <a:pt x="58057" y="2467429"/>
                </a:cubicBezTo>
                <a:cubicBezTo>
                  <a:pt x="63573" y="2428815"/>
                  <a:pt x="64398" y="2389454"/>
                  <a:pt x="72571" y="2351314"/>
                </a:cubicBezTo>
                <a:cubicBezTo>
                  <a:pt x="78982" y="2321395"/>
                  <a:pt x="93194" y="2293650"/>
                  <a:pt x="101600" y="2264229"/>
                </a:cubicBezTo>
                <a:cubicBezTo>
                  <a:pt x="112560" y="2225868"/>
                  <a:pt x="115811" y="2185157"/>
                  <a:pt x="130628" y="2148114"/>
                </a:cubicBezTo>
                <a:cubicBezTo>
                  <a:pt x="140304" y="2123924"/>
                  <a:pt x="150509" y="2099938"/>
                  <a:pt x="159657" y="2075543"/>
                </a:cubicBezTo>
                <a:cubicBezTo>
                  <a:pt x="165029" y="2061218"/>
                  <a:pt x="168144" y="2046062"/>
                  <a:pt x="174171" y="2032000"/>
                </a:cubicBezTo>
                <a:cubicBezTo>
                  <a:pt x="198927" y="1974235"/>
                  <a:pt x="223246" y="1941158"/>
                  <a:pt x="261257" y="1886857"/>
                </a:cubicBezTo>
                <a:cubicBezTo>
                  <a:pt x="275129" y="1867039"/>
                  <a:pt x="291381" y="1848928"/>
                  <a:pt x="304800" y="1828800"/>
                </a:cubicBezTo>
                <a:cubicBezTo>
                  <a:pt x="320449" y="1805327"/>
                  <a:pt x="334643" y="1780890"/>
                  <a:pt x="348343" y="1756229"/>
                </a:cubicBezTo>
                <a:cubicBezTo>
                  <a:pt x="358851" y="1737315"/>
                  <a:pt x="364389" y="1715481"/>
                  <a:pt x="377371" y="1698171"/>
                </a:cubicBezTo>
                <a:cubicBezTo>
                  <a:pt x="393792" y="1676276"/>
                  <a:pt x="416076" y="1659466"/>
                  <a:pt x="435428" y="1640114"/>
                </a:cubicBezTo>
                <a:cubicBezTo>
                  <a:pt x="449753" y="1582818"/>
                  <a:pt x="454139" y="1547434"/>
                  <a:pt x="493486" y="1494971"/>
                </a:cubicBezTo>
                <a:cubicBezTo>
                  <a:pt x="503952" y="1481016"/>
                  <a:pt x="522514" y="1475619"/>
                  <a:pt x="537028" y="1465943"/>
                </a:cubicBezTo>
                <a:cubicBezTo>
                  <a:pt x="624763" y="1290476"/>
                  <a:pt x="513014" y="1507969"/>
                  <a:pt x="595086" y="1364343"/>
                </a:cubicBezTo>
                <a:cubicBezTo>
                  <a:pt x="605821" y="1345557"/>
                  <a:pt x="611706" y="1324011"/>
                  <a:pt x="624114" y="1306286"/>
                </a:cubicBezTo>
                <a:cubicBezTo>
                  <a:pt x="645783" y="1275330"/>
                  <a:pt x="673081" y="1248707"/>
                  <a:pt x="696686" y="1219200"/>
                </a:cubicBezTo>
                <a:cubicBezTo>
                  <a:pt x="711798" y="1200311"/>
                  <a:pt x="725714" y="1180495"/>
                  <a:pt x="740228" y="1161143"/>
                </a:cubicBezTo>
                <a:cubicBezTo>
                  <a:pt x="774532" y="1023934"/>
                  <a:pt x="722595" y="1189359"/>
                  <a:pt x="812800" y="1045029"/>
                </a:cubicBezTo>
                <a:cubicBezTo>
                  <a:pt x="823372" y="1028113"/>
                  <a:pt x="817263" y="1004202"/>
                  <a:pt x="827314" y="986971"/>
                </a:cubicBezTo>
                <a:cubicBezTo>
                  <a:pt x="851692" y="945181"/>
                  <a:pt x="889508" y="912343"/>
                  <a:pt x="914400" y="870857"/>
                </a:cubicBezTo>
                <a:cubicBezTo>
                  <a:pt x="928914" y="846667"/>
                  <a:pt x="944243" y="822947"/>
                  <a:pt x="957943" y="798286"/>
                </a:cubicBezTo>
                <a:cubicBezTo>
                  <a:pt x="1019327" y="687794"/>
                  <a:pt x="955172" y="787927"/>
                  <a:pt x="1016000" y="696686"/>
                </a:cubicBezTo>
                <a:cubicBezTo>
                  <a:pt x="1064787" y="550322"/>
                  <a:pt x="990342" y="777373"/>
                  <a:pt x="1045028" y="595086"/>
                </a:cubicBezTo>
                <a:cubicBezTo>
                  <a:pt x="1053821" y="565778"/>
                  <a:pt x="1064381" y="537029"/>
                  <a:pt x="1074057" y="508000"/>
                </a:cubicBezTo>
                <a:cubicBezTo>
                  <a:pt x="1078895" y="493486"/>
                  <a:pt x="1085570" y="479459"/>
                  <a:pt x="1088571" y="464457"/>
                </a:cubicBezTo>
                <a:cubicBezTo>
                  <a:pt x="1093409" y="440267"/>
                  <a:pt x="1099030" y="416220"/>
                  <a:pt x="1103086" y="391886"/>
                </a:cubicBezTo>
                <a:cubicBezTo>
                  <a:pt x="1108710" y="358141"/>
                  <a:pt x="1110891" y="323832"/>
                  <a:pt x="1117600" y="290286"/>
                </a:cubicBezTo>
                <a:cubicBezTo>
                  <a:pt x="1120600" y="275284"/>
                  <a:pt x="1127911" y="261454"/>
                  <a:pt x="1132114" y="246743"/>
                </a:cubicBezTo>
                <a:cubicBezTo>
                  <a:pt x="1143760" y="205980"/>
                  <a:pt x="1153662" y="157260"/>
                  <a:pt x="1161143" y="116114"/>
                </a:cubicBezTo>
                <a:cubicBezTo>
                  <a:pt x="1177248" y="27539"/>
                  <a:pt x="1175657" y="55809"/>
                  <a:pt x="1175657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9FEBED-5E55-44C8-8B53-0126D6E186B9}"/>
              </a:ext>
            </a:extLst>
          </p:cNvPr>
          <p:cNvSpPr txBox="1"/>
          <p:nvPr/>
        </p:nvSpPr>
        <p:spPr>
          <a:xfrm>
            <a:off x="2771800" y="611051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block location of "/" = 00 00 00 21 =21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46E075-EB21-477C-A320-E5E94B7B1BC6}"/>
              </a:ext>
            </a:extLst>
          </p:cNvPr>
          <p:cNvSpPr txBox="1"/>
          <p:nvPr/>
        </p:nvSpPr>
        <p:spPr>
          <a:xfrm>
            <a:off x="1397" y="462497"/>
            <a:ext cx="1642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beginning of inode table</a:t>
            </a:r>
          </a:p>
        </p:txBody>
      </p:sp>
    </p:spTree>
    <p:extLst>
      <p:ext uri="{BB962C8B-B14F-4D97-AF65-F5344CB8AC3E}">
        <p14:creationId xmlns:p14="http://schemas.microsoft.com/office/powerpoint/2010/main" val="359852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4682"/>
            <a:ext cx="8229600" cy="161272"/>
          </a:xfrm>
        </p:spPr>
        <p:txBody>
          <a:bodyPr>
            <a:normAutofit/>
          </a:bodyPr>
          <a:lstStyle/>
          <a:p>
            <a:r>
              <a:rPr lang="en-US" sz="3200"/>
              <a:t>block 0x21 (dir file for "/")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9953170-56AB-4094-B7ED-964075564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754" y="1196752"/>
            <a:ext cx="6040492" cy="21172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DDE146-1CE7-4F5A-BAB3-84F2F7000A3A}"/>
              </a:ext>
            </a:extLst>
          </p:cNvPr>
          <p:cNvSpPr txBox="1"/>
          <p:nvPr/>
        </p:nvSpPr>
        <p:spPr>
          <a:xfrm>
            <a:off x="457200" y="620688"/>
            <a:ext cx="3538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block 0x21 =&gt; address 0x8400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75ED2426-C289-4B73-AC45-5FF93E7655AB}"/>
              </a:ext>
            </a:extLst>
          </p:cNvPr>
          <p:cNvSpPr/>
          <p:nvPr/>
        </p:nvSpPr>
        <p:spPr>
          <a:xfrm>
            <a:off x="629145" y="3717032"/>
            <a:ext cx="4121124" cy="17330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69BFF97C-923A-4B50-AE4C-B800B7F472E2}"/>
              </a:ext>
            </a:extLst>
          </p:cNvPr>
          <p:cNvCxnSpPr>
            <a:cxnSpLocks/>
          </p:cNvCxnSpPr>
          <p:nvPr/>
        </p:nvCxnSpPr>
        <p:spPr>
          <a:xfrm>
            <a:off x="629144" y="4077072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363E98C4-1F31-403A-A1DE-4F61EFA39754}"/>
              </a:ext>
            </a:extLst>
          </p:cNvPr>
          <p:cNvCxnSpPr/>
          <p:nvPr/>
        </p:nvCxnSpPr>
        <p:spPr>
          <a:xfrm>
            <a:off x="1317509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6968909D-78C2-4718-AE02-3326B4EA212E}"/>
              </a:ext>
            </a:extLst>
          </p:cNvPr>
          <p:cNvCxnSpPr/>
          <p:nvPr/>
        </p:nvCxnSpPr>
        <p:spPr>
          <a:xfrm>
            <a:off x="2077795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D455343E-9599-4299-BC71-4BDB8EF5C23F}"/>
              </a:ext>
            </a:extLst>
          </p:cNvPr>
          <p:cNvCxnSpPr/>
          <p:nvPr/>
        </p:nvCxnSpPr>
        <p:spPr>
          <a:xfrm>
            <a:off x="2902857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948FD343-8D3A-4068-90EE-D32E3445DBED}"/>
              </a:ext>
            </a:extLst>
          </p:cNvPr>
          <p:cNvCxnSpPr/>
          <p:nvPr/>
        </p:nvCxnSpPr>
        <p:spPr>
          <a:xfrm>
            <a:off x="3860800" y="37170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1F55A51-3EC5-4868-ABB2-F7011E54A9F6}"/>
              </a:ext>
            </a:extLst>
          </p:cNvPr>
          <p:cNvSpPr txBox="1"/>
          <p:nvPr/>
        </p:nvSpPr>
        <p:spPr>
          <a:xfrm>
            <a:off x="629144" y="3738178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inode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5EAB58-ADF2-49D8-8CCB-4DCBC528167D}"/>
              </a:ext>
            </a:extLst>
          </p:cNvPr>
          <p:cNvSpPr txBox="1"/>
          <p:nvPr/>
        </p:nvSpPr>
        <p:spPr>
          <a:xfrm>
            <a:off x="1331042" y="3738517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rec_len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542A647-0F13-430C-A611-4B1D17C5A8D1}"/>
              </a:ext>
            </a:extLst>
          </p:cNvPr>
          <p:cNvSpPr txBox="1"/>
          <p:nvPr/>
        </p:nvSpPr>
        <p:spPr>
          <a:xfrm>
            <a:off x="2005875" y="3747355"/>
            <a:ext cx="102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name_len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483C755-4A3B-4734-A544-266808FBAD82}"/>
              </a:ext>
            </a:extLst>
          </p:cNvPr>
          <p:cNvSpPr txBox="1"/>
          <p:nvPr/>
        </p:nvSpPr>
        <p:spPr>
          <a:xfrm>
            <a:off x="2926979" y="3758409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file_type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C89DE2-3751-477C-915F-A75A7DA65EF2}"/>
              </a:ext>
            </a:extLst>
          </p:cNvPr>
          <p:cNvSpPr txBox="1"/>
          <p:nvPr/>
        </p:nvSpPr>
        <p:spPr>
          <a:xfrm>
            <a:off x="3929782" y="3724501"/>
            <a:ext cx="90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name</a:t>
            </a:r>
          </a:p>
        </p:txBody>
      </p: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954E1DF6-EC4D-40D4-B120-BCE2AF1621A0}"/>
              </a:ext>
            </a:extLst>
          </p:cNvPr>
          <p:cNvCxnSpPr/>
          <p:nvPr/>
        </p:nvCxnSpPr>
        <p:spPr>
          <a:xfrm>
            <a:off x="1317509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DB4103FB-9D1C-4374-BBDA-4168D3180FAC}"/>
              </a:ext>
            </a:extLst>
          </p:cNvPr>
          <p:cNvCxnSpPr/>
          <p:nvPr/>
        </p:nvCxnSpPr>
        <p:spPr>
          <a:xfrm>
            <a:off x="2077795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B5BB4089-B265-4B00-A124-5CF0D3964C83}"/>
              </a:ext>
            </a:extLst>
          </p:cNvPr>
          <p:cNvCxnSpPr/>
          <p:nvPr/>
        </p:nvCxnSpPr>
        <p:spPr>
          <a:xfrm>
            <a:off x="2902857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F2A6D18C-6FC2-48CD-BBD4-706378FC91A3}"/>
              </a:ext>
            </a:extLst>
          </p:cNvPr>
          <p:cNvCxnSpPr/>
          <p:nvPr/>
        </p:nvCxnSpPr>
        <p:spPr>
          <a:xfrm>
            <a:off x="3863173" y="4077072"/>
            <a:ext cx="0" cy="137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A31E9BAA-186A-4EFB-ACAF-39A7C65CA211}"/>
              </a:ext>
            </a:extLst>
          </p:cNvPr>
          <p:cNvCxnSpPr/>
          <p:nvPr/>
        </p:nvCxnSpPr>
        <p:spPr>
          <a:xfrm>
            <a:off x="629144" y="4437112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08091C51-F357-480A-BEC6-F7A05C497F35}"/>
              </a:ext>
            </a:extLst>
          </p:cNvPr>
          <p:cNvCxnSpPr/>
          <p:nvPr/>
        </p:nvCxnSpPr>
        <p:spPr>
          <a:xfrm>
            <a:off x="629144" y="4797152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A13AD5D9-8684-447A-AF07-814D5AB00020}"/>
              </a:ext>
            </a:extLst>
          </p:cNvPr>
          <p:cNvCxnSpPr/>
          <p:nvPr/>
        </p:nvCxnSpPr>
        <p:spPr>
          <a:xfrm>
            <a:off x="629144" y="5085184"/>
            <a:ext cx="4121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52A3814-103B-4094-A875-B555D49D0FC9}"/>
              </a:ext>
            </a:extLst>
          </p:cNvPr>
          <p:cNvSpPr txBox="1"/>
          <p:nvPr/>
        </p:nvSpPr>
        <p:spPr>
          <a:xfrm>
            <a:off x="4148146" y="3941255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8575D0-9452-4AFD-9F36-6737DCF46CA6}"/>
              </a:ext>
            </a:extLst>
          </p:cNvPr>
          <p:cNvSpPr txBox="1"/>
          <p:nvPr/>
        </p:nvSpPr>
        <p:spPr>
          <a:xfrm>
            <a:off x="4150169" y="4365104"/>
            <a:ext cx="37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..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0219949-B312-473F-B444-8C268E2013B9}"/>
              </a:ext>
            </a:extLst>
          </p:cNvPr>
          <p:cNvSpPr txBox="1"/>
          <p:nvPr/>
        </p:nvSpPr>
        <p:spPr>
          <a:xfrm>
            <a:off x="4162265" y="5088251"/>
            <a:ext cx="47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4A18181-CA3C-4AD6-A12A-30CAD44E3C10}"/>
              </a:ext>
            </a:extLst>
          </p:cNvPr>
          <p:cNvSpPr txBox="1"/>
          <p:nvPr/>
        </p:nvSpPr>
        <p:spPr>
          <a:xfrm>
            <a:off x="2317006" y="4077072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9089019-6E24-4AC8-BA01-537AF97DC95C}"/>
              </a:ext>
            </a:extLst>
          </p:cNvPr>
          <p:cNvSpPr txBox="1"/>
          <p:nvPr/>
        </p:nvSpPr>
        <p:spPr>
          <a:xfrm>
            <a:off x="2319688" y="4462491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AFF856-2050-42CA-9462-D829923621C9}"/>
              </a:ext>
            </a:extLst>
          </p:cNvPr>
          <p:cNvSpPr txBox="1"/>
          <p:nvPr/>
        </p:nvSpPr>
        <p:spPr>
          <a:xfrm>
            <a:off x="2257537" y="4827747"/>
            <a:ext cx="454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C45EE42-38D5-4233-A5D1-F57A843C237C}"/>
              </a:ext>
            </a:extLst>
          </p:cNvPr>
          <p:cNvSpPr txBox="1"/>
          <p:nvPr/>
        </p:nvSpPr>
        <p:spPr>
          <a:xfrm>
            <a:off x="2339645" y="5132904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847A3EB-DA44-43DA-9055-5F2BBC734949}"/>
              </a:ext>
            </a:extLst>
          </p:cNvPr>
          <p:cNvSpPr txBox="1"/>
          <p:nvPr/>
        </p:nvSpPr>
        <p:spPr>
          <a:xfrm>
            <a:off x="3194401" y="512215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2C5274F-F2A4-4723-80F6-F74F53F7FBCA}"/>
              </a:ext>
            </a:extLst>
          </p:cNvPr>
          <p:cNvSpPr txBox="1"/>
          <p:nvPr/>
        </p:nvSpPr>
        <p:spPr>
          <a:xfrm>
            <a:off x="3194401" y="4753709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E6F997F-0619-473F-AC46-E49F7764D247}"/>
              </a:ext>
            </a:extLst>
          </p:cNvPr>
          <p:cNvSpPr txBox="1"/>
          <p:nvPr/>
        </p:nvSpPr>
        <p:spPr>
          <a:xfrm>
            <a:off x="3194401" y="4425553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CFF3B2-1943-4F81-B21A-158405164304}"/>
              </a:ext>
            </a:extLst>
          </p:cNvPr>
          <p:cNvSpPr txBox="1"/>
          <p:nvPr/>
        </p:nvSpPr>
        <p:spPr>
          <a:xfrm>
            <a:off x="3194401" y="4073132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1E5ADB2-AD03-4255-8C57-B7E8E9320690}"/>
              </a:ext>
            </a:extLst>
          </p:cNvPr>
          <p:cNvSpPr txBox="1"/>
          <p:nvPr/>
        </p:nvSpPr>
        <p:spPr>
          <a:xfrm>
            <a:off x="807785" y="509534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118AB76-5F0A-4813-8F0A-4F49CEFACCC3}"/>
              </a:ext>
            </a:extLst>
          </p:cNvPr>
          <p:cNvSpPr txBox="1"/>
          <p:nvPr/>
        </p:nvSpPr>
        <p:spPr>
          <a:xfrm>
            <a:off x="787554" y="4763593"/>
            <a:ext cx="56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C779989-7525-4598-BEDA-65C403D1C664}"/>
              </a:ext>
            </a:extLst>
          </p:cNvPr>
          <p:cNvSpPr txBox="1"/>
          <p:nvPr/>
        </p:nvSpPr>
        <p:spPr>
          <a:xfrm>
            <a:off x="803124" y="4442464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257D386-CC48-49C8-9DF0-0ECFACCDBA3F}"/>
              </a:ext>
            </a:extLst>
          </p:cNvPr>
          <p:cNvSpPr txBox="1"/>
          <p:nvPr/>
        </p:nvSpPr>
        <p:spPr>
          <a:xfrm>
            <a:off x="801904" y="4084775"/>
            <a:ext cx="37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3982C6E-0988-4608-89B6-875995BA71FB}"/>
              </a:ext>
            </a:extLst>
          </p:cNvPr>
          <p:cNvSpPr txBox="1"/>
          <p:nvPr/>
        </p:nvSpPr>
        <p:spPr>
          <a:xfrm>
            <a:off x="1841954" y="5613928"/>
            <a:ext cx="158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directory file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59E2D2B-7D7B-4852-848A-EA81E7FD3B98}"/>
              </a:ext>
            </a:extLst>
          </p:cNvPr>
          <p:cNvSpPr txBox="1"/>
          <p:nvPr/>
        </p:nvSpPr>
        <p:spPr>
          <a:xfrm>
            <a:off x="1480777" y="5114798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980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DEF123-8DAA-488D-A59B-C0183652B219}"/>
              </a:ext>
            </a:extLst>
          </p:cNvPr>
          <p:cNvSpPr txBox="1"/>
          <p:nvPr/>
        </p:nvSpPr>
        <p:spPr>
          <a:xfrm>
            <a:off x="1472126" y="4815058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67FD525-A3F7-4BC1-8D18-2E996941373D}"/>
              </a:ext>
            </a:extLst>
          </p:cNvPr>
          <p:cNvSpPr txBox="1"/>
          <p:nvPr/>
        </p:nvSpPr>
        <p:spPr>
          <a:xfrm>
            <a:off x="1435551" y="4475340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E266743-3114-4D00-90D6-6214ED933BF7}"/>
              </a:ext>
            </a:extLst>
          </p:cNvPr>
          <p:cNvSpPr txBox="1"/>
          <p:nvPr/>
        </p:nvSpPr>
        <p:spPr>
          <a:xfrm>
            <a:off x="1444111" y="4076039"/>
            <a:ext cx="5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1DBA8698-8E1C-4DA6-976D-7F88BB6A6D80}"/>
              </a:ext>
            </a:extLst>
          </p:cNvPr>
          <p:cNvCxnSpPr/>
          <p:nvPr/>
        </p:nvCxnSpPr>
        <p:spPr>
          <a:xfrm>
            <a:off x="2483768" y="1556792"/>
            <a:ext cx="108333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78EA37A7-A82C-4D61-B460-F77CB5493121}"/>
              </a:ext>
            </a:extLst>
          </p:cNvPr>
          <p:cNvCxnSpPr>
            <a:cxnSpLocks/>
          </p:cNvCxnSpPr>
          <p:nvPr/>
        </p:nvCxnSpPr>
        <p:spPr>
          <a:xfrm>
            <a:off x="3707904" y="1556792"/>
            <a:ext cx="5760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FF5FD1B8-675E-4679-8398-BB042E3FDBA3}"/>
              </a:ext>
            </a:extLst>
          </p:cNvPr>
          <p:cNvCxnSpPr>
            <a:cxnSpLocks/>
          </p:cNvCxnSpPr>
          <p:nvPr/>
        </p:nvCxnSpPr>
        <p:spPr>
          <a:xfrm>
            <a:off x="4750269" y="1540091"/>
            <a:ext cx="2160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34396300-1092-4E50-AF86-CE1AE1A485EF}"/>
              </a:ext>
            </a:extLst>
          </p:cNvPr>
          <p:cNvCxnSpPr>
            <a:cxnSpLocks/>
          </p:cNvCxnSpPr>
          <p:nvPr/>
        </p:nvCxnSpPr>
        <p:spPr>
          <a:xfrm>
            <a:off x="4355976" y="1556792"/>
            <a:ext cx="2160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2DE841B2-0928-465B-8C69-25312E4AF5F8}"/>
              </a:ext>
            </a:extLst>
          </p:cNvPr>
          <p:cNvCxnSpPr>
            <a:cxnSpLocks/>
          </p:cNvCxnSpPr>
          <p:nvPr/>
        </p:nvCxnSpPr>
        <p:spPr>
          <a:xfrm>
            <a:off x="4966293" y="1579871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38EA6A78-1EE0-4A5B-8EFC-25170A8EBF77}"/>
              </a:ext>
            </a:extLst>
          </p:cNvPr>
          <p:cNvSpPr/>
          <p:nvPr/>
        </p:nvSpPr>
        <p:spPr>
          <a:xfrm>
            <a:off x="1059543" y="1611086"/>
            <a:ext cx="1640114" cy="2540000"/>
          </a:xfrm>
          <a:custGeom>
            <a:avLst/>
            <a:gdLst>
              <a:gd name="connsiteX0" fmla="*/ 0 w 1640114"/>
              <a:gd name="connsiteY0" fmla="*/ 2540000 h 2540000"/>
              <a:gd name="connsiteX1" fmla="*/ 29028 w 1640114"/>
              <a:gd name="connsiteY1" fmla="*/ 2394857 h 2540000"/>
              <a:gd name="connsiteX2" fmla="*/ 58057 w 1640114"/>
              <a:gd name="connsiteY2" fmla="*/ 2351314 h 2540000"/>
              <a:gd name="connsiteX3" fmla="*/ 87086 w 1640114"/>
              <a:gd name="connsiteY3" fmla="*/ 2235200 h 2540000"/>
              <a:gd name="connsiteX4" fmla="*/ 101600 w 1640114"/>
              <a:gd name="connsiteY4" fmla="*/ 2191657 h 2540000"/>
              <a:gd name="connsiteX5" fmla="*/ 145143 w 1640114"/>
              <a:gd name="connsiteY5" fmla="*/ 2133600 h 2540000"/>
              <a:gd name="connsiteX6" fmla="*/ 203200 w 1640114"/>
              <a:gd name="connsiteY6" fmla="*/ 1988457 h 2540000"/>
              <a:gd name="connsiteX7" fmla="*/ 246743 w 1640114"/>
              <a:gd name="connsiteY7" fmla="*/ 1930400 h 2540000"/>
              <a:gd name="connsiteX8" fmla="*/ 333828 w 1640114"/>
              <a:gd name="connsiteY8" fmla="*/ 1799771 h 2540000"/>
              <a:gd name="connsiteX9" fmla="*/ 362857 w 1640114"/>
              <a:gd name="connsiteY9" fmla="*/ 1756228 h 2540000"/>
              <a:gd name="connsiteX10" fmla="*/ 391886 w 1640114"/>
              <a:gd name="connsiteY10" fmla="*/ 1712685 h 2540000"/>
              <a:gd name="connsiteX11" fmla="*/ 420914 w 1640114"/>
              <a:gd name="connsiteY11" fmla="*/ 1654628 h 2540000"/>
              <a:gd name="connsiteX12" fmla="*/ 478971 w 1640114"/>
              <a:gd name="connsiteY12" fmla="*/ 1567543 h 2540000"/>
              <a:gd name="connsiteX13" fmla="*/ 508000 w 1640114"/>
              <a:gd name="connsiteY13" fmla="*/ 1509485 h 2540000"/>
              <a:gd name="connsiteX14" fmla="*/ 566057 w 1640114"/>
              <a:gd name="connsiteY14" fmla="*/ 1465943 h 2540000"/>
              <a:gd name="connsiteX15" fmla="*/ 624114 w 1640114"/>
              <a:gd name="connsiteY15" fmla="*/ 1349828 h 2540000"/>
              <a:gd name="connsiteX16" fmla="*/ 638628 w 1640114"/>
              <a:gd name="connsiteY16" fmla="*/ 1306285 h 2540000"/>
              <a:gd name="connsiteX17" fmla="*/ 682171 w 1640114"/>
              <a:gd name="connsiteY17" fmla="*/ 1248228 h 2540000"/>
              <a:gd name="connsiteX18" fmla="*/ 740228 w 1640114"/>
              <a:gd name="connsiteY18" fmla="*/ 1161143 h 2540000"/>
              <a:gd name="connsiteX19" fmla="*/ 769257 w 1640114"/>
              <a:gd name="connsiteY19" fmla="*/ 1117600 h 2540000"/>
              <a:gd name="connsiteX20" fmla="*/ 812800 w 1640114"/>
              <a:gd name="connsiteY20" fmla="*/ 1059543 h 2540000"/>
              <a:gd name="connsiteX21" fmla="*/ 870857 w 1640114"/>
              <a:gd name="connsiteY21" fmla="*/ 972457 h 2540000"/>
              <a:gd name="connsiteX22" fmla="*/ 957943 w 1640114"/>
              <a:gd name="connsiteY22" fmla="*/ 841828 h 2540000"/>
              <a:gd name="connsiteX23" fmla="*/ 1016000 w 1640114"/>
              <a:gd name="connsiteY23" fmla="*/ 754743 h 2540000"/>
              <a:gd name="connsiteX24" fmla="*/ 1059543 w 1640114"/>
              <a:gd name="connsiteY24" fmla="*/ 711200 h 2540000"/>
              <a:gd name="connsiteX25" fmla="*/ 1117600 w 1640114"/>
              <a:gd name="connsiteY25" fmla="*/ 624114 h 2540000"/>
              <a:gd name="connsiteX26" fmla="*/ 1204686 w 1640114"/>
              <a:gd name="connsiteY26" fmla="*/ 537028 h 2540000"/>
              <a:gd name="connsiteX27" fmla="*/ 1248228 w 1640114"/>
              <a:gd name="connsiteY27" fmla="*/ 449943 h 2540000"/>
              <a:gd name="connsiteX28" fmla="*/ 1335314 w 1640114"/>
              <a:gd name="connsiteY28" fmla="*/ 362857 h 2540000"/>
              <a:gd name="connsiteX29" fmla="*/ 1436914 w 1640114"/>
              <a:gd name="connsiteY29" fmla="*/ 261257 h 2540000"/>
              <a:gd name="connsiteX30" fmla="*/ 1465943 w 1640114"/>
              <a:gd name="connsiteY30" fmla="*/ 217714 h 2540000"/>
              <a:gd name="connsiteX31" fmla="*/ 1509486 w 1640114"/>
              <a:gd name="connsiteY31" fmla="*/ 174171 h 2540000"/>
              <a:gd name="connsiteX32" fmla="*/ 1567543 w 1640114"/>
              <a:gd name="connsiteY32" fmla="*/ 101600 h 2540000"/>
              <a:gd name="connsiteX33" fmla="*/ 1640114 w 1640114"/>
              <a:gd name="connsiteY33" fmla="*/ 0 h 2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640114" h="2540000">
                <a:moveTo>
                  <a:pt x="0" y="2540000"/>
                </a:moveTo>
                <a:cubicBezTo>
                  <a:pt x="3274" y="2520355"/>
                  <a:pt x="17218" y="2422413"/>
                  <a:pt x="29028" y="2394857"/>
                </a:cubicBezTo>
                <a:cubicBezTo>
                  <a:pt x="35900" y="2378823"/>
                  <a:pt x="48381" y="2365828"/>
                  <a:pt x="58057" y="2351314"/>
                </a:cubicBezTo>
                <a:cubicBezTo>
                  <a:pt x="67733" y="2312609"/>
                  <a:pt x="74470" y="2273049"/>
                  <a:pt x="87086" y="2235200"/>
                </a:cubicBezTo>
                <a:cubicBezTo>
                  <a:pt x="91924" y="2220686"/>
                  <a:pt x="94009" y="2204941"/>
                  <a:pt x="101600" y="2191657"/>
                </a:cubicBezTo>
                <a:cubicBezTo>
                  <a:pt x="113602" y="2170654"/>
                  <a:pt x="130629" y="2152952"/>
                  <a:pt x="145143" y="2133600"/>
                </a:cubicBezTo>
                <a:cubicBezTo>
                  <a:pt x="163756" y="2077760"/>
                  <a:pt x="172689" y="2037274"/>
                  <a:pt x="203200" y="1988457"/>
                </a:cubicBezTo>
                <a:cubicBezTo>
                  <a:pt x="216021" y="1967944"/>
                  <a:pt x="232871" y="1950218"/>
                  <a:pt x="246743" y="1930400"/>
                </a:cubicBezTo>
                <a:cubicBezTo>
                  <a:pt x="246778" y="1930350"/>
                  <a:pt x="319297" y="1821568"/>
                  <a:pt x="333828" y="1799771"/>
                </a:cubicBezTo>
                <a:lnTo>
                  <a:pt x="362857" y="1756228"/>
                </a:lnTo>
                <a:cubicBezTo>
                  <a:pt x="372533" y="1741714"/>
                  <a:pt x="384085" y="1728288"/>
                  <a:pt x="391886" y="1712685"/>
                </a:cubicBezTo>
                <a:cubicBezTo>
                  <a:pt x="401562" y="1693333"/>
                  <a:pt x="409782" y="1673181"/>
                  <a:pt x="420914" y="1654628"/>
                </a:cubicBezTo>
                <a:cubicBezTo>
                  <a:pt x="438864" y="1624712"/>
                  <a:pt x="463369" y="1598748"/>
                  <a:pt x="478971" y="1567543"/>
                </a:cubicBezTo>
                <a:cubicBezTo>
                  <a:pt x="488647" y="1548190"/>
                  <a:pt x="493919" y="1525913"/>
                  <a:pt x="508000" y="1509485"/>
                </a:cubicBezTo>
                <a:cubicBezTo>
                  <a:pt x="523743" y="1491118"/>
                  <a:pt x="546705" y="1480457"/>
                  <a:pt x="566057" y="1465943"/>
                </a:cubicBezTo>
                <a:cubicBezTo>
                  <a:pt x="594915" y="1350508"/>
                  <a:pt x="558322" y="1464964"/>
                  <a:pt x="624114" y="1349828"/>
                </a:cubicBezTo>
                <a:cubicBezTo>
                  <a:pt x="631705" y="1336544"/>
                  <a:pt x="631037" y="1319569"/>
                  <a:pt x="638628" y="1306285"/>
                </a:cubicBezTo>
                <a:cubicBezTo>
                  <a:pt x="650630" y="1285282"/>
                  <a:pt x="668299" y="1268046"/>
                  <a:pt x="682171" y="1248228"/>
                </a:cubicBezTo>
                <a:cubicBezTo>
                  <a:pt x="702178" y="1219647"/>
                  <a:pt x="720876" y="1190171"/>
                  <a:pt x="740228" y="1161143"/>
                </a:cubicBezTo>
                <a:cubicBezTo>
                  <a:pt x="749904" y="1146629"/>
                  <a:pt x="758790" y="1131555"/>
                  <a:pt x="769257" y="1117600"/>
                </a:cubicBezTo>
                <a:cubicBezTo>
                  <a:pt x="783771" y="1098248"/>
                  <a:pt x="798928" y="1079361"/>
                  <a:pt x="812800" y="1059543"/>
                </a:cubicBezTo>
                <a:cubicBezTo>
                  <a:pt x="832807" y="1030962"/>
                  <a:pt x="851505" y="1001486"/>
                  <a:pt x="870857" y="972457"/>
                </a:cubicBezTo>
                <a:lnTo>
                  <a:pt x="957943" y="841828"/>
                </a:lnTo>
                <a:cubicBezTo>
                  <a:pt x="957948" y="841820"/>
                  <a:pt x="1015993" y="754750"/>
                  <a:pt x="1016000" y="754743"/>
                </a:cubicBezTo>
                <a:cubicBezTo>
                  <a:pt x="1030514" y="740229"/>
                  <a:pt x="1046941" y="727403"/>
                  <a:pt x="1059543" y="711200"/>
                </a:cubicBezTo>
                <a:cubicBezTo>
                  <a:pt x="1080962" y="683661"/>
                  <a:pt x="1092930" y="648784"/>
                  <a:pt x="1117600" y="624114"/>
                </a:cubicBezTo>
                <a:lnTo>
                  <a:pt x="1204686" y="537028"/>
                </a:lnTo>
                <a:cubicBezTo>
                  <a:pt x="1218136" y="496678"/>
                  <a:pt x="1218216" y="483706"/>
                  <a:pt x="1248228" y="449943"/>
                </a:cubicBezTo>
                <a:cubicBezTo>
                  <a:pt x="1275502" y="419260"/>
                  <a:pt x="1312542" y="397015"/>
                  <a:pt x="1335314" y="362857"/>
                </a:cubicBezTo>
                <a:cubicBezTo>
                  <a:pt x="1401858" y="263041"/>
                  <a:pt x="1360273" y="286803"/>
                  <a:pt x="1436914" y="261257"/>
                </a:cubicBezTo>
                <a:cubicBezTo>
                  <a:pt x="1446590" y="246743"/>
                  <a:pt x="1454776" y="231115"/>
                  <a:pt x="1465943" y="217714"/>
                </a:cubicBezTo>
                <a:cubicBezTo>
                  <a:pt x="1479084" y="201945"/>
                  <a:pt x="1498100" y="191250"/>
                  <a:pt x="1509486" y="174171"/>
                </a:cubicBezTo>
                <a:cubicBezTo>
                  <a:pt x="1565571" y="90043"/>
                  <a:pt x="1470162" y="166519"/>
                  <a:pt x="1567543" y="101600"/>
                </a:cubicBezTo>
                <a:cubicBezTo>
                  <a:pt x="1629395" y="8821"/>
                  <a:pt x="1600930" y="39184"/>
                  <a:pt x="1640114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자유형: 도형 61">
            <a:extLst>
              <a:ext uri="{FF2B5EF4-FFF2-40B4-BE49-F238E27FC236}">
                <a16:creationId xmlns:a16="http://schemas.microsoft.com/office/drawing/2014/main" id="{E119E90A-1801-4173-964C-CB95A5903B37}"/>
              </a:ext>
            </a:extLst>
          </p:cNvPr>
          <p:cNvSpPr/>
          <p:nvPr/>
        </p:nvSpPr>
        <p:spPr>
          <a:xfrm>
            <a:off x="1712686" y="1625600"/>
            <a:ext cx="2177143" cy="2510971"/>
          </a:xfrm>
          <a:custGeom>
            <a:avLst/>
            <a:gdLst>
              <a:gd name="connsiteX0" fmla="*/ 0 w 2177143"/>
              <a:gd name="connsiteY0" fmla="*/ 2510971 h 2510971"/>
              <a:gd name="connsiteX1" fmla="*/ 29028 w 2177143"/>
              <a:gd name="connsiteY1" fmla="*/ 2394857 h 2510971"/>
              <a:gd name="connsiteX2" fmla="*/ 87085 w 2177143"/>
              <a:gd name="connsiteY2" fmla="*/ 2307771 h 2510971"/>
              <a:gd name="connsiteX3" fmla="*/ 159657 w 2177143"/>
              <a:gd name="connsiteY3" fmla="*/ 2177143 h 2510971"/>
              <a:gd name="connsiteX4" fmla="*/ 203200 w 2177143"/>
              <a:gd name="connsiteY4" fmla="*/ 2148114 h 2510971"/>
              <a:gd name="connsiteX5" fmla="*/ 246743 w 2177143"/>
              <a:gd name="connsiteY5" fmla="*/ 2046514 h 2510971"/>
              <a:gd name="connsiteX6" fmla="*/ 290285 w 2177143"/>
              <a:gd name="connsiteY6" fmla="*/ 2002971 h 2510971"/>
              <a:gd name="connsiteX7" fmla="*/ 348343 w 2177143"/>
              <a:gd name="connsiteY7" fmla="*/ 1901371 h 2510971"/>
              <a:gd name="connsiteX8" fmla="*/ 377371 w 2177143"/>
              <a:gd name="connsiteY8" fmla="*/ 1857829 h 2510971"/>
              <a:gd name="connsiteX9" fmla="*/ 420914 w 2177143"/>
              <a:gd name="connsiteY9" fmla="*/ 1814286 h 2510971"/>
              <a:gd name="connsiteX10" fmla="*/ 478971 w 2177143"/>
              <a:gd name="connsiteY10" fmla="*/ 1727200 h 2510971"/>
              <a:gd name="connsiteX11" fmla="*/ 508000 w 2177143"/>
              <a:gd name="connsiteY11" fmla="*/ 1683657 h 2510971"/>
              <a:gd name="connsiteX12" fmla="*/ 551543 w 2177143"/>
              <a:gd name="connsiteY12" fmla="*/ 1611086 h 2510971"/>
              <a:gd name="connsiteX13" fmla="*/ 595085 w 2177143"/>
              <a:gd name="connsiteY13" fmla="*/ 1567543 h 2510971"/>
              <a:gd name="connsiteX14" fmla="*/ 682171 w 2177143"/>
              <a:gd name="connsiteY14" fmla="*/ 1480457 h 2510971"/>
              <a:gd name="connsiteX15" fmla="*/ 754743 w 2177143"/>
              <a:gd name="connsiteY15" fmla="*/ 1378857 h 2510971"/>
              <a:gd name="connsiteX16" fmla="*/ 798285 w 2177143"/>
              <a:gd name="connsiteY16" fmla="*/ 1335314 h 2510971"/>
              <a:gd name="connsiteX17" fmla="*/ 841828 w 2177143"/>
              <a:gd name="connsiteY17" fmla="*/ 1320800 h 2510971"/>
              <a:gd name="connsiteX18" fmla="*/ 856343 w 2177143"/>
              <a:gd name="connsiteY18" fmla="*/ 1277257 h 2510971"/>
              <a:gd name="connsiteX19" fmla="*/ 957943 w 2177143"/>
              <a:gd name="connsiteY19" fmla="*/ 1204686 h 2510971"/>
              <a:gd name="connsiteX20" fmla="*/ 1132114 w 2177143"/>
              <a:gd name="connsiteY20" fmla="*/ 1074057 h 2510971"/>
              <a:gd name="connsiteX21" fmla="*/ 1204685 w 2177143"/>
              <a:gd name="connsiteY21" fmla="*/ 1016000 h 2510971"/>
              <a:gd name="connsiteX22" fmla="*/ 1277257 w 2177143"/>
              <a:gd name="connsiteY22" fmla="*/ 928914 h 2510971"/>
              <a:gd name="connsiteX23" fmla="*/ 1335314 w 2177143"/>
              <a:gd name="connsiteY23" fmla="*/ 899886 h 2510971"/>
              <a:gd name="connsiteX24" fmla="*/ 1378857 w 2177143"/>
              <a:gd name="connsiteY24" fmla="*/ 856343 h 2510971"/>
              <a:gd name="connsiteX25" fmla="*/ 1407885 w 2177143"/>
              <a:gd name="connsiteY25" fmla="*/ 812800 h 2510971"/>
              <a:gd name="connsiteX26" fmla="*/ 1451428 w 2177143"/>
              <a:gd name="connsiteY26" fmla="*/ 783771 h 2510971"/>
              <a:gd name="connsiteX27" fmla="*/ 1480457 w 2177143"/>
              <a:gd name="connsiteY27" fmla="*/ 740229 h 2510971"/>
              <a:gd name="connsiteX28" fmla="*/ 1524000 w 2177143"/>
              <a:gd name="connsiteY28" fmla="*/ 711200 h 2510971"/>
              <a:gd name="connsiteX29" fmla="*/ 1582057 w 2177143"/>
              <a:gd name="connsiteY29" fmla="*/ 667657 h 2510971"/>
              <a:gd name="connsiteX30" fmla="*/ 1712685 w 2177143"/>
              <a:gd name="connsiteY30" fmla="*/ 551543 h 2510971"/>
              <a:gd name="connsiteX31" fmla="*/ 1785257 w 2177143"/>
              <a:gd name="connsiteY31" fmla="*/ 478971 h 2510971"/>
              <a:gd name="connsiteX32" fmla="*/ 1814285 w 2177143"/>
              <a:gd name="connsiteY32" fmla="*/ 435429 h 2510971"/>
              <a:gd name="connsiteX33" fmla="*/ 1857828 w 2177143"/>
              <a:gd name="connsiteY33" fmla="*/ 391886 h 2510971"/>
              <a:gd name="connsiteX34" fmla="*/ 1930400 w 2177143"/>
              <a:gd name="connsiteY34" fmla="*/ 319314 h 2510971"/>
              <a:gd name="connsiteX35" fmla="*/ 2032000 w 2177143"/>
              <a:gd name="connsiteY35" fmla="*/ 203200 h 2510971"/>
              <a:gd name="connsiteX36" fmla="*/ 2046514 w 2177143"/>
              <a:gd name="connsiteY36" fmla="*/ 159657 h 2510971"/>
              <a:gd name="connsiteX37" fmla="*/ 2133600 w 2177143"/>
              <a:gd name="connsiteY37" fmla="*/ 87086 h 2510971"/>
              <a:gd name="connsiteX38" fmla="*/ 2162628 w 2177143"/>
              <a:gd name="connsiteY38" fmla="*/ 43543 h 2510971"/>
              <a:gd name="connsiteX39" fmla="*/ 2177143 w 2177143"/>
              <a:gd name="connsiteY39" fmla="*/ 0 h 2510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177143" h="2510971">
                <a:moveTo>
                  <a:pt x="0" y="2510971"/>
                </a:moveTo>
                <a:cubicBezTo>
                  <a:pt x="4021" y="2490866"/>
                  <a:pt x="15081" y="2419961"/>
                  <a:pt x="29028" y="2394857"/>
                </a:cubicBezTo>
                <a:cubicBezTo>
                  <a:pt x="45971" y="2364359"/>
                  <a:pt x="76052" y="2340868"/>
                  <a:pt x="87085" y="2307771"/>
                </a:cubicBezTo>
                <a:cubicBezTo>
                  <a:pt x="102211" y="2262397"/>
                  <a:pt x="116881" y="2205660"/>
                  <a:pt x="159657" y="2177143"/>
                </a:cubicBezTo>
                <a:lnTo>
                  <a:pt x="203200" y="2148114"/>
                </a:lnTo>
                <a:cubicBezTo>
                  <a:pt x="215045" y="2112578"/>
                  <a:pt x="224322" y="2077904"/>
                  <a:pt x="246743" y="2046514"/>
                </a:cubicBezTo>
                <a:cubicBezTo>
                  <a:pt x="258674" y="2029811"/>
                  <a:pt x="275771" y="2017485"/>
                  <a:pt x="290285" y="2002971"/>
                </a:cubicBezTo>
                <a:cubicBezTo>
                  <a:pt x="313840" y="1932312"/>
                  <a:pt x="293424" y="1978258"/>
                  <a:pt x="348343" y="1901371"/>
                </a:cubicBezTo>
                <a:cubicBezTo>
                  <a:pt x="358482" y="1887176"/>
                  <a:pt x="366204" y="1871230"/>
                  <a:pt x="377371" y="1857829"/>
                </a:cubicBezTo>
                <a:cubicBezTo>
                  <a:pt x="390512" y="1842060"/>
                  <a:pt x="408312" y="1830489"/>
                  <a:pt x="420914" y="1814286"/>
                </a:cubicBezTo>
                <a:cubicBezTo>
                  <a:pt x="442333" y="1786747"/>
                  <a:pt x="459619" y="1756229"/>
                  <a:pt x="478971" y="1727200"/>
                </a:cubicBezTo>
                <a:cubicBezTo>
                  <a:pt x="488647" y="1712686"/>
                  <a:pt x="499025" y="1698615"/>
                  <a:pt x="508000" y="1683657"/>
                </a:cubicBezTo>
                <a:cubicBezTo>
                  <a:pt x="522514" y="1659467"/>
                  <a:pt x="534617" y="1633655"/>
                  <a:pt x="551543" y="1611086"/>
                </a:cubicBezTo>
                <a:cubicBezTo>
                  <a:pt x="563859" y="1594665"/>
                  <a:pt x="581727" y="1583128"/>
                  <a:pt x="595085" y="1567543"/>
                </a:cubicBezTo>
                <a:cubicBezTo>
                  <a:pt x="667096" y="1483530"/>
                  <a:pt x="605519" y="1531559"/>
                  <a:pt x="682171" y="1480457"/>
                </a:cubicBezTo>
                <a:cubicBezTo>
                  <a:pt x="705145" y="1445996"/>
                  <a:pt x="727738" y="1410364"/>
                  <a:pt x="754743" y="1378857"/>
                </a:cubicBezTo>
                <a:cubicBezTo>
                  <a:pt x="768101" y="1363272"/>
                  <a:pt x="781206" y="1346700"/>
                  <a:pt x="798285" y="1335314"/>
                </a:cubicBezTo>
                <a:cubicBezTo>
                  <a:pt x="811015" y="1326827"/>
                  <a:pt x="827314" y="1325638"/>
                  <a:pt x="841828" y="1320800"/>
                </a:cubicBezTo>
                <a:cubicBezTo>
                  <a:pt x="846666" y="1306286"/>
                  <a:pt x="846548" y="1289010"/>
                  <a:pt x="856343" y="1277257"/>
                </a:cubicBezTo>
                <a:cubicBezTo>
                  <a:pt x="889017" y="1238049"/>
                  <a:pt x="922639" y="1236459"/>
                  <a:pt x="957943" y="1204686"/>
                </a:cubicBezTo>
                <a:cubicBezTo>
                  <a:pt x="1101972" y="1075060"/>
                  <a:pt x="1002015" y="1126098"/>
                  <a:pt x="1132114" y="1074057"/>
                </a:cubicBezTo>
                <a:cubicBezTo>
                  <a:pt x="1197037" y="976674"/>
                  <a:pt x="1120557" y="1072086"/>
                  <a:pt x="1204685" y="1016000"/>
                </a:cubicBezTo>
                <a:cubicBezTo>
                  <a:pt x="1339036" y="926432"/>
                  <a:pt x="1170153" y="1018167"/>
                  <a:pt x="1277257" y="928914"/>
                </a:cubicBezTo>
                <a:cubicBezTo>
                  <a:pt x="1293879" y="915063"/>
                  <a:pt x="1315962" y="909562"/>
                  <a:pt x="1335314" y="899886"/>
                </a:cubicBezTo>
                <a:cubicBezTo>
                  <a:pt x="1349828" y="885372"/>
                  <a:pt x="1365716" y="872112"/>
                  <a:pt x="1378857" y="856343"/>
                </a:cubicBezTo>
                <a:cubicBezTo>
                  <a:pt x="1390024" y="842942"/>
                  <a:pt x="1395550" y="825135"/>
                  <a:pt x="1407885" y="812800"/>
                </a:cubicBezTo>
                <a:cubicBezTo>
                  <a:pt x="1420220" y="800465"/>
                  <a:pt x="1436914" y="793447"/>
                  <a:pt x="1451428" y="783771"/>
                </a:cubicBezTo>
                <a:cubicBezTo>
                  <a:pt x="1461104" y="769257"/>
                  <a:pt x="1468122" y="752564"/>
                  <a:pt x="1480457" y="740229"/>
                </a:cubicBezTo>
                <a:cubicBezTo>
                  <a:pt x="1492792" y="727894"/>
                  <a:pt x="1509805" y="721339"/>
                  <a:pt x="1524000" y="711200"/>
                </a:cubicBezTo>
                <a:cubicBezTo>
                  <a:pt x="1543685" y="697140"/>
                  <a:pt x="1564076" y="683840"/>
                  <a:pt x="1582057" y="667657"/>
                </a:cubicBezTo>
                <a:cubicBezTo>
                  <a:pt x="1724085" y="539831"/>
                  <a:pt x="1616881" y="615412"/>
                  <a:pt x="1712685" y="551543"/>
                </a:cubicBezTo>
                <a:cubicBezTo>
                  <a:pt x="1790096" y="435428"/>
                  <a:pt x="1688494" y="575734"/>
                  <a:pt x="1785257" y="478971"/>
                </a:cubicBezTo>
                <a:cubicBezTo>
                  <a:pt x="1797592" y="466636"/>
                  <a:pt x="1803118" y="448830"/>
                  <a:pt x="1814285" y="435429"/>
                </a:cubicBezTo>
                <a:cubicBezTo>
                  <a:pt x="1827426" y="419660"/>
                  <a:pt x="1844687" y="407655"/>
                  <a:pt x="1857828" y="391886"/>
                </a:cubicBezTo>
                <a:cubicBezTo>
                  <a:pt x="1918305" y="319314"/>
                  <a:pt x="1850571" y="372534"/>
                  <a:pt x="1930400" y="319314"/>
                </a:cubicBezTo>
                <a:cubicBezTo>
                  <a:pt x="1998133" y="217715"/>
                  <a:pt x="1959429" y="251581"/>
                  <a:pt x="2032000" y="203200"/>
                </a:cubicBezTo>
                <a:cubicBezTo>
                  <a:pt x="2036838" y="188686"/>
                  <a:pt x="2038027" y="172387"/>
                  <a:pt x="2046514" y="159657"/>
                </a:cubicBezTo>
                <a:cubicBezTo>
                  <a:pt x="2068865" y="126130"/>
                  <a:pt x="2101470" y="108506"/>
                  <a:pt x="2133600" y="87086"/>
                </a:cubicBezTo>
                <a:cubicBezTo>
                  <a:pt x="2143276" y="72572"/>
                  <a:pt x="2154827" y="59145"/>
                  <a:pt x="2162628" y="43543"/>
                </a:cubicBezTo>
                <a:cubicBezTo>
                  <a:pt x="2169470" y="29859"/>
                  <a:pt x="2177143" y="0"/>
                  <a:pt x="2177143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자유형: 도형 62">
            <a:extLst>
              <a:ext uri="{FF2B5EF4-FFF2-40B4-BE49-F238E27FC236}">
                <a16:creationId xmlns:a16="http://schemas.microsoft.com/office/drawing/2014/main" id="{BBB75FE2-CDBF-4D5E-9131-CAFEB5C9FD53}"/>
              </a:ext>
            </a:extLst>
          </p:cNvPr>
          <p:cNvSpPr/>
          <p:nvPr/>
        </p:nvSpPr>
        <p:spPr>
          <a:xfrm>
            <a:off x="2583543" y="1596571"/>
            <a:ext cx="1799771" cy="2554515"/>
          </a:xfrm>
          <a:custGeom>
            <a:avLst/>
            <a:gdLst>
              <a:gd name="connsiteX0" fmla="*/ 0 w 1799771"/>
              <a:gd name="connsiteY0" fmla="*/ 2554515 h 2554515"/>
              <a:gd name="connsiteX1" fmla="*/ 29028 w 1799771"/>
              <a:gd name="connsiteY1" fmla="*/ 2481943 h 2554515"/>
              <a:gd name="connsiteX2" fmla="*/ 87086 w 1799771"/>
              <a:gd name="connsiteY2" fmla="*/ 2394858 h 2554515"/>
              <a:gd name="connsiteX3" fmla="*/ 116114 w 1799771"/>
              <a:gd name="connsiteY3" fmla="*/ 2351315 h 2554515"/>
              <a:gd name="connsiteX4" fmla="*/ 130628 w 1799771"/>
              <a:gd name="connsiteY4" fmla="*/ 2307772 h 2554515"/>
              <a:gd name="connsiteX5" fmla="*/ 232228 w 1799771"/>
              <a:gd name="connsiteY5" fmla="*/ 2162629 h 2554515"/>
              <a:gd name="connsiteX6" fmla="*/ 290286 w 1799771"/>
              <a:gd name="connsiteY6" fmla="*/ 2075543 h 2554515"/>
              <a:gd name="connsiteX7" fmla="*/ 362857 w 1799771"/>
              <a:gd name="connsiteY7" fmla="*/ 1988458 h 2554515"/>
              <a:gd name="connsiteX8" fmla="*/ 406400 w 1799771"/>
              <a:gd name="connsiteY8" fmla="*/ 1944915 h 2554515"/>
              <a:gd name="connsiteX9" fmla="*/ 464457 w 1799771"/>
              <a:gd name="connsiteY9" fmla="*/ 1857829 h 2554515"/>
              <a:gd name="connsiteX10" fmla="*/ 493486 w 1799771"/>
              <a:gd name="connsiteY10" fmla="*/ 1814286 h 2554515"/>
              <a:gd name="connsiteX11" fmla="*/ 522514 w 1799771"/>
              <a:gd name="connsiteY11" fmla="*/ 1770743 h 2554515"/>
              <a:gd name="connsiteX12" fmla="*/ 566057 w 1799771"/>
              <a:gd name="connsiteY12" fmla="*/ 1727200 h 2554515"/>
              <a:gd name="connsiteX13" fmla="*/ 580571 w 1799771"/>
              <a:gd name="connsiteY13" fmla="*/ 1683658 h 2554515"/>
              <a:gd name="connsiteX14" fmla="*/ 609600 w 1799771"/>
              <a:gd name="connsiteY14" fmla="*/ 1640115 h 2554515"/>
              <a:gd name="connsiteX15" fmla="*/ 653143 w 1799771"/>
              <a:gd name="connsiteY15" fmla="*/ 1567543 h 2554515"/>
              <a:gd name="connsiteX16" fmla="*/ 696686 w 1799771"/>
              <a:gd name="connsiteY16" fmla="*/ 1480458 h 2554515"/>
              <a:gd name="connsiteX17" fmla="*/ 754743 w 1799771"/>
              <a:gd name="connsiteY17" fmla="*/ 1422400 h 2554515"/>
              <a:gd name="connsiteX18" fmla="*/ 798286 w 1799771"/>
              <a:gd name="connsiteY18" fmla="*/ 1335315 h 2554515"/>
              <a:gd name="connsiteX19" fmla="*/ 856343 w 1799771"/>
              <a:gd name="connsiteY19" fmla="*/ 1262743 h 2554515"/>
              <a:gd name="connsiteX20" fmla="*/ 914400 w 1799771"/>
              <a:gd name="connsiteY20" fmla="*/ 1175658 h 2554515"/>
              <a:gd name="connsiteX21" fmla="*/ 943428 w 1799771"/>
              <a:gd name="connsiteY21" fmla="*/ 1132115 h 2554515"/>
              <a:gd name="connsiteX22" fmla="*/ 986971 w 1799771"/>
              <a:gd name="connsiteY22" fmla="*/ 1045029 h 2554515"/>
              <a:gd name="connsiteX23" fmla="*/ 1059543 w 1799771"/>
              <a:gd name="connsiteY23" fmla="*/ 957943 h 2554515"/>
              <a:gd name="connsiteX24" fmla="*/ 1074057 w 1799771"/>
              <a:gd name="connsiteY24" fmla="*/ 914400 h 2554515"/>
              <a:gd name="connsiteX25" fmla="*/ 1161143 w 1799771"/>
              <a:gd name="connsiteY25" fmla="*/ 783772 h 2554515"/>
              <a:gd name="connsiteX26" fmla="*/ 1190171 w 1799771"/>
              <a:gd name="connsiteY26" fmla="*/ 740229 h 2554515"/>
              <a:gd name="connsiteX27" fmla="*/ 1204686 w 1799771"/>
              <a:gd name="connsiteY27" fmla="*/ 696686 h 2554515"/>
              <a:gd name="connsiteX28" fmla="*/ 1291771 w 1799771"/>
              <a:gd name="connsiteY28" fmla="*/ 566058 h 2554515"/>
              <a:gd name="connsiteX29" fmla="*/ 1320800 w 1799771"/>
              <a:gd name="connsiteY29" fmla="*/ 522515 h 2554515"/>
              <a:gd name="connsiteX30" fmla="*/ 1378857 w 1799771"/>
              <a:gd name="connsiteY30" fmla="*/ 449943 h 2554515"/>
              <a:gd name="connsiteX31" fmla="*/ 1393371 w 1799771"/>
              <a:gd name="connsiteY31" fmla="*/ 406400 h 2554515"/>
              <a:gd name="connsiteX32" fmla="*/ 1465943 w 1799771"/>
              <a:gd name="connsiteY32" fmla="*/ 333829 h 2554515"/>
              <a:gd name="connsiteX33" fmla="*/ 1480457 w 1799771"/>
              <a:gd name="connsiteY33" fmla="*/ 290286 h 2554515"/>
              <a:gd name="connsiteX34" fmla="*/ 1611086 w 1799771"/>
              <a:gd name="connsiteY34" fmla="*/ 174172 h 2554515"/>
              <a:gd name="connsiteX35" fmla="*/ 1727200 w 1799771"/>
              <a:gd name="connsiteY35" fmla="*/ 72572 h 2554515"/>
              <a:gd name="connsiteX36" fmla="*/ 1770743 w 1799771"/>
              <a:gd name="connsiteY36" fmla="*/ 43543 h 2554515"/>
              <a:gd name="connsiteX37" fmla="*/ 1799771 w 1799771"/>
              <a:gd name="connsiteY37" fmla="*/ 0 h 2554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799771" h="2554515">
                <a:moveTo>
                  <a:pt x="0" y="2554515"/>
                </a:moveTo>
                <a:cubicBezTo>
                  <a:pt x="9676" y="2530324"/>
                  <a:pt x="16552" y="2504816"/>
                  <a:pt x="29028" y="2481943"/>
                </a:cubicBezTo>
                <a:cubicBezTo>
                  <a:pt x="45734" y="2451315"/>
                  <a:pt x="67734" y="2423886"/>
                  <a:pt x="87086" y="2394858"/>
                </a:cubicBezTo>
                <a:cubicBezTo>
                  <a:pt x="96762" y="2380344"/>
                  <a:pt x="110598" y="2367864"/>
                  <a:pt x="116114" y="2351315"/>
                </a:cubicBezTo>
                <a:cubicBezTo>
                  <a:pt x="120952" y="2336801"/>
                  <a:pt x="123198" y="2321146"/>
                  <a:pt x="130628" y="2307772"/>
                </a:cubicBezTo>
                <a:cubicBezTo>
                  <a:pt x="168209" y="2240127"/>
                  <a:pt x="191255" y="2221161"/>
                  <a:pt x="232228" y="2162629"/>
                </a:cubicBezTo>
                <a:cubicBezTo>
                  <a:pt x="252235" y="2134047"/>
                  <a:pt x="265617" y="2100213"/>
                  <a:pt x="290286" y="2075543"/>
                </a:cubicBezTo>
                <a:cubicBezTo>
                  <a:pt x="417504" y="1948322"/>
                  <a:pt x="261813" y="2109709"/>
                  <a:pt x="362857" y="1988458"/>
                </a:cubicBezTo>
                <a:cubicBezTo>
                  <a:pt x="375998" y="1972689"/>
                  <a:pt x="393798" y="1961118"/>
                  <a:pt x="406400" y="1944915"/>
                </a:cubicBezTo>
                <a:cubicBezTo>
                  <a:pt x="427819" y="1917376"/>
                  <a:pt x="445105" y="1886858"/>
                  <a:pt x="464457" y="1857829"/>
                </a:cubicBezTo>
                <a:lnTo>
                  <a:pt x="493486" y="1814286"/>
                </a:lnTo>
                <a:cubicBezTo>
                  <a:pt x="503162" y="1799772"/>
                  <a:pt x="510179" y="1783078"/>
                  <a:pt x="522514" y="1770743"/>
                </a:cubicBezTo>
                <a:lnTo>
                  <a:pt x="566057" y="1727200"/>
                </a:lnTo>
                <a:cubicBezTo>
                  <a:pt x="570895" y="1712686"/>
                  <a:pt x="573729" y="1697342"/>
                  <a:pt x="580571" y="1683658"/>
                </a:cubicBezTo>
                <a:cubicBezTo>
                  <a:pt x="588372" y="1668056"/>
                  <a:pt x="600355" y="1654908"/>
                  <a:pt x="609600" y="1640115"/>
                </a:cubicBezTo>
                <a:cubicBezTo>
                  <a:pt x="624552" y="1616192"/>
                  <a:pt x="640527" y="1592776"/>
                  <a:pt x="653143" y="1567543"/>
                </a:cubicBezTo>
                <a:cubicBezTo>
                  <a:pt x="684051" y="1505727"/>
                  <a:pt x="646768" y="1538695"/>
                  <a:pt x="696686" y="1480458"/>
                </a:cubicBezTo>
                <a:cubicBezTo>
                  <a:pt x="714497" y="1459678"/>
                  <a:pt x="736932" y="1443180"/>
                  <a:pt x="754743" y="1422400"/>
                </a:cubicBezTo>
                <a:cubicBezTo>
                  <a:pt x="837182" y="1326221"/>
                  <a:pt x="738853" y="1430408"/>
                  <a:pt x="798286" y="1335315"/>
                </a:cubicBezTo>
                <a:cubicBezTo>
                  <a:pt x="814705" y="1309045"/>
                  <a:pt x="838122" y="1287797"/>
                  <a:pt x="856343" y="1262743"/>
                </a:cubicBezTo>
                <a:cubicBezTo>
                  <a:pt x="876863" y="1234528"/>
                  <a:pt x="895048" y="1204686"/>
                  <a:pt x="914400" y="1175658"/>
                </a:cubicBezTo>
                <a:cubicBezTo>
                  <a:pt x="924076" y="1161144"/>
                  <a:pt x="937912" y="1148664"/>
                  <a:pt x="943428" y="1132115"/>
                </a:cubicBezTo>
                <a:cubicBezTo>
                  <a:pt x="957975" y="1088477"/>
                  <a:pt x="955710" y="1082543"/>
                  <a:pt x="986971" y="1045029"/>
                </a:cubicBezTo>
                <a:cubicBezTo>
                  <a:pt x="1080106" y="933266"/>
                  <a:pt x="987465" y="1066059"/>
                  <a:pt x="1059543" y="957943"/>
                </a:cubicBezTo>
                <a:cubicBezTo>
                  <a:pt x="1064381" y="943429"/>
                  <a:pt x="1066627" y="927774"/>
                  <a:pt x="1074057" y="914400"/>
                </a:cubicBezTo>
                <a:cubicBezTo>
                  <a:pt x="1074061" y="914392"/>
                  <a:pt x="1146626" y="805547"/>
                  <a:pt x="1161143" y="783772"/>
                </a:cubicBezTo>
                <a:cubicBezTo>
                  <a:pt x="1170819" y="769258"/>
                  <a:pt x="1184655" y="756778"/>
                  <a:pt x="1190171" y="740229"/>
                </a:cubicBezTo>
                <a:cubicBezTo>
                  <a:pt x="1195009" y="725715"/>
                  <a:pt x="1197256" y="710060"/>
                  <a:pt x="1204686" y="696686"/>
                </a:cubicBezTo>
                <a:cubicBezTo>
                  <a:pt x="1204687" y="696684"/>
                  <a:pt x="1277256" y="587831"/>
                  <a:pt x="1291771" y="566058"/>
                </a:cubicBezTo>
                <a:lnTo>
                  <a:pt x="1320800" y="522515"/>
                </a:lnTo>
                <a:cubicBezTo>
                  <a:pt x="1357281" y="413069"/>
                  <a:pt x="1303827" y="543731"/>
                  <a:pt x="1378857" y="449943"/>
                </a:cubicBezTo>
                <a:cubicBezTo>
                  <a:pt x="1388414" y="437996"/>
                  <a:pt x="1386529" y="420084"/>
                  <a:pt x="1393371" y="406400"/>
                </a:cubicBezTo>
                <a:cubicBezTo>
                  <a:pt x="1417561" y="358021"/>
                  <a:pt x="1422402" y="362857"/>
                  <a:pt x="1465943" y="333829"/>
                </a:cubicBezTo>
                <a:cubicBezTo>
                  <a:pt x="1470781" y="319315"/>
                  <a:pt x="1471064" y="302363"/>
                  <a:pt x="1480457" y="290286"/>
                </a:cubicBezTo>
                <a:cubicBezTo>
                  <a:pt x="1533992" y="221455"/>
                  <a:pt x="1552882" y="212974"/>
                  <a:pt x="1611086" y="174172"/>
                </a:cubicBezTo>
                <a:cubicBezTo>
                  <a:pt x="1659466" y="101600"/>
                  <a:pt x="1625599" y="140306"/>
                  <a:pt x="1727200" y="72572"/>
                </a:cubicBezTo>
                <a:lnTo>
                  <a:pt x="1770743" y="43543"/>
                </a:lnTo>
                <a:lnTo>
                  <a:pt x="1799771" y="0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자유형: 도형 63">
            <a:extLst>
              <a:ext uri="{FF2B5EF4-FFF2-40B4-BE49-F238E27FC236}">
                <a16:creationId xmlns:a16="http://schemas.microsoft.com/office/drawing/2014/main" id="{91F730C2-4C96-44C6-BF53-AEC20EDF12C1}"/>
              </a:ext>
            </a:extLst>
          </p:cNvPr>
          <p:cNvSpPr/>
          <p:nvPr/>
        </p:nvSpPr>
        <p:spPr>
          <a:xfrm>
            <a:off x="3439886" y="1596571"/>
            <a:ext cx="1335340" cy="2627086"/>
          </a:xfrm>
          <a:custGeom>
            <a:avLst/>
            <a:gdLst>
              <a:gd name="connsiteX0" fmla="*/ 0 w 1335340"/>
              <a:gd name="connsiteY0" fmla="*/ 2627086 h 2627086"/>
              <a:gd name="connsiteX1" fmla="*/ 72571 w 1335340"/>
              <a:gd name="connsiteY1" fmla="*/ 2481943 h 2627086"/>
              <a:gd name="connsiteX2" fmla="*/ 174171 w 1335340"/>
              <a:gd name="connsiteY2" fmla="*/ 2336800 h 2627086"/>
              <a:gd name="connsiteX3" fmla="*/ 217714 w 1335340"/>
              <a:gd name="connsiteY3" fmla="*/ 2249715 h 2627086"/>
              <a:gd name="connsiteX4" fmla="*/ 261257 w 1335340"/>
              <a:gd name="connsiteY4" fmla="*/ 2206172 h 2627086"/>
              <a:gd name="connsiteX5" fmla="*/ 290285 w 1335340"/>
              <a:gd name="connsiteY5" fmla="*/ 2162629 h 2627086"/>
              <a:gd name="connsiteX6" fmla="*/ 377371 w 1335340"/>
              <a:gd name="connsiteY6" fmla="*/ 2075543 h 2627086"/>
              <a:gd name="connsiteX7" fmla="*/ 391885 w 1335340"/>
              <a:gd name="connsiteY7" fmla="*/ 2032000 h 2627086"/>
              <a:gd name="connsiteX8" fmla="*/ 551543 w 1335340"/>
              <a:gd name="connsiteY8" fmla="*/ 1843315 h 2627086"/>
              <a:gd name="connsiteX9" fmla="*/ 624114 w 1335340"/>
              <a:gd name="connsiteY9" fmla="*/ 1727200 h 2627086"/>
              <a:gd name="connsiteX10" fmla="*/ 711200 w 1335340"/>
              <a:gd name="connsiteY10" fmla="*/ 1611086 h 2627086"/>
              <a:gd name="connsiteX11" fmla="*/ 740228 w 1335340"/>
              <a:gd name="connsiteY11" fmla="*/ 1553029 h 2627086"/>
              <a:gd name="connsiteX12" fmla="*/ 754743 w 1335340"/>
              <a:gd name="connsiteY12" fmla="*/ 1509486 h 2627086"/>
              <a:gd name="connsiteX13" fmla="*/ 798285 w 1335340"/>
              <a:gd name="connsiteY13" fmla="*/ 1465943 h 2627086"/>
              <a:gd name="connsiteX14" fmla="*/ 827314 w 1335340"/>
              <a:gd name="connsiteY14" fmla="*/ 1422400 h 2627086"/>
              <a:gd name="connsiteX15" fmla="*/ 870857 w 1335340"/>
              <a:gd name="connsiteY15" fmla="*/ 1320800 h 2627086"/>
              <a:gd name="connsiteX16" fmla="*/ 914400 w 1335340"/>
              <a:gd name="connsiteY16" fmla="*/ 1233715 h 2627086"/>
              <a:gd name="connsiteX17" fmla="*/ 957943 w 1335340"/>
              <a:gd name="connsiteY17" fmla="*/ 1146629 h 2627086"/>
              <a:gd name="connsiteX18" fmla="*/ 972457 w 1335340"/>
              <a:gd name="connsiteY18" fmla="*/ 1103086 h 2627086"/>
              <a:gd name="connsiteX19" fmla="*/ 1030514 w 1335340"/>
              <a:gd name="connsiteY19" fmla="*/ 1001486 h 2627086"/>
              <a:gd name="connsiteX20" fmla="*/ 1088571 w 1335340"/>
              <a:gd name="connsiteY20" fmla="*/ 870858 h 2627086"/>
              <a:gd name="connsiteX21" fmla="*/ 1146628 w 1335340"/>
              <a:gd name="connsiteY21" fmla="*/ 740229 h 2627086"/>
              <a:gd name="connsiteX22" fmla="*/ 1161143 w 1335340"/>
              <a:gd name="connsiteY22" fmla="*/ 682172 h 2627086"/>
              <a:gd name="connsiteX23" fmla="*/ 1190171 w 1335340"/>
              <a:gd name="connsiteY23" fmla="*/ 595086 h 2627086"/>
              <a:gd name="connsiteX24" fmla="*/ 1204685 w 1335340"/>
              <a:gd name="connsiteY24" fmla="*/ 551543 h 2627086"/>
              <a:gd name="connsiteX25" fmla="*/ 1262743 w 1335340"/>
              <a:gd name="connsiteY25" fmla="*/ 377372 h 2627086"/>
              <a:gd name="connsiteX26" fmla="*/ 1306285 w 1335340"/>
              <a:gd name="connsiteY26" fmla="*/ 246743 h 2627086"/>
              <a:gd name="connsiteX27" fmla="*/ 1320800 w 1335340"/>
              <a:gd name="connsiteY27" fmla="*/ 203200 h 2627086"/>
              <a:gd name="connsiteX28" fmla="*/ 1335314 w 1335340"/>
              <a:gd name="connsiteY28" fmla="*/ 0 h 262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35340" h="2627086">
                <a:moveTo>
                  <a:pt x="0" y="2627086"/>
                </a:moveTo>
                <a:cubicBezTo>
                  <a:pt x="24190" y="2578705"/>
                  <a:pt x="42566" y="2526950"/>
                  <a:pt x="72571" y="2481943"/>
                </a:cubicBezTo>
                <a:cubicBezTo>
                  <a:pt x="144047" y="2374730"/>
                  <a:pt x="109695" y="2422768"/>
                  <a:pt x="174171" y="2336800"/>
                </a:cubicBezTo>
                <a:cubicBezTo>
                  <a:pt x="188718" y="2293160"/>
                  <a:pt x="186451" y="2287231"/>
                  <a:pt x="217714" y="2249715"/>
                </a:cubicBezTo>
                <a:cubicBezTo>
                  <a:pt x="230855" y="2233946"/>
                  <a:pt x="248116" y="2221941"/>
                  <a:pt x="261257" y="2206172"/>
                </a:cubicBezTo>
                <a:cubicBezTo>
                  <a:pt x="272424" y="2192771"/>
                  <a:pt x="278696" y="2175667"/>
                  <a:pt x="290285" y="2162629"/>
                </a:cubicBezTo>
                <a:cubicBezTo>
                  <a:pt x="317559" y="2131946"/>
                  <a:pt x="377371" y="2075543"/>
                  <a:pt x="377371" y="2075543"/>
                </a:cubicBezTo>
                <a:cubicBezTo>
                  <a:pt x="382209" y="2061029"/>
                  <a:pt x="383398" y="2044730"/>
                  <a:pt x="391885" y="2032000"/>
                </a:cubicBezTo>
                <a:cubicBezTo>
                  <a:pt x="459544" y="1930511"/>
                  <a:pt x="479655" y="1915202"/>
                  <a:pt x="551543" y="1843315"/>
                </a:cubicBezTo>
                <a:cubicBezTo>
                  <a:pt x="625088" y="1696222"/>
                  <a:pt x="529912" y="1877923"/>
                  <a:pt x="624114" y="1727200"/>
                </a:cubicBezTo>
                <a:cubicBezTo>
                  <a:pt x="692893" y="1617154"/>
                  <a:pt x="603046" y="1719240"/>
                  <a:pt x="711200" y="1611086"/>
                </a:cubicBezTo>
                <a:cubicBezTo>
                  <a:pt x="720876" y="1591734"/>
                  <a:pt x="731705" y="1572916"/>
                  <a:pt x="740228" y="1553029"/>
                </a:cubicBezTo>
                <a:cubicBezTo>
                  <a:pt x="746255" y="1538967"/>
                  <a:pt x="746256" y="1522216"/>
                  <a:pt x="754743" y="1509486"/>
                </a:cubicBezTo>
                <a:cubicBezTo>
                  <a:pt x="766129" y="1492407"/>
                  <a:pt x="785145" y="1481712"/>
                  <a:pt x="798285" y="1465943"/>
                </a:cubicBezTo>
                <a:cubicBezTo>
                  <a:pt x="809452" y="1452542"/>
                  <a:pt x="817638" y="1436914"/>
                  <a:pt x="827314" y="1422400"/>
                </a:cubicBezTo>
                <a:cubicBezTo>
                  <a:pt x="861352" y="1320287"/>
                  <a:pt x="817051" y="1446347"/>
                  <a:pt x="870857" y="1320800"/>
                </a:cubicBezTo>
                <a:cubicBezTo>
                  <a:pt x="906912" y="1236673"/>
                  <a:pt x="858614" y="1317394"/>
                  <a:pt x="914400" y="1233715"/>
                </a:cubicBezTo>
                <a:cubicBezTo>
                  <a:pt x="950881" y="1124269"/>
                  <a:pt x="901670" y="1259175"/>
                  <a:pt x="957943" y="1146629"/>
                </a:cubicBezTo>
                <a:cubicBezTo>
                  <a:pt x="964785" y="1132945"/>
                  <a:pt x="965615" y="1116770"/>
                  <a:pt x="972457" y="1103086"/>
                </a:cubicBezTo>
                <a:cubicBezTo>
                  <a:pt x="1024826" y="998346"/>
                  <a:pt x="979619" y="1128721"/>
                  <a:pt x="1030514" y="1001486"/>
                </a:cubicBezTo>
                <a:cubicBezTo>
                  <a:pt x="1082332" y="871942"/>
                  <a:pt x="1032723" y="954630"/>
                  <a:pt x="1088571" y="870858"/>
                </a:cubicBezTo>
                <a:cubicBezTo>
                  <a:pt x="1123116" y="767223"/>
                  <a:pt x="1100627" y="809232"/>
                  <a:pt x="1146628" y="740229"/>
                </a:cubicBezTo>
                <a:cubicBezTo>
                  <a:pt x="1151466" y="720877"/>
                  <a:pt x="1155411" y="701279"/>
                  <a:pt x="1161143" y="682172"/>
                </a:cubicBezTo>
                <a:cubicBezTo>
                  <a:pt x="1169936" y="652864"/>
                  <a:pt x="1180495" y="624115"/>
                  <a:pt x="1190171" y="595086"/>
                </a:cubicBezTo>
                <a:lnTo>
                  <a:pt x="1204685" y="551543"/>
                </a:lnTo>
                <a:lnTo>
                  <a:pt x="1262743" y="377372"/>
                </a:lnTo>
                <a:lnTo>
                  <a:pt x="1306285" y="246743"/>
                </a:lnTo>
                <a:lnTo>
                  <a:pt x="1320800" y="203200"/>
                </a:lnTo>
                <a:cubicBezTo>
                  <a:pt x="1336628" y="29088"/>
                  <a:pt x="1335314" y="96981"/>
                  <a:pt x="1335314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자유형: 도형 65">
            <a:extLst>
              <a:ext uri="{FF2B5EF4-FFF2-40B4-BE49-F238E27FC236}">
                <a16:creationId xmlns:a16="http://schemas.microsoft.com/office/drawing/2014/main" id="{FC4CA977-ADE6-47BA-B282-E0666919DB5D}"/>
              </a:ext>
            </a:extLst>
          </p:cNvPr>
          <p:cNvSpPr/>
          <p:nvPr/>
        </p:nvSpPr>
        <p:spPr>
          <a:xfrm>
            <a:off x="4339771" y="1654629"/>
            <a:ext cx="783772" cy="2598057"/>
          </a:xfrm>
          <a:custGeom>
            <a:avLst/>
            <a:gdLst>
              <a:gd name="connsiteX0" fmla="*/ 0 w 783772"/>
              <a:gd name="connsiteY0" fmla="*/ 2598057 h 2598057"/>
              <a:gd name="connsiteX1" fmla="*/ 43543 w 783772"/>
              <a:gd name="connsiteY1" fmla="*/ 2336800 h 2598057"/>
              <a:gd name="connsiteX2" fmla="*/ 58058 w 783772"/>
              <a:gd name="connsiteY2" fmla="*/ 2278742 h 2598057"/>
              <a:gd name="connsiteX3" fmla="*/ 116115 w 783772"/>
              <a:gd name="connsiteY3" fmla="*/ 2133600 h 2598057"/>
              <a:gd name="connsiteX4" fmla="*/ 159658 w 783772"/>
              <a:gd name="connsiteY4" fmla="*/ 2075542 h 2598057"/>
              <a:gd name="connsiteX5" fmla="*/ 188686 w 783772"/>
              <a:gd name="connsiteY5" fmla="*/ 1988457 h 2598057"/>
              <a:gd name="connsiteX6" fmla="*/ 217715 w 783772"/>
              <a:gd name="connsiteY6" fmla="*/ 1930400 h 2598057"/>
              <a:gd name="connsiteX7" fmla="*/ 246743 w 783772"/>
              <a:gd name="connsiteY7" fmla="*/ 1843314 h 2598057"/>
              <a:gd name="connsiteX8" fmla="*/ 333829 w 783772"/>
              <a:gd name="connsiteY8" fmla="*/ 1712685 h 2598057"/>
              <a:gd name="connsiteX9" fmla="*/ 362858 w 783772"/>
              <a:gd name="connsiteY9" fmla="*/ 1669142 h 2598057"/>
              <a:gd name="connsiteX10" fmla="*/ 406400 w 783772"/>
              <a:gd name="connsiteY10" fmla="*/ 1582057 h 2598057"/>
              <a:gd name="connsiteX11" fmla="*/ 435429 w 783772"/>
              <a:gd name="connsiteY11" fmla="*/ 1524000 h 2598057"/>
              <a:gd name="connsiteX12" fmla="*/ 493486 w 783772"/>
              <a:gd name="connsiteY12" fmla="*/ 1436914 h 2598057"/>
              <a:gd name="connsiteX13" fmla="*/ 522515 w 783772"/>
              <a:gd name="connsiteY13" fmla="*/ 1393371 h 2598057"/>
              <a:gd name="connsiteX14" fmla="*/ 551543 w 783772"/>
              <a:gd name="connsiteY14" fmla="*/ 1335314 h 2598057"/>
              <a:gd name="connsiteX15" fmla="*/ 609600 w 783772"/>
              <a:gd name="connsiteY15" fmla="*/ 1248228 h 2598057"/>
              <a:gd name="connsiteX16" fmla="*/ 624115 w 783772"/>
              <a:gd name="connsiteY16" fmla="*/ 1204685 h 2598057"/>
              <a:gd name="connsiteX17" fmla="*/ 682172 w 783772"/>
              <a:gd name="connsiteY17" fmla="*/ 1103085 h 2598057"/>
              <a:gd name="connsiteX18" fmla="*/ 711200 w 783772"/>
              <a:gd name="connsiteY18" fmla="*/ 1016000 h 2598057"/>
              <a:gd name="connsiteX19" fmla="*/ 725715 w 783772"/>
              <a:gd name="connsiteY19" fmla="*/ 972457 h 2598057"/>
              <a:gd name="connsiteX20" fmla="*/ 740229 w 783772"/>
              <a:gd name="connsiteY20" fmla="*/ 899885 h 2598057"/>
              <a:gd name="connsiteX21" fmla="*/ 754743 w 783772"/>
              <a:gd name="connsiteY21" fmla="*/ 856342 h 2598057"/>
              <a:gd name="connsiteX22" fmla="*/ 769258 w 783772"/>
              <a:gd name="connsiteY22" fmla="*/ 783771 h 2598057"/>
              <a:gd name="connsiteX23" fmla="*/ 783772 w 783772"/>
              <a:gd name="connsiteY23" fmla="*/ 725714 h 2598057"/>
              <a:gd name="connsiteX24" fmla="*/ 769258 w 783772"/>
              <a:gd name="connsiteY24" fmla="*/ 145142 h 2598057"/>
              <a:gd name="connsiteX25" fmla="*/ 740229 w 783772"/>
              <a:gd name="connsiteY25" fmla="*/ 58057 h 2598057"/>
              <a:gd name="connsiteX26" fmla="*/ 740229 w 783772"/>
              <a:gd name="connsiteY26" fmla="*/ 0 h 2598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3772" h="2598057">
                <a:moveTo>
                  <a:pt x="0" y="2598057"/>
                </a:moveTo>
                <a:cubicBezTo>
                  <a:pt x="18484" y="2413222"/>
                  <a:pt x="2723" y="2500080"/>
                  <a:pt x="43543" y="2336800"/>
                </a:cubicBezTo>
                <a:cubicBezTo>
                  <a:pt x="48381" y="2317447"/>
                  <a:pt x="50649" y="2297264"/>
                  <a:pt x="58058" y="2278742"/>
                </a:cubicBezTo>
                <a:cubicBezTo>
                  <a:pt x="77410" y="2230361"/>
                  <a:pt x="84851" y="2175286"/>
                  <a:pt x="116115" y="2133600"/>
                </a:cubicBezTo>
                <a:lnTo>
                  <a:pt x="159658" y="2075542"/>
                </a:lnTo>
                <a:cubicBezTo>
                  <a:pt x="169334" y="2046514"/>
                  <a:pt x="175002" y="2015825"/>
                  <a:pt x="188686" y="1988457"/>
                </a:cubicBezTo>
                <a:cubicBezTo>
                  <a:pt x="198362" y="1969105"/>
                  <a:pt x="209679" y="1950489"/>
                  <a:pt x="217715" y="1930400"/>
                </a:cubicBezTo>
                <a:cubicBezTo>
                  <a:pt x="229079" y="1901990"/>
                  <a:pt x="229770" y="1868774"/>
                  <a:pt x="246743" y="1843314"/>
                </a:cubicBezTo>
                <a:lnTo>
                  <a:pt x="333829" y="1712685"/>
                </a:lnTo>
                <a:lnTo>
                  <a:pt x="362858" y="1669142"/>
                </a:lnTo>
                <a:cubicBezTo>
                  <a:pt x="389468" y="1589313"/>
                  <a:pt x="361384" y="1660836"/>
                  <a:pt x="406400" y="1582057"/>
                </a:cubicBezTo>
                <a:cubicBezTo>
                  <a:pt x="417135" y="1563271"/>
                  <a:pt x="424297" y="1542553"/>
                  <a:pt x="435429" y="1524000"/>
                </a:cubicBezTo>
                <a:cubicBezTo>
                  <a:pt x="453379" y="1494084"/>
                  <a:pt x="474134" y="1465943"/>
                  <a:pt x="493486" y="1436914"/>
                </a:cubicBezTo>
                <a:cubicBezTo>
                  <a:pt x="503162" y="1422400"/>
                  <a:pt x="514714" y="1408974"/>
                  <a:pt x="522515" y="1393371"/>
                </a:cubicBezTo>
                <a:cubicBezTo>
                  <a:pt x="532191" y="1374019"/>
                  <a:pt x="540411" y="1353867"/>
                  <a:pt x="551543" y="1335314"/>
                </a:cubicBezTo>
                <a:cubicBezTo>
                  <a:pt x="569493" y="1305398"/>
                  <a:pt x="598567" y="1281326"/>
                  <a:pt x="609600" y="1248228"/>
                </a:cubicBezTo>
                <a:cubicBezTo>
                  <a:pt x="614438" y="1233714"/>
                  <a:pt x="617273" y="1218369"/>
                  <a:pt x="624115" y="1204685"/>
                </a:cubicBezTo>
                <a:cubicBezTo>
                  <a:pt x="676477" y="1099961"/>
                  <a:pt x="631286" y="1230300"/>
                  <a:pt x="682172" y="1103085"/>
                </a:cubicBezTo>
                <a:cubicBezTo>
                  <a:pt x="693536" y="1074675"/>
                  <a:pt x="701524" y="1045028"/>
                  <a:pt x="711200" y="1016000"/>
                </a:cubicBezTo>
                <a:cubicBezTo>
                  <a:pt x="716038" y="1001486"/>
                  <a:pt x="722715" y="987459"/>
                  <a:pt x="725715" y="972457"/>
                </a:cubicBezTo>
                <a:cubicBezTo>
                  <a:pt x="730553" y="948266"/>
                  <a:pt x="734246" y="923818"/>
                  <a:pt x="740229" y="899885"/>
                </a:cubicBezTo>
                <a:cubicBezTo>
                  <a:pt x="743940" y="885042"/>
                  <a:pt x="751032" y="871185"/>
                  <a:pt x="754743" y="856342"/>
                </a:cubicBezTo>
                <a:cubicBezTo>
                  <a:pt x="760726" y="832409"/>
                  <a:pt x="763906" y="807853"/>
                  <a:pt x="769258" y="783771"/>
                </a:cubicBezTo>
                <a:cubicBezTo>
                  <a:pt x="773585" y="764298"/>
                  <a:pt x="778934" y="745066"/>
                  <a:pt x="783772" y="725714"/>
                </a:cubicBezTo>
                <a:cubicBezTo>
                  <a:pt x="778934" y="532190"/>
                  <a:pt x="781856" y="338316"/>
                  <a:pt x="769258" y="145142"/>
                </a:cubicBezTo>
                <a:cubicBezTo>
                  <a:pt x="767267" y="114608"/>
                  <a:pt x="740229" y="88656"/>
                  <a:pt x="740229" y="58057"/>
                </a:cubicBezTo>
                <a:lnTo>
                  <a:pt x="740229" y="0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01B853A-D9F9-4028-AC62-32D1DBD29BF1}"/>
              </a:ext>
            </a:extLst>
          </p:cNvPr>
          <p:cNvSpPr txBox="1"/>
          <p:nvPr/>
        </p:nvSpPr>
        <p:spPr>
          <a:xfrm>
            <a:off x="5510554" y="3442752"/>
            <a:ext cx="3312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ext2_dir_entry_2{</a:t>
            </a:r>
          </a:p>
          <a:p>
            <a:r>
              <a:rPr lang="en-US"/>
              <a:t>   __u32 inode; // </a:t>
            </a:r>
            <a:r>
              <a:rPr lang="en-US">
                <a:solidFill>
                  <a:srgbClr val="FF0000"/>
                </a:solidFill>
              </a:rPr>
              <a:t>4 </a:t>
            </a:r>
            <a:r>
              <a:rPr lang="en-US"/>
              <a:t>byte</a:t>
            </a:r>
          </a:p>
          <a:p>
            <a:r>
              <a:rPr lang="en-US"/>
              <a:t>   __u16 rec_len; // </a:t>
            </a:r>
            <a:r>
              <a:rPr lang="en-US">
                <a:solidFill>
                  <a:srgbClr val="FF0000"/>
                </a:solidFill>
              </a:rPr>
              <a:t>2</a:t>
            </a:r>
            <a:r>
              <a:rPr lang="en-US"/>
              <a:t> byte</a:t>
            </a:r>
          </a:p>
          <a:p>
            <a:r>
              <a:rPr lang="en-US"/>
              <a:t>   __u8 name_len; // </a:t>
            </a:r>
            <a:r>
              <a:rPr lang="en-US">
                <a:solidFill>
                  <a:srgbClr val="FF0000"/>
                </a:solidFill>
              </a:rPr>
              <a:t>1</a:t>
            </a:r>
            <a:r>
              <a:rPr lang="en-US"/>
              <a:t> byte</a:t>
            </a:r>
          </a:p>
          <a:p>
            <a:r>
              <a:rPr lang="en-US"/>
              <a:t>   __u8 file_type; // </a:t>
            </a:r>
            <a:r>
              <a:rPr lang="en-US">
                <a:solidFill>
                  <a:srgbClr val="FF0000"/>
                </a:solidFill>
              </a:rPr>
              <a:t>1</a:t>
            </a:r>
            <a:r>
              <a:rPr lang="en-US"/>
              <a:t> byte</a:t>
            </a:r>
          </a:p>
          <a:p>
            <a:r>
              <a:rPr lang="en-US"/>
              <a:t>   char name[];  // file name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file type=1 : regular file</a:t>
            </a:r>
          </a:p>
          <a:p>
            <a:r>
              <a:rPr lang="en-US"/>
              <a:t>file type=2 : directory file</a:t>
            </a:r>
          </a:p>
          <a:p>
            <a:r>
              <a:rPr lang="en-US"/>
              <a:t>rec_len: size of each entry</a:t>
            </a:r>
          </a:p>
          <a:p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93D9CFF-EB79-4767-8BEE-2EBB8A7EAF63}"/>
              </a:ext>
            </a:extLst>
          </p:cNvPr>
          <p:cNvSpPr txBox="1"/>
          <p:nvPr/>
        </p:nvSpPr>
        <p:spPr>
          <a:xfrm>
            <a:off x="3834551" y="4845160"/>
            <a:ext cx="1872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lost+found</a:t>
            </a:r>
          </a:p>
        </p:txBody>
      </p:sp>
    </p:spTree>
    <p:extLst>
      <p:ext uri="{BB962C8B-B14F-4D97-AF65-F5344CB8AC3E}">
        <p14:creationId xmlns:p14="http://schemas.microsoft.com/office/powerpoint/2010/main" val="3947996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0839"/>
            <a:ext cx="8229600" cy="571555"/>
          </a:xfrm>
        </p:spPr>
        <p:txBody>
          <a:bodyPr>
            <a:noAutofit/>
          </a:bodyPr>
          <a:lstStyle/>
          <a:p>
            <a:r>
              <a:rPr lang="en-US" sz="2000"/>
              <a:t>finding f1=&gt;inode number of f1=&gt;</a:t>
            </a:r>
            <a:br>
              <a:rPr lang="en-US" sz="2000"/>
            </a:br>
            <a:r>
              <a:rPr lang="en-US" sz="2000"/>
              <a:t>inode 12(0xc) in the inode table</a:t>
            </a:r>
            <a:br>
              <a:rPr lang="en-US" sz="2000"/>
            </a:br>
            <a:r>
              <a:rPr lang="en-US" sz="2000"/>
              <a:t>=&gt; located at 2800+80*(c-1)=&gt;2d80</a:t>
            </a:r>
            <a:br>
              <a:rPr lang="en-US" sz="2000"/>
            </a:br>
            <a:r>
              <a:rPr lang="en-US" sz="2000"/>
              <a:t>=&gt;f1's block location is at m_block[0]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C077308-7842-4D79-906B-1A0D2D686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844824"/>
            <a:ext cx="6768752" cy="22322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EBDE921-F740-40B6-94BD-03530F555734}"/>
              </a:ext>
            </a:extLst>
          </p:cNvPr>
          <p:cNvSpPr txBox="1"/>
          <p:nvPr/>
        </p:nvSpPr>
        <p:spPr>
          <a:xfrm>
            <a:off x="2267744" y="4756502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first block of this file=m_block[0]</a:t>
            </a:r>
          </a:p>
          <a:p>
            <a:r>
              <a:rPr lang="en-US"/>
              <a:t>2f 00 00 00 ==&gt; 00 00 00 2f =&gt;</a:t>
            </a:r>
          </a:p>
          <a:p>
            <a:r>
              <a:rPr lang="en-US"/>
              <a:t>2f*400 = bc00</a:t>
            </a: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E8C131CF-223D-4E9C-9459-21C0F3DB7992}"/>
              </a:ext>
            </a:extLst>
          </p:cNvPr>
          <p:cNvCxnSpPr/>
          <p:nvPr/>
        </p:nvCxnSpPr>
        <p:spPr>
          <a:xfrm>
            <a:off x="4860032" y="2708920"/>
            <a:ext cx="12961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73F2CD2D-DAA6-4AC3-903B-F727F0F546CB}"/>
              </a:ext>
            </a:extLst>
          </p:cNvPr>
          <p:cNvSpPr/>
          <p:nvPr/>
        </p:nvSpPr>
        <p:spPr>
          <a:xfrm>
            <a:off x="3701143" y="2738129"/>
            <a:ext cx="1698210" cy="2046514"/>
          </a:xfrm>
          <a:custGeom>
            <a:avLst/>
            <a:gdLst>
              <a:gd name="connsiteX0" fmla="*/ 0 w 1698210"/>
              <a:gd name="connsiteY0" fmla="*/ 2046514 h 2046514"/>
              <a:gd name="connsiteX1" fmla="*/ 29028 w 1698210"/>
              <a:gd name="connsiteY1" fmla="*/ 1872343 h 2046514"/>
              <a:gd name="connsiteX2" fmla="*/ 58057 w 1698210"/>
              <a:gd name="connsiteY2" fmla="*/ 1828800 h 2046514"/>
              <a:gd name="connsiteX3" fmla="*/ 87086 w 1698210"/>
              <a:gd name="connsiteY3" fmla="*/ 1770743 h 2046514"/>
              <a:gd name="connsiteX4" fmla="*/ 101600 w 1698210"/>
              <a:gd name="connsiteY4" fmla="*/ 1727200 h 2046514"/>
              <a:gd name="connsiteX5" fmla="*/ 188686 w 1698210"/>
              <a:gd name="connsiteY5" fmla="*/ 1582057 h 2046514"/>
              <a:gd name="connsiteX6" fmla="*/ 232228 w 1698210"/>
              <a:gd name="connsiteY6" fmla="*/ 1538514 h 2046514"/>
              <a:gd name="connsiteX7" fmla="*/ 246743 w 1698210"/>
              <a:gd name="connsiteY7" fmla="*/ 1480457 h 2046514"/>
              <a:gd name="connsiteX8" fmla="*/ 348343 w 1698210"/>
              <a:gd name="connsiteY8" fmla="*/ 1393372 h 2046514"/>
              <a:gd name="connsiteX9" fmla="*/ 362857 w 1698210"/>
              <a:gd name="connsiteY9" fmla="*/ 1349829 h 2046514"/>
              <a:gd name="connsiteX10" fmla="*/ 478971 w 1698210"/>
              <a:gd name="connsiteY10" fmla="*/ 1262743 h 2046514"/>
              <a:gd name="connsiteX11" fmla="*/ 580571 w 1698210"/>
              <a:gd name="connsiteY11" fmla="*/ 1161143 h 2046514"/>
              <a:gd name="connsiteX12" fmla="*/ 696686 w 1698210"/>
              <a:gd name="connsiteY12" fmla="*/ 1088572 h 2046514"/>
              <a:gd name="connsiteX13" fmla="*/ 827314 w 1698210"/>
              <a:gd name="connsiteY13" fmla="*/ 986972 h 2046514"/>
              <a:gd name="connsiteX14" fmla="*/ 957943 w 1698210"/>
              <a:gd name="connsiteY14" fmla="*/ 899886 h 2046514"/>
              <a:gd name="connsiteX15" fmla="*/ 1074057 w 1698210"/>
              <a:gd name="connsiteY15" fmla="*/ 783772 h 2046514"/>
              <a:gd name="connsiteX16" fmla="*/ 1175657 w 1698210"/>
              <a:gd name="connsiteY16" fmla="*/ 725714 h 2046514"/>
              <a:gd name="connsiteX17" fmla="*/ 1219200 w 1698210"/>
              <a:gd name="connsiteY17" fmla="*/ 682172 h 2046514"/>
              <a:gd name="connsiteX18" fmla="*/ 1349828 w 1698210"/>
              <a:gd name="connsiteY18" fmla="*/ 580572 h 2046514"/>
              <a:gd name="connsiteX19" fmla="*/ 1378857 w 1698210"/>
              <a:gd name="connsiteY19" fmla="*/ 537029 h 2046514"/>
              <a:gd name="connsiteX20" fmla="*/ 1422400 w 1698210"/>
              <a:gd name="connsiteY20" fmla="*/ 508000 h 2046514"/>
              <a:gd name="connsiteX21" fmla="*/ 1480457 w 1698210"/>
              <a:gd name="connsiteY21" fmla="*/ 449943 h 2046514"/>
              <a:gd name="connsiteX22" fmla="*/ 1538514 w 1698210"/>
              <a:gd name="connsiteY22" fmla="*/ 391886 h 2046514"/>
              <a:gd name="connsiteX23" fmla="*/ 1567543 w 1698210"/>
              <a:gd name="connsiteY23" fmla="*/ 348343 h 2046514"/>
              <a:gd name="connsiteX24" fmla="*/ 1625600 w 1698210"/>
              <a:gd name="connsiteY24" fmla="*/ 246743 h 2046514"/>
              <a:gd name="connsiteX25" fmla="*/ 1654628 w 1698210"/>
              <a:gd name="connsiteY25" fmla="*/ 159657 h 2046514"/>
              <a:gd name="connsiteX26" fmla="*/ 1669143 w 1698210"/>
              <a:gd name="connsiteY26" fmla="*/ 116114 h 2046514"/>
              <a:gd name="connsiteX27" fmla="*/ 1683657 w 1698210"/>
              <a:gd name="connsiteY27" fmla="*/ 58057 h 2046514"/>
              <a:gd name="connsiteX28" fmla="*/ 1698171 w 1698210"/>
              <a:gd name="connsiteY28" fmla="*/ 0 h 204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698210" h="2046514">
                <a:moveTo>
                  <a:pt x="0" y="2046514"/>
                </a:moveTo>
                <a:cubicBezTo>
                  <a:pt x="3200" y="2020913"/>
                  <a:pt x="12105" y="1911829"/>
                  <a:pt x="29028" y="1872343"/>
                </a:cubicBezTo>
                <a:cubicBezTo>
                  <a:pt x="35900" y="1856309"/>
                  <a:pt x="49402" y="1843946"/>
                  <a:pt x="58057" y="1828800"/>
                </a:cubicBezTo>
                <a:cubicBezTo>
                  <a:pt x="68792" y="1810014"/>
                  <a:pt x="78563" y="1790630"/>
                  <a:pt x="87086" y="1770743"/>
                </a:cubicBezTo>
                <a:cubicBezTo>
                  <a:pt x="93113" y="1756681"/>
                  <a:pt x="95573" y="1741262"/>
                  <a:pt x="101600" y="1727200"/>
                </a:cubicBezTo>
                <a:cubicBezTo>
                  <a:pt x="118781" y="1687111"/>
                  <a:pt x="162888" y="1607856"/>
                  <a:pt x="188686" y="1582057"/>
                </a:cubicBezTo>
                <a:lnTo>
                  <a:pt x="232228" y="1538514"/>
                </a:lnTo>
                <a:cubicBezTo>
                  <a:pt x="237066" y="1519162"/>
                  <a:pt x="236846" y="1497777"/>
                  <a:pt x="246743" y="1480457"/>
                </a:cubicBezTo>
                <a:cubicBezTo>
                  <a:pt x="261906" y="1453922"/>
                  <a:pt x="327469" y="1409027"/>
                  <a:pt x="348343" y="1393372"/>
                </a:cubicBezTo>
                <a:cubicBezTo>
                  <a:pt x="353181" y="1378858"/>
                  <a:pt x="352900" y="1361445"/>
                  <a:pt x="362857" y="1349829"/>
                </a:cubicBezTo>
                <a:cubicBezTo>
                  <a:pt x="438245" y="1261876"/>
                  <a:pt x="415736" y="1319654"/>
                  <a:pt x="478971" y="1262743"/>
                </a:cubicBezTo>
                <a:cubicBezTo>
                  <a:pt x="514571" y="1230703"/>
                  <a:pt x="539502" y="1185785"/>
                  <a:pt x="580571" y="1161143"/>
                </a:cubicBezTo>
                <a:cubicBezTo>
                  <a:pt x="607880" y="1144758"/>
                  <a:pt x="666907" y="1110906"/>
                  <a:pt x="696686" y="1088572"/>
                </a:cubicBezTo>
                <a:cubicBezTo>
                  <a:pt x="740816" y="1055474"/>
                  <a:pt x="781416" y="1017571"/>
                  <a:pt x="827314" y="986972"/>
                </a:cubicBezTo>
                <a:lnTo>
                  <a:pt x="957943" y="899886"/>
                </a:lnTo>
                <a:cubicBezTo>
                  <a:pt x="1000200" y="836499"/>
                  <a:pt x="990316" y="842390"/>
                  <a:pt x="1074057" y="783772"/>
                </a:cubicBezTo>
                <a:cubicBezTo>
                  <a:pt x="1162788" y="721660"/>
                  <a:pt x="1101960" y="787127"/>
                  <a:pt x="1175657" y="725714"/>
                </a:cubicBezTo>
                <a:cubicBezTo>
                  <a:pt x="1191426" y="712574"/>
                  <a:pt x="1203431" y="695312"/>
                  <a:pt x="1219200" y="682172"/>
                </a:cubicBezTo>
                <a:cubicBezTo>
                  <a:pt x="1261577" y="646858"/>
                  <a:pt x="1319229" y="626470"/>
                  <a:pt x="1349828" y="580572"/>
                </a:cubicBezTo>
                <a:cubicBezTo>
                  <a:pt x="1359504" y="566058"/>
                  <a:pt x="1366522" y="549364"/>
                  <a:pt x="1378857" y="537029"/>
                </a:cubicBezTo>
                <a:cubicBezTo>
                  <a:pt x="1391192" y="524694"/>
                  <a:pt x="1409155" y="519353"/>
                  <a:pt x="1422400" y="508000"/>
                </a:cubicBezTo>
                <a:cubicBezTo>
                  <a:pt x="1443180" y="490189"/>
                  <a:pt x="1461105" y="469295"/>
                  <a:pt x="1480457" y="449943"/>
                </a:cubicBezTo>
                <a:cubicBezTo>
                  <a:pt x="1512124" y="354941"/>
                  <a:pt x="1468142" y="448183"/>
                  <a:pt x="1538514" y="391886"/>
                </a:cubicBezTo>
                <a:cubicBezTo>
                  <a:pt x="1552136" y="380989"/>
                  <a:pt x="1558888" y="363489"/>
                  <a:pt x="1567543" y="348343"/>
                </a:cubicBezTo>
                <a:cubicBezTo>
                  <a:pt x="1641203" y="219438"/>
                  <a:pt x="1554875" y="352829"/>
                  <a:pt x="1625600" y="246743"/>
                </a:cubicBezTo>
                <a:lnTo>
                  <a:pt x="1654628" y="159657"/>
                </a:lnTo>
                <a:cubicBezTo>
                  <a:pt x="1659466" y="145143"/>
                  <a:pt x="1665432" y="130957"/>
                  <a:pt x="1669143" y="116114"/>
                </a:cubicBezTo>
                <a:cubicBezTo>
                  <a:pt x="1673981" y="96762"/>
                  <a:pt x="1678177" y="77237"/>
                  <a:pt x="1683657" y="58057"/>
                </a:cubicBezTo>
                <a:cubicBezTo>
                  <a:pt x="1699701" y="1902"/>
                  <a:pt x="1698171" y="32350"/>
                  <a:pt x="1698171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82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5807</TotalTime>
  <Words>538</Words>
  <Application>Microsoft Office PowerPoint</Application>
  <PresentationFormat>화면 슬라이드 쇼(4:3)</PresentationFormat>
  <Paragraphs>195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Lecture 6: file system - second part</vt:lpstr>
      <vt:lpstr>regular file vs directory file </vt:lpstr>
      <vt:lpstr>directory entry</vt:lpstr>
      <vt:lpstr>directory file </vt:lpstr>
      <vt:lpstr>location of / (inode 2)</vt:lpstr>
      <vt:lpstr>inode table(each inode=0x80 bytes)</vt:lpstr>
      <vt:lpstr>block 0x21 (dir file for "/")</vt:lpstr>
      <vt:lpstr>finding f1=&gt;inode number of f1=&gt; inode 12(0xc) in the inode table =&gt; located at 2800+80*(c-1)=&gt;2d80 =&gt;f1's block location is at m_block[0]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kim ki</cp:lastModifiedBy>
  <cp:revision>303</cp:revision>
  <dcterms:created xsi:type="dcterms:W3CDTF">2006-10-05T04:04:58Z</dcterms:created>
  <dcterms:modified xsi:type="dcterms:W3CDTF">2020-10-31T08:26:36Z</dcterms:modified>
</cp:coreProperties>
</file>