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42" r:id="rId2"/>
    <p:sldId id="388" r:id="rId3"/>
    <p:sldId id="367" r:id="rId4"/>
    <p:sldId id="390" r:id="rId5"/>
    <p:sldId id="391" r:id="rId6"/>
    <p:sldId id="389" r:id="rId7"/>
    <p:sldId id="411" r:id="rId8"/>
    <p:sldId id="394" r:id="rId9"/>
    <p:sldId id="392" r:id="rId10"/>
    <p:sldId id="393" r:id="rId11"/>
    <p:sldId id="395" r:id="rId12"/>
    <p:sldId id="396" r:id="rId13"/>
    <p:sldId id="397" r:id="rId14"/>
    <p:sldId id="398" r:id="rId15"/>
    <p:sldId id="399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71" d="100"/>
          <a:sy n="71" d="100"/>
        </p:scale>
        <p:origin x="2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2021-01-05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5: process 2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how processes are created and destroyed</a:t>
            </a:r>
          </a:p>
          <a:p>
            <a:pPr algn="just"/>
            <a:r>
              <a:rPr lang="en-US" sz="2000"/>
              <a:t>- fork, exec, exit, wait</a:t>
            </a:r>
          </a:p>
          <a:p>
            <a:pPr algn="just"/>
            <a:r>
              <a:rPr lang="en-US" sz="2000"/>
              <a:t>- process vs thread</a:t>
            </a:r>
          </a:p>
          <a:p>
            <a:pPr algn="just"/>
            <a:r>
              <a:rPr lang="en-US" sz="2000"/>
              <a:t>- pthread_create</a:t>
            </a:r>
          </a:p>
          <a:p>
            <a:pPr algn="just"/>
            <a:r>
              <a:rPr lang="en-US" sz="2000"/>
              <a:t>- kernel_thread</a:t>
            </a:r>
          </a:p>
          <a:p>
            <a:pPr algn="just"/>
            <a:r>
              <a:rPr lang="en-US" sz="2000"/>
              <a:t>- shell</a:t>
            </a:r>
          </a:p>
          <a:p>
            <a:pPr algn="just"/>
            <a:r>
              <a:rPr lang="en-US" sz="2000"/>
              <a:t>- Linux initialization </a:t>
            </a:r>
          </a:p>
          <a:p>
            <a:pPr algn="just"/>
            <a:r>
              <a:rPr lang="en-US" sz="2000"/>
              <a:t>- where is CPU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382766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1534894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382766" y="346330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382766" y="48310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338783" y="217722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831657" y="1689599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x=fork</a:t>
            </a: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5E99685-992A-46C1-8CCC-A7386288097B}"/>
              </a:ext>
            </a:extLst>
          </p:cNvPr>
          <p:cNvCxnSpPr>
            <a:cxnSpLocks/>
          </p:cNvCxnSpPr>
          <p:nvPr/>
        </p:nvCxnSpPr>
        <p:spPr>
          <a:xfrm>
            <a:off x="1726186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893A84C7-A1FB-4AD4-A987-1236CF72EBCE}"/>
              </a:ext>
            </a:extLst>
          </p:cNvPr>
          <p:cNvCxnSpPr>
            <a:cxnSpLocks/>
          </p:cNvCxnSpPr>
          <p:nvPr/>
        </p:nvCxnSpPr>
        <p:spPr>
          <a:xfrm>
            <a:off x="1726186" y="426263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18BA4CED-4293-46C5-AB79-A1E9D511C919}"/>
              </a:ext>
            </a:extLst>
          </p:cNvPr>
          <p:cNvCxnSpPr>
            <a:cxnSpLocks/>
          </p:cNvCxnSpPr>
          <p:nvPr/>
        </p:nvCxnSpPr>
        <p:spPr>
          <a:xfrm>
            <a:off x="2226564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156A3E42-9707-4437-BE79-5EF489B1204C}"/>
              </a:ext>
            </a:extLst>
          </p:cNvPr>
          <p:cNvCxnSpPr>
            <a:cxnSpLocks/>
          </p:cNvCxnSpPr>
          <p:nvPr/>
        </p:nvCxnSpPr>
        <p:spPr>
          <a:xfrm>
            <a:off x="1726186" y="545287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7919943-5C34-44C5-BE1E-4930353FD343}"/>
              </a:ext>
            </a:extLst>
          </p:cNvPr>
          <p:cNvSpPr txBox="1"/>
          <p:nvPr/>
        </p:nvSpPr>
        <p:spPr>
          <a:xfrm>
            <a:off x="2193481" y="443791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D1E61B-94D5-4D55-871C-F777C980A5A0}"/>
              </a:ext>
            </a:extLst>
          </p:cNvPr>
          <p:cNvSpPr txBox="1"/>
          <p:nvPr/>
        </p:nvSpPr>
        <p:spPr>
          <a:xfrm>
            <a:off x="2188251" y="42067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B151E0F9-AEF3-493C-9765-83FA6AB060D9}"/>
              </a:ext>
            </a:extLst>
          </p:cNvPr>
          <p:cNvCxnSpPr>
            <a:cxnSpLocks/>
          </p:cNvCxnSpPr>
          <p:nvPr/>
        </p:nvCxnSpPr>
        <p:spPr>
          <a:xfrm>
            <a:off x="1726186" y="44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09CBA1D7-3A6F-477E-8E91-33BA063E850D}"/>
              </a:ext>
            </a:extLst>
          </p:cNvPr>
          <p:cNvCxnSpPr>
            <a:cxnSpLocks/>
          </p:cNvCxnSpPr>
          <p:nvPr/>
        </p:nvCxnSpPr>
        <p:spPr>
          <a:xfrm>
            <a:off x="1726186" y="46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4C70219-471B-433E-A4FD-1436FA22967C}"/>
              </a:ext>
            </a:extLst>
          </p:cNvPr>
          <p:cNvSpPr txBox="1"/>
          <p:nvPr/>
        </p:nvSpPr>
        <p:spPr>
          <a:xfrm>
            <a:off x="1780148" y="417468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270107" y="1196752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434572" y="1196752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343134" y="360611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319225" y="542139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ED46B4D-1412-4BD5-8290-F3B0EFE3ABEC}"/>
              </a:ext>
            </a:extLst>
          </p:cNvPr>
          <p:cNvSpPr txBox="1"/>
          <p:nvPr/>
        </p:nvSpPr>
        <p:spPr>
          <a:xfrm>
            <a:off x="1721444" y="5534607"/>
            <a:ext cx="46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sh</a:t>
            </a:r>
          </a:p>
        </p:txBody>
      </p: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4E4919EE-2EA7-4813-8666-770958C1280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87AC14D6-C736-40D0-B1BA-5D75FBD62BA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5A5BEC5C-7DE8-4340-9514-974C128A75AC}"/>
              </a:ext>
            </a:extLst>
          </p:cNvPr>
          <p:cNvCxnSpPr>
            <a:cxnSpLocks/>
          </p:cNvCxnSpPr>
          <p:nvPr/>
        </p:nvCxnSpPr>
        <p:spPr>
          <a:xfrm>
            <a:off x="7488650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96ADC44A-3829-47D0-937E-62A72E1C691D}"/>
              </a:ext>
            </a:extLst>
          </p:cNvPr>
          <p:cNvCxnSpPr>
            <a:cxnSpLocks/>
          </p:cNvCxnSpPr>
          <p:nvPr/>
        </p:nvCxnSpPr>
        <p:spPr>
          <a:xfrm>
            <a:off x="6988272" y="545287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5ECDAA3-3B03-4F06-8BEB-CD9ED6E1EBB7}"/>
              </a:ext>
            </a:extLst>
          </p:cNvPr>
          <p:cNvSpPr txBox="1"/>
          <p:nvPr/>
        </p:nvSpPr>
        <p:spPr>
          <a:xfrm>
            <a:off x="7455567" y="443791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36CB7B9-9DB2-4893-BAE4-883D0C116B64}"/>
              </a:ext>
            </a:extLst>
          </p:cNvPr>
          <p:cNvSpPr txBox="1"/>
          <p:nvPr/>
        </p:nvSpPr>
        <p:spPr>
          <a:xfrm>
            <a:off x="7450337" y="42067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22BE5940-748C-49C8-AFCC-2ACCE09BF7F2}"/>
              </a:ext>
            </a:extLst>
          </p:cNvPr>
          <p:cNvCxnSpPr>
            <a:cxnSpLocks/>
          </p:cNvCxnSpPr>
          <p:nvPr/>
        </p:nvCxnSpPr>
        <p:spPr>
          <a:xfrm>
            <a:off x="6988272" y="44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524F6969-EF13-45C8-883F-368A4BDCBD76}"/>
              </a:ext>
            </a:extLst>
          </p:cNvPr>
          <p:cNvCxnSpPr>
            <a:cxnSpLocks/>
          </p:cNvCxnSpPr>
          <p:nvPr/>
        </p:nvCxnSpPr>
        <p:spPr>
          <a:xfrm>
            <a:off x="6988272" y="46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371CA942-127A-49A8-BB91-80884C108A52}"/>
              </a:ext>
            </a:extLst>
          </p:cNvPr>
          <p:cNvSpPr/>
          <p:nvPr/>
        </p:nvSpPr>
        <p:spPr>
          <a:xfrm>
            <a:off x="5706020" y="3802430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F1E7453-9A23-4BBE-904F-0D41CC302EAC}"/>
              </a:ext>
            </a:extLst>
          </p:cNvPr>
          <p:cNvSpPr txBox="1"/>
          <p:nvPr/>
        </p:nvSpPr>
        <p:spPr>
          <a:xfrm>
            <a:off x="5384876" y="3815674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3FAACD6-9A12-4FEC-81D5-75FE46781A3A}"/>
              </a:ext>
            </a:extLst>
          </p:cNvPr>
          <p:cNvSpPr txBox="1"/>
          <p:nvPr/>
        </p:nvSpPr>
        <p:spPr>
          <a:xfrm>
            <a:off x="7042234" y="417468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ABCC63C-2EA2-4C81-AB98-DBEC2A41D207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C0DF6FD-5123-4073-9C39-CBEDDF1933F3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E2B51FBE-546B-473E-8721-2F4C433BF8AE}"/>
              </a:ext>
            </a:extLst>
          </p:cNvPr>
          <p:cNvCxnSpPr>
            <a:cxnSpLocks/>
          </p:cNvCxnSpPr>
          <p:nvPr/>
        </p:nvCxnSpPr>
        <p:spPr>
          <a:xfrm>
            <a:off x="8472121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52E6AC66-CC2C-4F71-91CD-AC1FB7CBFC53}"/>
              </a:ext>
            </a:extLst>
          </p:cNvPr>
          <p:cNvCxnSpPr>
            <a:cxnSpLocks/>
          </p:cNvCxnSpPr>
          <p:nvPr/>
        </p:nvCxnSpPr>
        <p:spPr>
          <a:xfrm>
            <a:off x="7971743" y="545965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2F72D1A1-EB54-4F8A-AC35-0382E4BC926A}"/>
              </a:ext>
            </a:extLst>
          </p:cNvPr>
          <p:cNvSpPr txBox="1"/>
          <p:nvPr/>
        </p:nvSpPr>
        <p:spPr>
          <a:xfrm>
            <a:off x="8439038" y="444468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68656B2-38DF-421B-A33F-11BEA946F56C}"/>
              </a:ext>
            </a:extLst>
          </p:cNvPr>
          <p:cNvSpPr txBox="1"/>
          <p:nvPr/>
        </p:nvSpPr>
        <p:spPr>
          <a:xfrm>
            <a:off x="8433808" y="421356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28FC635-3868-4A0D-87F7-C01CEAEB9A00}"/>
              </a:ext>
            </a:extLst>
          </p:cNvPr>
          <p:cNvCxnSpPr>
            <a:cxnSpLocks/>
          </p:cNvCxnSpPr>
          <p:nvPr/>
        </p:nvCxnSpPr>
        <p:spPr>
          <a:xfrm>
            <a:off x="7971743" y="44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60439B79-8D85-426E-BCA7-EE64C324FDF5}"/>
              </a:ext>
            </a:extLst>
          </p:cNvPr>
          <p:cNvCxnSpPr>
            <a:cxnSpLocks/>
          </p:cNvCxnSpPr>
          <p:nvPr/>
        </p:nvCxnSpPr>
        <p:spPr>
          <a:xfrm>
            <a:off x="7971743" y="46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5909E7C-3C0C-4844-958C-4D258F00438E}"/>
              </a:ext>
            </a:extLst>
          </p:cNvPr>
          <p:cNvSpPr txBox="1"/>
          <p:nvPr/>
        </p:nvSpPr>
        <p:spPr>
          <a:xfrm>
            <a:off x="8025705" y="4181462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AF7184DC-409B-4129-AEBF-ADF2FEDF67A7}"/>
              </a:ext>
            </a:extLst>
          </p:cNvPr>
          <p:cNvSpPr/>
          <p:nvPr/>
        </p:nvSpPr>
        <p:spPr>
          <a:xfrm>
            <a:off x="7518400" y="5515429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5319225" y="31409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5319225" y="141908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45AFC88D-AA97-4AF7-8BCD-2BB4882493C1}"/>
              </a:ext>
            </a:extLst>
          </p:cNvPr>
          <p:cNvSpPr/>
          <p:nvPr/>
        </p:nvSpPr>
        <p:spPr>
          <a:xfrm>
            <a:off x="5710173" y="1498429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6A7C733-DF25-42FB-9420-1F373832D8AE}"/>
              </a:ext>
            </a:extLst>
          </p:cNvPr>
          <p:cNvSpPr txBox="1"/>
          <p:nvPr/>
        </p:nvSpPr>
        <p:spPr>
          <a:xfrm>
            <a:off x="5381034" y="1479846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4565132" y="2374118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412700" y="42526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19228B1-238C-48FF-9869-EA2E55CA1B93}"/>
              </a:ext>
            </a:extLst>
          </p:cNvPr>
          <p:cNvSpPr txBox="1"/>
          <p:nvPr/>
        </p:nvSpPr>
        <p:spPr>
          <a:xfrm>
            <a:off x="5750874" y="3793138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62ACB6F-E2FE-4B6A-98B2-74C3527DD338}"/>
              </a:ext>
            </a:extLst>
          </p:cNvPr>
          <p:cNvSpPr txBox="1"/>
          <p:nvPr/>
        </p:nvSpPr>
        <p:spPr>
          <a:xfrm>
            <a:off x="5851880" y="1524542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A8FAA80-6300-405C-BE33-2597F542E455}"/>
              </a:ext>
            </a:extLst>
          </p:cNvPr>
          <p:cNvSpPr txBox="1"/>
          <p:nvPr/>
        </p:nvSpPr>
        <p:spPr>
          <a:xfrm>
            <a:off x="6799309" y="553773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D3B2898-5D69-44D9-8D35-945F29E376DE}"/>
              </a:ext>
            </a:extLst>
          </p:cNvPr>
          <p:cNvSpPr txBox="1"/>
          <p:nvPr/>
        </p:nvSpPr>
        <p:spPr>
          <a:xfrm>
            <a:off x="7905760" y="554450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418D4F-8D1E-4779-9B22-6C874A459599}"/>
              </a:ext>
            </a:extLst>
          </p:cNvPr>
          <p:cNvSpPr txBox="1"/>
          <p:nvPr/>
        </p:nvSpPr>
        <p:spPr>
          <a:xfrm>
            <a:off x="368903" y="3606338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E9EFAE-DC2B-43CA-AC2C-14EDC7642AF2}"/>
              </a:ext>
            </a:extLst>
          </p:cNvPr>
          <p:cNvSpPr txBox="1"/>
          <p:nvPr/>
        </p:nvSpPr>
        <p:spPr>
          <a:xfrm>
            <a:off x="5343134" y="4331732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316762-8DBA-4C67-8B8E-034F70D4CD06}"/>
              </a:ext>
            </a:extLst>
          </p:cNvPr>
          <p:cNvSpPr txBox="1"/>
          <p:nvPr/>
        </p:nvSpPr>
        <p:spPr>
          <a:xfrm>
            <a:off x="5319225" y="2000616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20B57DB-6657-48BF-9CCB-352E0B2A86D9}"/>
              </a:ext>
            </a:extLst>
          </p:cNvPr>
          <p:cNvCxnSpPr/>
          <p:nvPr/>
        </p:nvCxnSpPr>
        <p:spPr>
          <a:xfrm>
            <a:off x="2510446" y="476672"/>
            <a:ext cx="16295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44488C0-1921-4FBB-BEFA-31365BC27F38}"/>
              </a:ext>
            </a:extLst>
          </p:cNvPr>
          <p:cNvCxnSpPr/>
          <p:nvPr/>
        </p:nvCxnSpPr>
        <p:spPr>
          <a:xfrm>
            <a:off x="2510446" y="40466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894FCA-678D-4E0B-AD80-EB1EFE62D9E2}"/>
              </a:ext>
            </a:extLst>
          </p:cNvPr>
          <p:cNvSpPr txBox="1"/>
          <p:nvPr/>
        </p:nvSpPr>
        <p:spPr>
          <a:xfrm>
            <a:off x="2510446" y="476672"/>
            <a:ext cx="125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/bin/ls</a:t>
            </a:r>
          </a:p>
        </p:txBody>
      </p:sp>
    </p:spTree>
    <p:extLst>
      <p:ext uri="{BB962C8B-B14F-4D97-AF65-F5344CB8AC3E}">
        <p14:creationId xmlns:p14="http://schemas.microsoft.com/office/powerpoint/2010/main" val="85996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865295" y="1247645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2029760" y="1247645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938322" y="36570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914413" y="547228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4E4919EE-2EA7-4813-8666-770958C12802}"/>
              </a:ext>
            </a:extLst>
          </p:cNvPr>
          <p:cNvCxnSpPr>
            <a:cxnSpLocks/>
          </p:cNvCxnSpPr>
          <p:nvPr/>
        </p:nvCxnSpPr>
        <p:spPr>
          <a:xfrm>
            <a:off x="2583460" y="431353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87AC14D6-C736-40D0-B1BA-5D75FBD62BA2}"/>
              </a:ext>
            </a:extLst>
          </p:cNvPr>
          <p:cNvCxnSpPr>
            <a:cxnSpLocks/>
          </p:cNvCxnSpPr>
          <p:nvPr/>
        </p:nvCxnSpPr>
        <p:spPr>
          <a:xfrm>
            <a:off x="2583460" y="43135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5A5BEC5C-7DE8-4340-9514-974C128A75AC}"/>
              </a:ext>
            </a:extLst>
          </p:cNvPr>
          <p:cNvCxnSpPr>
            <a:cxnSpLocks/>
          </p:cNvCxnSpPr>
          <p:nvPr/>
        </p:nvCxnSpPr>
        <p:spPr>
          <a:xfrm>
            <a:off x="3083838" y="431353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96ADC44A-3829-47D0-937E-62A72E1C691D}"/>
              </a:ext>
            </a:extLst>
          </p:cNvPr>
          <p:cNvCxnSpPr>
            <a:cxnSpLocks/>
          </p:cNvCxnSpPr>
          <p:nvPr/>
        </p:nvCxnSpPr>
        <p:spPr>
          <a:xfrm>
            <a:off x="2583460" y="550377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5ECDAA3-3B03-4F06-8BEB-CD9ED6E1EBB7}"/>
              </a:ext>
            </a:extLst>
          </p:cNvPr>
          <p:cNvSpPr txBox="1"/>
          <p:nvPr/>
        </p:nvSpPr>
        <p:spPr>
          <a:xfrm>
            <a:off x="3050755" y="448880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36CB7B9-9DB2-4893-BAE4-883D0C116B64}"/>
              </a:ext>
            </a:extLst>
          </p:cNvPr>
          <p:cNvSpPr txBox="1"/>
          <p:nvPr/>
        </p:nvSpPr>
        <p:spPr>
          <a:xfrm>
            <a:off x="3045525" y="425768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22BE5940-748C-49C8-AFCC-2ACCE09BF7F2}"/>
              </a:ext>
            </a:extLst>
          </p:cNvPr>
          <p:cNvCxnSpPr>
            <a:cxnSpLocks/>
          </p:cNvCxnSpPr>
          <p:nvPr/>
        </p:nvCxnSpPr>
        <p:spPr>
          <a:xfrm>
            <a:off x="2583460" y="44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524F6969-EF13-45C8-883F-368A4BDCBD76}"/>
              </a:ext>
            </a:extLst>
          </p:cNvPr>
          <p:cNvCxnSpPr>
            <a:cxnSpLocks/>
          </p:cNvCxnSpPr>
          <p:nvPr/>
        </p:nvCxnSpPr>
        <p:spPr>
          <a:xfrm>
            <a:off x="2583460" y="46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371CA942-127A-49A8-BB91-80884C108A52}"/>
              </a:ext>
            </a:extLst>
          </p:cNvPr>
          <p:cNvSpPr/>
          <p:nvPr/>
        </p:nvSpPr>
        <p:spPr>
          <a:xfrm>
            <a:off x="1301208" y="3853323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F1E7453-9A23-4BBE-904F-0D41CC302EAC}"/>
              </a:ext>
            </a:extLst>
          </p:cNvPr>
          <p:cNvSpPr txBox="1"/>
          <p:nvPr/>
        </p:nvSpPr>
        <p:spPr>
          <a:xfrm>
            <a:off x="980064" y="3866567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3FAACD6-9A12-4FEC-81D5-75FE46781A3A}"/>
              </a:ext>
            </a:extLst>
          </p:cNvPr>
          <p:cNvSpPr txBox="1"/>
          <p:nvPr/>
        </p:nvSpPr>
        <p:spPr>
          <a:xfrm>
            <a:off x="2637422" y="422558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ABCC63C-2EA2-4C81-AB98-DBEC2A41D207}"/>
              </a:ext>
            </a:extLst>
          </p:cNvPr>
          <p:cNvCxnSpPr>
            <a:cxnSpLocks/>
          </p:cNvCxnSpPr>
          <p:nvPr/>
        </p:nvCxnSpPr>
        <p:spPr>
          <a:xfrm>
            <a:off x="3566931" y="432030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C0DF6FD-5123-4073-9C39-CBEDDF1933F3}"/>
              </a:ext>
            </a:extLst>
          </p:cNvPr>
          <p:cNvCxnSpPr>
            <a:cxnSpLocks/>
          </p:cNvCxnSpPr>
          <p:nvPr/>
        </p:nvCxnSpPr>
        <p:spPr>
          <a:xfrm>
            <a:off x="3566931" y="432030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E2B51FBE-546B-473E-8721-2F4C433BF8AE}"/>
              </a:ext>
            </a:extLst>
          </p:cNvPr>
          <p:cNvCxnSpPr>
            <a:cxnSpLocks/>
          </p:cNvCxnSpPr>
          <p:nvPr/>
        </p:nvCxnSpPr>
        <p:spPr>
          <a:xfrm>
            <a:off x="4067309" y="432030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52E6AC66-CC2C-4F71-91CD-AC1FB7CBFC53}"/>
              </a:ext>
            </a:extLst>
          </p:cNvPr>
          <p:cNvCxnSpPr>
            <a:cxnSpLocks/>
          </p:cNvCxnSpPr>
          <p:nvPr/>
        </p:nvCxnSpPr>
        <p:spPr>
          <a:xfrm>
            <a:off x="3566931" y="551054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2F72D1A1-EB54-4F8A-AC35-0382E4BC926A}"/>
              </a:ext>
            </a:extLst>
          </p:cNvPr>
          <p:cNvSpPr txBox="1"/>
          <p:nvPr/>
        </p:nvSpPr>
        <p:spPr>
          <a:xfrm>
            <a:off x="4034226" y="449558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68656B2-38DF-421B-A33F-11BEA946F56C}"/>
              </a:ext>
            </a:extLst>
          </p:cNvPr>
          <p:cNvSpPr txBox="1"/>
          <p:nvPr/>
        </p:nvSpPr>
        <p:spPr>
          <a:xfrm>
            <a:off x="4028996" y="426445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28FC635-3868-4A0D-87F7-C01CEAEB9A00}"/>
              </a:ext>
            </a:extLst>
          </p:cNvPr>
          <p:cNvCxnSpPr>
            <a:cxnSpLocks/>
          </p:cNvCxnSpPr>
          <p:nvPr/>
        </p:nvCxnSpPr>
        <p:spPr>
          <a:xfrm>
            <a:off x="3566931" y="450497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60439B79-8D85-426E-BCA7-EE64C324FDF5}"/>
              </a:ext>
            </a:extLst>
          </p:cNvPr>
          <p:cNvCxnSpPr>
            <a:cxnSpLocks/>
          </p:cNvCxnSpPr>
          <p:nvPr/>
        </p:nvCxnSpPr>
        <p:spPr>
          <a:xfrm>
            <a:off x="3566931" y="470497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5909E7C-3C0C-4844-958C-4D258F00438E}"/>
              </a:ext>
            </a:extLst>
          </p:cNvPr>
          <p:cNvSpPr txBox="1"/>
          <p:nvPr/>
        </p:nvSpPr>
        <p:spPr>
          <a:xfrm>
            <a:off x="3620893" y="4232355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AF7184DC-409B-4129-AEBF-ADF2FEDF67A7}"/>
              </a:ext>
            </a:extLst>
          </p:cNvPr>
          <p:cNvSpPr/>
          <p:nvPr/>
        </p:nvSpPr>
        <p:spPr>
          <a:xfrm>
            <a:off x="3113588" y="5566322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914413" y="319186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914413" y="146997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45AFC88D-AA97-4AF7-8BCD-2BB4882493C1}"/>
              </a:ext>
            </a:extLst>
          </p:cNvPr>
          <p:cNvSpPr/>
          <p:nvPr/>
        </p:nvSpPr>
        <p:spPr>
          <a:xfrm>
            <a:off x="1305361" y="1549322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6A7C733-DF25-42FB-9420-1F373832D8AE}"/>
              </a:ext>
            </a:extLst>
          </p:cNvPr>
          <p:cNvSpPr txBox="1"/>
          <p:nvPr/>
        </p:nvSpPr>
        <p:spPr>
          <a:xfrm>
            <a:off x="976222" y="1530739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160320" y="242501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7888" y="430356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19228B1-238C-48FF-9869-EA2E55CA1B93}"/>
              </a:ext>
            </a:extLst>
          </p:cNvPr>
          <p:cNvSpPr txBox="1"/>
          <p:nvPr/>
        </p:nvSpPr>
        <p:spPr>
          <a:xfrm>
            <a:off x="1346062" y="3844031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62ACB6F-E2FE-4B6A-98B2-74C3527DD338}"/>
              </a:ext>
            </a:extLst>
          </p:cNvPr>
          <p:cNvSpPr txBox="1"/>
          <p:nvPr/>
        </p:nvSpPr>
        <p:spPr>
          <a:xfrm>
            <a:off x="1447068" y="1575435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A8FAA80-6300-405C-BE33-2597F542E455}"/>
              </a:ext>
            </a:extLst>
          </p:cNvPr>
          <p:cNvSpPr txBox="1"/>
          <p:nvPr/>
        </p:nvSpPr>
        <p:spPr>
          <a:xfrm>
            <a:off x="2394497" y="5588625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D3B2898-5D69-44D9-8D35-945F29E376DE}"/>
              </a:ext>
            </a:extLst>
          </p:cNvPr>
          <p:cNvSpPr txBox="1"/>
          <p:nvPr/>
        </p:nvSpPr>
        <p:spPr>
          <a:xfrm>
            <a:off x="3500948" y="559539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E9EFAE-DC2B-43CA-AC2C-14EDC7642AF2}"/>
              </a:ext>
            </a:extLst>
          </p:cNvPr>
          <p:cNvSpPr txBox="1"/>
          <p:nvPr/>
        </p:nvSpPr>
        <p:spPr>
          <a:xfrm>
            <a:off x="938322" y="4382625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316762-8DBA-4C67-8B8E-034F70D4CD06}"/>
              </a:ext>
            </a:extLst>
          </p:cNvPr>
          <p:cNvSpPr txBox="1"/>
          <p:nvPr/>
        </p:nvSpPr>
        <p:spPr>
          <a:xfrm>
            <a:off x="914413" y="2051509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96B9E6D-D3AE-407B-A56E-18225680D029}"/>
              </a:ext>
            </a:extLst>
          </p:cNvPr>
          <p:cNvCxnSpPr>
            <a:cxnSpLocks/>
          </p:cNvCxnSpPr>
          <p:nvPr/>
        </p:nvCxnSpPr>
        <p:spPr>
          <a:xfrm>
            <a:off x="2532239" y="2175036"/>
            <a:ext cx="23485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43BBFA-E756-4C8E-ACB4-9AE1ED882C73}"/>
              </a:ext>
            </a:extLst>
          </p:cNvPr>
          <p:cNvSpPr txBox="1"/>
          <p:nvPr/>
        </p:nvSpPr>
        <p:spPr>
          <a:xfrm>
            <a:off x="2714842" y="125625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 runs first</a:t>
            </a:r>
          </a:p>
          <a:p>
            <a:r>
              <a:rPr lang="en-US"/>
              <a:t>wait()</a:t>
            </a: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9A18DA3-F43A-4B20-890A-9ACB06C59FA1}"/>
              </a:ext>
            </a:extLst>
          </p:cNvPr>
          <p:cNvCxnSpPr>
            <a:cxnSpLocks/>
          </p:cNvCxnSpPr>
          <p:nvPr/>
        </p:nvCxnSpPr>
        <p:spPr>
          <a:xfrm flipH="1">
            <a:off x="5428248" y="1425537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2F3FC2DA-DC87-4805-9C33-40FCE312E233}"/>
              </a:ext>
            </a:extLst>
          </p:cNvPr>
          <p:cNvCxnSpPr>
            <a:cxnSpLocks/>
          </p:cNvCxnSpPr>
          <p:nvPr/>
        </p:nvCxnSpPr>
        <p:spPr>
          <a:xfrm>
            <a:off x="6592713" y="1425537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655DC3CF-97DA-418C-A089-45297F78B918}"/>
              </a:ext>
            </a:extLst>
          </p:cNvPr>
          <p:cNvCxnSpPr>
            <a:cxnSpLocks/>
          </p:cNvCxnSpPr>
          <p:nvPr/>
        </p:nvCxnSpPr>
        <p:spPr>
          <a:xfrm>
            <a:off x="5501275" y="383489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87132ACF-00F7-4B28-91BC-20E952A675C9}"/>
              </a:ext>
            </a:extLst>
          </p:cNvPr>
          <p:cNvCxnSpPr>
            <a:cxnSpLocks/>
          </p:cNvCxnSpPr>
          <p:nvPr/>
        </p:nvCxnSpPr>
        <p:spPr>
          <a:xfrm>
            <a:off x="5477366" y="565018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42EF6DB5-3A2B-475A-94D6-BFAD46E031F8}"/>
              </a:ext>
            </a:extLst>
          </p:cNvPr>
          <p:cNvCxnSpPr>
            <a:cxnSpLocks/>
          </p:cNvCxnSpPr>
          <p:nvPr/>
        </p:nvCxnSpPr>
        <p:spPr>
          <a:xfrm>
            <a:off x="7146413" y="449142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32A55D85-6D69-4133-A656-D1DD5EEB7310}"/>
              </a:ext>
            </a:extLst>
          </p:cNvPr>
          <p:cNvCxnSpPr>
            <a:cxnSpLocks/>
          </p:cNvCxnSpPr>
          <p:nvPr/>
        </p:nvCxnSpPr>
        <p:spPr>
          <a:xfrm>
            <a:off x="7146413" y="449142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720CC9D6-8554-4769-800B-E5BB7E5D5EAE}"/>
              </a:ext>
            </a:extLst>
          </p:cNvPr>
          <p:cNvCxnSpPr>
            <a:cxnSpLocks/>
          </p:cNvCxnSpPr>
          <p:nvPr/>
        </p:nvCxnSpPr>
        <p:spPr>
          <a:xfrm>
            <a:off x="7646791" y="449142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22C4D5E7-7328-4D4D-B6FA-9A51B983EE06}"/>
              </a:ext>
            </a:extLst>
          </p:cNvPr>
          <p:cNvCxnSpPr>
            <a:cxnSpLocks/>
          </p:cNvCxnSpPr>
          <p:nvPr/>
        </p:nvCxnSpPr>
        <p:spPr>
          <a:xfrm>
            <a:off x="7146413" y="568166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ABA9E91-1603-47AF-9403-F2D619EAFCC7}"/>
              </a:ext>
            </a:extLst>
          </p:cNvPr>
          <p:cNvSpPr txBox="1"/>
          <p:nvPr/>
        </p:nvSpPr>
        <p:spPr>
          <a:xfrm>
            <a:off x="7613708" y="466669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16ACAC8-D216-4836-84E8-E4DD8F50EB2B}"/>
              </a:ext>
            </a:extLst>
          </p:cNvPr>
          <p:cNvSpPr txBox="1"/>
          <p:nvPr/>
        </p:nvSpPr>
        <p:spPr>
          <a:xfrm>
            <a:off x="7608478" y="443557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2DBC74C-D1F5-4074-8AF2-696D6EC0107F}"/>
              </a:ext>
            </a:extLst>
          </p:cNvPr>
          <p:cNvCxnSpPr>
            <a:cxnSpLocks/>
          </p:cNvCxnSpPr>
          <p:nvPr/>
        </p:nvCxnSpPr>
        <p:spPr>
          <a:xfrm>
            <a:off x="7146413" y="467609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B31702C7-8320-437B-9840-606B58623F6D}"/>
              </a:ext>
            </a:extLst>
          </p:cNvPr>
          <p:cNvCxnSpPr>
            <a:cxnSpLocks/>
          </p:cNvCxnSpPr>
          <p:nvPr/>
        </p:nvCxnSpPr>
        <p:spPr>
          <a:xfrm>
            <a:off x="7146413" y="487609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949479A-D9A5-4DE0-BF62-AA79D6EDDB5D}"/>
              </a:ext>
            </a:extLst>
          </p:cNvPr>
          <p:cNvSpPr/>
          <p:nvPr/>
        </p:nvSpPr>
        <p:spPr>
          <a:xfrm>
            <a:off x="5864161" y="4031215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3993DF6-4BDF-49FB-A123-37870D96DAB9}"/>
              </a:ext>
            </a:extLst>
          </p:cNvPr>
          <p:cNvSpPr txBox="1"/>
          <p:nvPr/>
        </p:nvSpPr>
        <p:spPr>
          <a:xfrm>
            <a:off x="5543017" y="4044459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47DDDC-DEAC-4AC2-A5FE-E6E2762D9367}"/>
              </a:ext>
            </a:extLst>
          </p:cNvPr>
          <p:cNvSpPr txBox="1"/>
          <p:nvPr/>
        </p:nvSpPr>
        <p:spPr>
          <a:xfrm>
            <a:off x="7200375" y="440347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4B4EC160-9CE4-4C65-9BAC-0A715F9935CF}"/>
              </a:ext>
            </a:extLst>
          </p:cNvPr>
          <p:cNvCxnSpPr>
            <a:cxnSpLocks/>
          </p:cNvCxnSpPr>
          <p:nvPr/>
        </p:nvCxnSpPr>
        <p:spPr>
          <a:xfrm>
            <a:off x="8129884" y="44981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2D255ED-1162-4B3E-85E9-FA72E2150981}"/>
              </a:ext>
            </a:extLst>
          </p:cNvPr>
          <p:cNvCxnSpPr>
            <a:cxnSpLocks/>
          </p:cNvCxnSpPr>
          <p:nvPr/>
        </p:nvCxnSpPr>
        <p:spPr>
          <a:xfrm>
            <a:off x="8129884" y="44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35607E0-ED32-42AB-A910-51EF4525A6D1}"/>
              </a:ext>
            </a:extLst>
          </p:cNvPr>
          <p:cNvCxnSpPr>
            <a:cxnSpLocks/>
          </p:cNvCxnSpPr>
          <p:nvPr/>
        </p:nvCxnSpPr>
        <p:spPr>
          <a:xfrm>
            <a:off x="8630262" y="44981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8F52ED91-68E9-4E6E-8DB8-28FEDD71D4E9}"/>
              </a:ext>
            </a:extLst>
          </p:cNvPr>
          <p:cNvCxnSpPr>
            <a:cxnSpLocks/>
          </p:cNvCxnSpPr>
          <p:nvPr/>
        </p:nvCxnSpPr>
        <p:spPr>
          <a:xfrm>
            <a:off x="8129884" y="568843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7F62439-0520-455D-B5BA-FFE0656B0560}"/>
              </a:ext>
            </a:extLst>
          </p:cNvPr>
          <p:cNvSpPr txBox="1"/>
          <p:nvPr/>
        </p:nvSpPr>
        <p:spPr>
          <a:xfrm>
            <a:off x="8597179" y="467347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03FAEF4-F877-4965-B133-CDADB97B5DE0}"/>
              </a:ext>
            </a:extLst>
          </p:cNvPr>
          <p:cNvSpPr txBox="1"/>
          <p:nvPr/>
        </p:nvSpPr>
        <p:spPr>
          <a:xfrm>
            <a:off x="8591949" y="444234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11E26BBA-7D1B-4B3A-84A9-C02ED52BBE4C}"/>
              </a:ext>
            </a:extLst>
          </p:cNvPr>
          <p:cNvCxnSpPr>
            <a:cxnSpLocks/>
          </p:cNvCxnSpPr>
          <p:nvPr/>
        </p:nvCxnSpPr>
        <p:spPr>
          <a:xfrm>
            <a:off x="8129884" y="468286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60EFE99A-622C-44B9-B251-177033E9E618}"/>
              </a:ext>
            </a:extLst>
          </p:cNvPr>
          <p:cNvCxnSpPr>
            <a:cxnSpLocks/>
          </p:cNvCxnSpPr>
          <p:nvPr/>
        </p:nvCxnSpPr>
        <p:spPr>
          <a:xfrm>
            <a:off x="8129884" y="488286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6035C75-2650-4631-B409-0E5F4E6C4F5B}"/>
              </a:ext>
            </a:extLst>
          </p:cNvPr>
          <p:cNvSpPr txBox="1"/>
          <p:nvPr/>
        </p:nvSpPr>
        <p:spPr>
          <a:xfrm>
            <a:off x="8183846" y="4410247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86" name="자유형: 도형 85">
            <a:extLst>
              <a:ext uri="{FF2B5EF4-FFF2-40B4-BE49-F238E27FC236}">
                <a16:creationId xmlns:a16="http://schemas.microsoft.com/office/drawing/2014/main" id="{D3B7D362-D8CD-4BB8-9273-FA9593176B94}"/>
              </a:ext>
            </a:extLst>
          </p:cNvPr>
          <p:cNvSpPr/>
          <p:nvPr/>
        </p:nvSpPr>
        <p:spPr>
          <a:xfrm>
            <a:off x="7676541" y="5744214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87B9662B-1BAD-4525-8512-8604786E4614}"/>
              </a:ext>
            </a:extLst>
          </p:cNvPr>
          <p:cNvCxnSpPr/>
          <p:nvPr/>
        </p:nvCxnSpPr>
        <p:spPr>
          <a:xfrm>
            <a:off x="5477366" y="336975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1AABDDF5-AB8B-450E-94F7-87020FEA5052}"/>
              </a:ext>
            </a:extLst>
          </p:cNvPr>
          <p:cNvCxnSpPr/>
          <p:nvPr/>
        </p:nvCxnSpPr>
        <p:spPr>
          <a:xfrm>
            <a:off x="5477366" y="1647865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33670A4-9C49-4113-87B1-34F709BD5C22}"/>
              </a:ext>
            </a:extLst>
          </p:cNvPr>
          <p:cNvSpPr/>
          <p:nvPr/>
        </p:nvSpPr>
        <p:spPr>
          <a:xfrm>
            <a:off x="5868314" y="1727214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44FC08-1533-4158-8AE3-52DF9ACD7D46}"/>
              </a:ext>
            </a:extLst>
          </p:cNvPr>
          <p:cNvSpPr txBox="1"/>
          <p:nvPr/>
        </p:nvSpPr>
        <p:spPr>
          <a:xfrm>
            <a:off x="5539175" y="1708631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F9A9ED8-6030-458D-AB5C-8D702E073237}"/>
              </a:ext>
            </a:extLst>
          </p:cNvPr>
          <p:cNvSpPr txBox="1"/>
          <p:nvPr/>
        </p:nvSpPr>
        <p:spPr>
          <a:xfrm>
            <a:off x="4723273" y="260290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42F0320-6832-4C0B-87AB-038ABFA28F0A}"/>
              </a:ext>
            </a:extLst>
          </p:cNvPr>
          <p:cNvSpPr txBox="1"/>
          <p:nvPr/>
        </p:nvSpPr>
        <p:spPr>
          <a:xfrm>
            <a:off x="4570841" y="4481454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1A44602-9F64-45BA-BD00-1EC1582F2A6C}"/>
              </a:ext>
            </a:extLst>
          </p:cNvPr>
          <p:cNvSpPr txBox="1"/>
          <p:nvPr/>
        </p:nvSpPr>
        <p:spPr>
          <a:xfrm>
            <a:off x="5909015" y="4021923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47DB27D-5A25-4DE3-A2ED-B7E66D60E1B3}"/>
              </a:ext>
            </a:extLst>
          </p:cNvPr>
          <p:cNvSpPr txBox="1"/>
          <p:nvPr/>
        </p:nvSpPr>
        <p:spPr>
          <a:xfrm>
            <a:off x="6010021" y="1753327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23BCB10-5656-4BA6-9008-B4978E737EDC}"/>
              </a:ext>
            </a:extLst>
          </p:cNvPr>
          <p:cNvSpPr txBox="1"/>
          <p:nvPr/>
        </p:nvSpPr>
        <p:spPr>
          <a:xfrm>
            <a:off x="6957450" y="5766517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D801228-5255-4425-AB09-6A13C2D30574}"/>
              </a:ext>
            </a:extLst>
          </p:cNvPr>
          <p:cNvSpPr txBox="1"/>
          <p:nvPr/>
        </p:nvSpPr>
        <p:spPr>
          <a:xfrm>
            <a:off x="8063901" y="577329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5EC3C10-598C-47E5-ABA8-3940B44A8A7C}"/>
              </a:ext>
            </a:extLst>
          </p:cNvPr>
          <p:cNvSpPr txBox="1"/>
          <p:nvPr/>
        </p:nvSpPr>
        <p:spPr>
          <a:xfrm>
            <a:off x="5501275" y="4560517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63D2478-5E77-4887-8204-39F564FA44B1}"/>
              </a:ext>
            </a:extLst>
          </p:cNvPr>
          <p:cNvSpPr txBox="1"/>
          <p:nvPr/>
        </p:nvSpPr>
        <p:spPr>
          <a:xfrm>
            <a:off x="5477366" y="2229401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C0D638-A037-4BEF-A00F-E676136CFA61}"/>
              </a:ext>
            </a:extLst>
          </p:cNvPr>
          <p:cNvSpPr txBox="1"/>
          <p:nvPr/>
        </p:nvSpPr>
        <p:spPr>
          <a:xfrm>
            <a:off x="7251172" y="4635921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88C188-F7BA-434D-A0F7-636898735858}"/>
              </a:ext>
            </a:extLst>
          </p:cNvPr>
          <p:cNvSpPr txBox="1"/>
          <p:nvPr/>
        </p:nvSpPr>
        <p:spPr>
          <a:xfrm>
            <a:off x="1877259" y="6135849"/>
            <a:ext cx="92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0240193F-6841-40ED-86DD-0E5A355B551A}"/>
              </a:ext>
            </a:extLst>
          </p:cNvPr>
          <p:cNvSpPr/>
          <p:nvPr/>
        </p:nvSpPr>
        <p:spPr>
          <a:xfrm>
            <a:off x="2162629" y="5544457"/>
            <a:ext cx="275771" cy="595086"/>
          </a:xfrm>
          <a:custGeom>
            <a:avLst/>
            <a:gdLst>
              <a:gd name="connsiteX0" fmla="*/ 0 w 275771"/>
              <a:gd name="connsiteY0" fmla="*/ 595086 h 595086"/>
              <a:gd name="connsiteX1" fmla="*/ 14514 w 275771"/>
              <a:gd name="connsiteY1" fmla="*/ 348343 h 595086"/>
              <a:gd name="connsiteX2" fmla="*/ 43542 w 275771"/>
              <a:gd name="connsiteY2" fmla="*/ 261257 h 595086"/>
              <a:gd name="connsiteX3" fmla="*/ 130628 w 275771"/>
              <a:gd name="connsiteY3" fmla="*/ 174172 h 595086"/>
              <a:gd name="connsiteX4" fmla="*/ 145142 w 275771"/>
              <a:gd name="connsiteY4" fmla="*/ 130629 h 595086"/>
              <a:gd name="connsiteX5" fmla="*/ 217714 w 275771"/>
              <a:gd name="connsiteY5" fmla="*/ 43543 h 595086"/>
              <a:gd name="connsiteX6" fmla="*/ 275771 w 275771"/>
              <a:gd name="connsiteY6" fmla="*/ 0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771" h="595086">
                <a:moveTo>
                  <a:pt x="0" y="595086"/>
                </a:moveTo>
                <a:cubicBezTo>
                  <a:pt x="4838" y="512838"/>
                  <a:pt x="3858" y="430041"/>
                  <a:pt x="14514" y="348343"/>
                </a:cubicBezTo>
                <a:cubicBezTo>
                  <a:pt x="18472" y="318001"/>
                  <a:pt x="21905" y="282894"/>
                  <a:pt x="43542" y="261257"/>
                </a:cubicBezTo>
                <a:lnTo>
                  <a:pt x="130628" y="174172"/>
                </a:lnTo>
                <a:cubicBezTo>
                  <a:pt x="135466" y="159658"/>
                  <a:pt x="138300" y="144313"/>
                  <a:pt x="145142" y="130629"/>
                </a:cubicBezTo>
                <a:cubicBezTo>
                  <a:pt x="158529" y="103855"/>
                  <a:pt x="193640" y="59592"/>
                  <a:pt x="217714" y="43543"/>
                </a:cubicBezTo>
                <a:cubicBezTo>
                  <a:pt x="284971" y="-1295"/>
                  <a:pt x="244904" y="61737"/>
                  <a:pt x="2757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CAD06E-6033-4D76-A257-EF23D00B8EF7}"/>
              </a:ext>
            </a:extLst>
          </p:cNvPr>
          <p:cNvSpPr txBox="1"/>
          <p:nvPr/>
        </p:nvSpPr>
        <p:spPr>
          <a:xfrm>
            <a:off x="6534699" y="6183555"/>
            <a:ext cx="92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9BC2F1E3-2A80-4222-AF14-7311D885A1B9}"/>
              </a:ext>
            </a:extLst>
          </p:cNvPr>
          <p:cNvSpPr/>
          <p:nvPr/>
        </p:nvSpPr>
        <p:spPr>
          <a:xfrm>
            <a:off x="6797262" y="5630107"/>
            <a:ext cx="275771" cy="595086"/>
          </a:xfrm>
          <a:custGeom>
            <a:avLst/>
            <a:gdLst>
              <a:gd name="connsiteX0" fmla="*/ 0 w 275771"/>
              <a:gd name="connsiteY0" fmla="*/ 595086 h 595086"/>
              <a:gd name="connsiteX1" fmla="*/ 14514 w 275771"/>
              <a:gd name="connsiteY1" fmla="*/ 348343 h 595086"/>
              <a:gd name="connsiteX2" fmla="*/ 43542 w 275771"/>
              <a:gd name="connsiteY2" fmla="*/ 261257 h 595086"/>
              <a:gd name="connsiteX3" fmla="*/ 130628 w 275771"/>
              <a:gd name="connsiteY3" fmla="*/ 174172 h 595086"/>
              <a:gd name="connsiteX4" fmla="*/ 145142 w 275771"/>
              <a:gd name="connsiteY4" fmla="*/ 130629 h 595086"/>
              <a:gd name="connsiteX5" fmla="*/ 217714 w 275771"/>
              <a:gd name="connsiteY5" fmla="*/ 43543 h 595086"/>
              <a:gd name="connsiteX6" fmla="*/ 275771 w 275771"/>
              <a:gd name="connsiteY6" fmla="*/ 0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771" h="595086">
                <a:moveTo>
                  <a:pt x="0" y="595086"/>
                </a:moveTo>
                <a:cubicBezTo>
                  <a:pt x="4838" y="512838"/>
                  <a:pt x="3858" y="430041"/>
                  <a:pt x="14514" y="348343"/>
                </a:cubicBezTo>
                <a:cubicBezTo>
                  <a:pt x="18472" y="318001"/>
                  <a:pt x="21905" y="282894"/>
                  <a:pt x="43542" y="261257"/>
                </a:cubicBezTo>
                <a:lnTo>
                  <a:pt x="130628" y="174172"/>
                </a:lnTo>
                <a:cubicBezTo>
                  <a:pt x="135466" y="159658"/>
                  <a:pt x="138300" y="144313"/>
                  <a:pt x="145142" y="130629"/>
                </a:cubicBezTo>
                <a:cubicBezTo>
                  <a:pt x="158529" y="103855"/>
                  <a:pt x="193640" y="59592"/>
                  <a:pt x="217714" y="43543"/>
                </a:cubicBezTo>
                <a:cubicBezTo>
                  <a:pt x="284971" y="-1295"/>
                  <a:pt x="244904" y="61737"/>
                  <a:pt x="2757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8886DC-B216-423B-826D-4E2F724FC020}"/>
              </a:ext>
            </a:extLst>
          </p:cNvPr>
          <p:cNvSpPr txBox="1"/>
          <p:nvPr/>
        </p:nvSpPr>
        <p:spPr>
          <a:xfrm>
            <a:off x="8252869" y="4630091"/>
            <a:ext cx="3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5A5BE2-924A-4ADC-98DA-2D2FE71B513B}"/>
              </a:ext>
            </a:extLst>
          </p:cNvPr>
          <p:cNvSpPr txBox="1"/>
          <p:nvPr/>
        </p:nvSpPr>
        <p:spPr>
          <a:xfrm>
            <a:off x="3657436" y="4434026"/>
            <a:ext cx="3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117704-265B-4DD8-ADA3-4F95147743DC}"/>
              </a:ext>
            </a:extLst>
          </p:cNvPr>
          <p:cNvSpPr txBox="1"/>
          <p:nvPr/>
        </p:nvSpPr>
        <p:spPr>
          <a:xfrm>
            <a:off x="2694088" y="4427252"/>
            <a:ext cx="3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935995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865295" y="1247645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2029760" y="1247645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938322" y="36570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914413" y="547228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4E4919EE-2EA7-4813-8666-770958C12802}"/>
              </a:ext>
            </a:extLst>
          </p:cNvPr>
          <p:cNvCxnSpPr>
            <a:cxnSpLocks/>
          </p:cNvCxnSpPr>
          <p:nvPr/>
        </p:nvCxnSpPr>
        <p:spPr>
          <a:xfrm>
            <a:off x="2583460" y="431353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87AC14D6-C736-40D0-B1BA-5D75FBD62BA2}"/>
              </a:ext>
            </a:extLst>
          </p:cNvPr>
          <p:cNvCxnSpPr>
            <a:cxnSpLocks/>
          </p:cNvCxnSpPr>
          <p:nvPr/>
        </p:nvCxnSpPr>
        <p:spPr>
          <a:xfrm>
            <a:off x="2583460" y="43135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5A5BEC5C-7DE8-4340-9514-974C128A75AC}"/>
              </a:ext>
            </a:extLst>
          </p:cNvPr>
          <p:cNvCxnSpPr>
            <a:cxnSpLocks/>
          </p:cNvCxnSpPr>
          <p:nvPr/>
        </p:nvCxnSpPr>
        <p:spPr>
          <a:xfrm>
            <a:off x="3083838" y="431353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96ADC44A-3829-47D0-937E-62A72E1C691D}"/>
              </a:ext>
            </a:extLst>
          </p:cNvPr>
          <p:cNvCxnSpPr>
            <a:cxnSpLocks/>
          </p:cNvCxnSpPr>
          <p:nvPr/>
        </p:nvCxnSpPr>
        <p:spPr>
          <a:xfrm>
            <a:off x="2583460" y="550377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5ECDAA3-3B03-4F06-8BEB-CD9ED6E1EBB7}"/>
              </a:ext>
            </a:extLst>
          </p:cNvPr>
          <p:cNvSpPr txBox="1"/>
          <p:nvPr/>
        </p:nvSpPr>
        <p:spPr>
          <a:xfrm>
            <a:off x="3050755" y="448880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36CB7B9-9DB2-4893-BAE4-883D0C116B64}"/>
              </a:ext>
            </a:extLst>
          </p:cNvPr>
          <p:cNvSpPr txBox="1"/>
          <p:nvPr/>
        </p:nvSpPr>
        <p:spPr>
          <a:xfrm>
            <a:off x="3045525" y="425768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22BE5940-748C-49C8-AFCC-2ACCE09BF7F2}"/>
              </a:ext>
            </a:extLst>
          </p:cNvPr>
          <p:cNvCxnSpPr>
            <a:cxnSpLocks/>
          </p:cNvCxnSpPr>
          <p:nvPr/>
        </p:nvCxnSpPr>
        <p:spPr>
          <a:xfrm>
            <a:off x="2583460" y="44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524F6969-EF13-45C8-883F-368A4BDCBD76}"/>
              </a:ext>
            </a:extLst>
          </p:cNvPr>
          <p:cNvCxnSpPr>
            <a:cxnSpLocks/>
          </p:cNvCxnSpPr>
          <p:nvPr/>
        </p:nvCxnSpPr>
        <p:spPr>
          <a:xfrm>
            <a:off x="2583460" y="46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371CA942-127A-49A8-BB91-80884C108A52}"/>
              </a:ext>
            </a:extLst>
          </p:cNvPr>
          <p:cNvSpPr/>
          <p:nvPr/>
        </p:nvSpPr>
        <p:spPr>
          <a:xfrm>
            <a:off x="1301208" y="3853323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F1E7453-9A23-4BBE-904F-0D41CC302EAC}"/>
              </a:ext>
            </a:extLst>
          </p:cNvPr>
          <p:cNvSpPr txBox="1"/>
          <p:nvPr/>
        </p:nvSpPr>
        <p:spPr>
          <a:xfrm>
            <a:off x="980064" y="3866567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3FAACD6-9A12-4FEC-81D5-75FE46781A3A}"/>
              </a:ext>
            </a:extLst>
          </p:cNvPr>
          <p:cNvSpPr txBox="1"/>
          <p:nvPr/>
        </p:nvSpPr>
        <p:spPr>
          <a:xfrm>
            <a:off x="2637422" y="422558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ABCC63C-2EA2-4C81-AB98-DBEC2A41D207}"/>
              </a:ext>
            </a:extLst>
          </p:cNvPr>
          <p:cNvCxnSpPr>
            <a:cxnSpLocks/>
          </p:cNvCxnSpPr>
          <p:nvPr/>
        </p:nvCxnSpPr>
        <p:spPr>
          <a:xfrm>
            <a:off x="3566931" y="432030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C0DF6FD-5123-4073-9C39-CBEDDF1933F3}"/>
              </a:ext>
            </a:extLst>
          </p:cNvPr>
          <p:cNvCxnSpPr>
            <a:cxnSpLocks/>
          </p:cNvCxnSpPr>
          <p:nvPr/>
        </p:nvCxnSpPr>
        <p:spPr>
          <a:xfrm>
            <a:off x="3566931" y="432030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E2B51FBE-546B-473E-8721-2F4C433BF8AE}"/>
              </a:ext>
            </a:extLst>
          </p:cNvPr>
          <p:cNvCxnSpPr>
            <a:cxnSpLocks/>
          </p:cNvCxnSpPr>
          <p:nvPr/>
        </p:nvCxnSpPr>
        <p:spPr>
          <a:xfrm>
            <a:off x="4067309" y="432030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52E6AC66-CC2C-4F71-91CD-AC1FB7CBFC53}"/>
              </a:ext>
            </a:extLst>
          </p:cNvPr>
          <p:cNvCxnSpPr>
            <a:cxnSpLocks/>
          </p:cNvCxnSpPr>
          <p:nvPr/>
        </p:nvCxnSpPr>
        <p:spPr>
          <a:xfrm>
            <a:off x="3566931" y="551054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2F72D1A1-EB54-4F8A-AC35-0382E4BC926A}"/>
              </a:ext>
            </a:extLst>
          </p:cNvPr>
          <p:cNvSpPr txBox="1"/>
          <p:nvPr/>
        </p:nvSpPr>
        <p:spPr>
          <a:xfrm>
            <a:off x="4034226" y="449558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68656B2-38DF-421B-A33F-11BEA946F56C}"/>
              </a:ext>
            </a:extLst>
          </p:cNvPr>
          <p:cNvSpPr txBox="1"/>
          <p:nvPr/>
        </p:nvSpPr>
        <p:spPr>
          <a:xfrm>
            <a:off x="4028996" y="426445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28FC635-3868-4A0D-87F7-C01CEAEB9A00}"/>
              </a:ext>
            </a:extLst>
          </p:cNvPr>
          <p:cNvCxnSpPr>
            <a:cxnSpLocks/>
          </p:cNvCxnSpPr>
          <p:nvPr/>
        </p:nvCxnSpPr>
        <p:spPr>
          <a:xfrm>
            <a:off x="3566931" y="450497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60439B79-8D85-426E-BCA7-EE64C324FDF5}"/>
              </a:ext>
            </a:extLst>
          </p:cNvPr>
          <p:cNvCxnSpPr>
            <a:cxnSpLocks/>
          </p:cNvCxnSpPr>
          <p:nvPr/>
        </p:nvCxnSpPr>
        <p:spPr>
          <a:xfrm>
            <a:off x="3566931" y="470497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5909E7C-3C0C-4844-958C-4D258F00438E}"/>
              </a:ext>
            </a:extLst>
          </p:cNvPr>
          <p:cNvSpPr txBox="1"/>
          <p:nvPr/>
        </p:nvSpPr>
        <p:spPr>
          <a:xfrm>
            <a:off x="3620893" y="4232355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AF7184DC-409B-4129-AEBF-ADF2FEDF67A7}"/>
              </a:ext>
            </a:extLst>
          </p:cNvPr>
          <p:cNvSpPr/>
          <p:nvPr/>
        </p:nvSpPr>
        <p:spPr>
          <a:xfrm>
            <a:off x="3113588" y="5566322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914413" y="319186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914413" y="146997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45AFC88D-AA97-4AF7-8BCD-2BB4882493C1}"/>
              </a:ext>
            </a:extLst>
          </p:cNvPr>
          <p:cNvSpPr/>
          <p:nvPr/>
        </p:nvSpPr>
        <p:spPr>
          <a:xfrm>
            <a:off x="1305361" y="1549322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6A7C733-DF25-42FB-9420-1F373832D8AE}"/>
              </a:ext>
            </a:extLst>
          </p:cNvPr>
          <p:cNvSpPr txBox="1"/>
          <p:nvPr/>
        </p:nvSpPr>
        <p:spPr>
          <a:xfrm>
            <a:off x="976222" y="1530739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160320" y="242501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7888" y="430356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19228B1-238C-48FF-9869-EA2E55CA1B93}"/>
              </a:ext>
            </a:extLst>
          </p:cNvPr>
          <p:cNvSpPr txBox="1"/>
          <p:nvPr/>
        </p:nvSpPr>
        <p:spPr>
          <a:xfrm>
            <a:off x="1346062" y="3844031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62ACB6F-E2FE-4B6A-98B2-74C3527DD338}"/>
              </a:ext>
            </a:extLst>
          </p:cNvPr>
          <p:cNvSpPr txBox="1"/>
          <p:nvPr/>
        </p:nvSpPr>
        <p:spPr>
          <a:xfrm>
            <a:off x="1447068" y="1575435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A8FAA80-6300-405C-BE33-2597F542E455}"/>
              </a:ext>
            </a:extLst>
          </p:cNvPr>
          <p:cNvSpPr txBox="1"/>
          <p:nvPr/>
        </p:nvSpPr>
        <p:spPr>
          <a:xfrm>
            <a:off x="2394497" y="5588625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D3B2898-5D69-44D9-8D35-945F29E376DE}"/>
              </a:ext>
            </a:extLst>
          </p:cNvPr>
          <p:cNvSpPr txBox="1"/>
          <p:nvPr/>
        </p:nvSpPr>
        <p:spPr>
          <a:xfrm>
            <a:off x="3500948" y="559539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E9EFAE-DC2B-43CA-AC2C-14EDC7642AF2}"/>
              </a:ext>
            </a:extLst>
          </p:cNvPr>
          <p:cNvSpPr txBox="1"/>
          <p:nvPr/>
        </p:nvSpPr>
        <p:spPr>
          <a:xfrm>
            <a:off x="938322" y="4382625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316762-8DBA-4C67-8B8E-034F70D4CD06}"/>
              </a:ext>
            </a:extLst>
          </p:cNvPr>
          <p:cNvSpPr txBox="1"/>
          <p:nvPr/>
        </p:nvSpPr>
        <p:spPr>
          <a:xfrm>
            <a:off x="914413" y="2051509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>
                <a:solidFill>
                  <a:srgbClr val="FF0000"/>
                </a:solidFill>
              </a:rPr>
              <a:t>   execve(buf,..);</a:t>
            </a:r>
          </a:p>
          <a:p>
            <a:r>
              <a:rPr lang="en-US" sz="1200"/>
              <a:t>else wait()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96B9E6D-D3AE-407B-A56E-18225680D029}"/>
              </a:ext>
            </a:extLst>
          </p:cNvPr>
          <p:cNvCxnSpPr>
            <a:cxnSpLocks/>
          </p:cNvCxnSpPr>
          <p:nvPr/>
        </p:nvCxnSpPr>
        <p:spPr>
          <a:xfrm>
            <a:off x="2532239" y="2175036"/>
            <a:ext cx="23485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43BBFA-E756-4C8E-ACB4-9AE1ED882C73}"/>
              </a:ext>
            </a:extLst>
          </p:cNvPr>
          <p:cNvSpPr txBox="1"/>
          <p:nvPr/>
        </p:nvSpPr>
        <p:spPr>
          <a:xfrm>
            <a:off x="2714842" y="125625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 runs next</a:t>
            </a:r>
          </a:p>
          <a:p>
            <a:r>
              <a:rPr lang="en-US"/>
              <a:t>execve("/bin/ls")</a:t>
            </a: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9A18DA3-F43A-4B20-890A-9ACB06C59FA1}"/>
              </a:ext>
            </a:extLst>
          </p:cNvPr>
          <p:cNvCxnSpPr>
            <a:cxnSpLocks/>
          </p:cNvCxnSpPr>
          <p:nvPr/>
        </p:nvCxnSpPr>
        <p:spPr>
          <a:xfrm flipH="1">
            <a:off x="5428248" y="1425537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2F3FC2DA-DC87-4805-9C33-40FCE312E233}"/>
              </a:ext>
            </a:extLst>
          </p:cNvPr>
          <p:cNvCxnSpPr>
            <a:cxnSpLocks/>
          </p:cNvCxnSpPr>
          <p:nvPr/>
        </p:nvCxnSpPr>
        <p:spPr>
          <a:xfrm>
            <a:off x="6592713" y="1425537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655DC3CF-97DA-418C-A089-45297F78B918}"/>
              </a:ext>
            </a:extLst>
          </p:cNvPr>
          <p:cNvCxnSpPr>
            <a:cxnSpLocks/>
          </p:cNvCxnSpPr>
          <p:nvPr/>
        </p:nvCxnSpPr>
        <p:spPr>
          <a:xfrm>
            <a:off x="5501275" y="383489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87132ACF-00F7-4B28-91BC-20E952A675C9}"/>
              </a:ext>
            </a:extLst>
          </p:cNvPr>
          <p:cNvCxnSpPr>
            <a:cxnSpLocks/>
          </p:cNvCxnSpPr>
          <p:nvPr/>
        </p:nvCxnSpPr>
        <p:spPr>
          <a:xfrm>
            <a:off x="5477366" y="565018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42EF6DB5-3A2B-475A-94D6-BFAD46E031F8}"/>
              </a:ext>
            </a:extLst>
          </p:cNvPr>
          <p:cNvCxnSpPr>
            <a:cxnSpLocks/>
          </p:cNvCxnSpPr>
          <p:nvPr/>
        </p:nvCxnSpPr>
        <p:spPr>
          <a:xfrm>
            <a:off x="7146413" y="449142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32A55D85-6D69-4133-A656-D1DD5EEB7310}"/>
              </a:ext>
            </a:extLst>
          </p:cNvPr>
          <p:cNvCxnSpPr>
            <a:cxnSpLocks/>
          </p:cNvCxnSpPr>
          <p:nvPr/>
        </p:nvCxnSpPr>
        <p:spPr>
          <a:xfrm>
            <a:off x="7146413" y="449142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720CC9D6-8554-4769-800B-E5BB7E5D5EAE}"/>
              </a:ext>
            </a:extLst>
          </p:cNvPr>
          <p:cNvCxnSpPr>
            <a:cxnSpLocks/>
          </p:cNvCxnSpPr>
          <p:nvPr/>
        </p:nvCxnSpPr>
        <p:spPr>
          <a:xfrm>
            <a:off x="7646791" y="449142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22C4D5E7-7328-4D4D-B6FA-9A51B983EE06}"/>
              </a:ext>
            </a:extLst>
          </p:cNvPr>
          <p:cNvCxnSpPr>
            <a:cxnSpLocks/>
          </p:cNvCxnSpPr>
          <p:nvPr/>
        </p:nvCxnSpPr>
        <p:spPr>
          <a:xfrm>
            <a:off x="7146413" y="568166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ABA9E91-1603-47AF-9403-F2D619EAFCC7}"/>
              </a:ext>
            </a:extLst>
          </p:cNvPr>
          <p:cNvSpPr txBox="1"/>
          <p:nvPr/>
        </p:nvSpPr>
        <p:spPr>
          <a:xfrm>
            <a:off x="7613708" y="466669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16ACAC8-D216-4836-84E8-E4DD8F50EB2B}"/>
              </a:ext>
            </a:extLst>
          </p:cNvPr>
          <p:cNvSpPr txBox="1"/>
          <p:nvPr/>
        </p:nvSpPr>
        <p:spPr>
          <a:xfrm>
            <a:off x="7608478" y="443557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2DBC74C-D1F5-4074-8AF2-696D6EC0107F}"/>
              </a:ext>
            </a:extLst>
          </p:cNvPr>
          <p:cNvCxnSpPr>
            <a:cxnSpLocks/>
          </p:cNvCxnSpPr>
          <p:nvPr/>
        </p:nvCxnSpPr>
        <p:spPr>
          <a:xfrm>
            <a:off x="7146413" y="467609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B31702C7-8320-437B-9840-606B58623F6D}"/>
              </a:ext>
            </a:extLst>
          </p:cNvPr>
          <p:cNvCxnSpPr>
            <a:cxnSpLocks/>
          </p:cNvCxnSpPr>
          <p:nvPr/>
        </p:nvCxnSpPr>
        <p:spPr>
          <a:xfrm>
            <a:off x="7146413" y="487609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949479A-D9A5-4DE0-BF62-AA79D6EDDB5D}"/>
              </a:ext>
            </a:extLst>
          </p:cNvPr>
          <p:cNvSpPr/>
          <p:nvPr/>
        </p:nvSpPr>
        <p:spPr>
          <a:xfrm>
            <a:off x="5864161" y="4031215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3993DF6-4BDF-49FB-A123-37870D96DAB9}"/>
              </a:ext>
            </a:extLst>
          </p:cNvPr>
          <p:cNvSpPr txBox="1"/>
          <p:nvPr/>
        </p:nvSpPr>
        <p:spPr>
          <a:xfrm>
            <a:off x="5543017" y="4044459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47DDDC-DEAC-4AC2-A5FE-E6E2762D9367}"/>
              </a:ext>
            </a:extLst>
          </p:cNvPr>
          <p:cNvSpPr txBox="1"/>
          <p:nvPr/>
        </p:nvSpPr>
        <p:spPr>
          <a:xfrm>
            <a:off x="7200375" y="440347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4B4EC160-9CE4-4C65-9BAC-0A715F9935CF}"/>
              </a:ext>
            </a:extLst>
          </p:cNvPr>
          <p:cNvCxnSpPr>
            <a:cxnSpLocks/>
          </p:cNvCxnSpPr>
          <p:nvPr/>
        </p:nvCxnSpPr>
        <p:spPr>
          <a:xfrm>
            <a:off x="8129884" y="44981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2D255ED-1162-4B3E-85E9-FA72E2150981}"/>
              </a:ext>
            </a:extLst>
          </p:cNvPr>
          <p:cNvCxnSpPr>
            <a:cxnSpLocks/>
          </p:cNvCxnSpPr>
          <p:nvPr/>
        </p:nvCxnSpPr>
        <p:spPr>
          <a:xfrm>
            <a:off x="8129884" y="44981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35607E0-ED32-42AB-A910-51EF4525A6D1}"/>
              </a:ext>
            </a:extLst>
          </p:cNvPr>
          <p:cNvCxnSpPr>
            <a:cxnSpLocks/>
          </p:cNvCxnSpPr>
          <p:nvPr/>
        </p:nvCxnSpPr>
        <p:spPr>
          <a:xfrm>
            <a:off x="8630262" y="44981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8F52ED91-68E9-4E6E-8DB8-28FEDD71D4E9}"/>
              </a:ext>
            </a:extLst>
          </p:cNvPr>
          <p:cNvCxnSpPr>
            <a:cxnSpLocks/>
          </p:cNvCxnSpPr>
          <p:nvPr/>
        </p:nvCxnSpPr>
        <p:spPr>
          <a:xfrm>
            <a:off x="8129884" y="568843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7F62439-0520-455D-B5BA-FFE0656B0560}"/>
              </a:ext>
            </a:extLst>
          </p:cNvPr>
          <p:cNvSpPr txBox="1"/>
          <p:nvPr/>
        </p:nvSpPr>
        <p:spPr>
          <a:xfrm>
            <a:off x="8597179" y="467347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03FAEF4-F877-4965-B133-CDADB97B5DE0}"/>
              </a:ext>
            </a:extLst>
          </p:cNvPr>
          <p:cNvSpPr txBox="1"/>
          <p:nvPr/>
        </p:nvSpPr>
        <p:spPr>
          <a:xfrm>
            <a:off x="8591949" y="444234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11E26BBA-7D1B-4B3A-84A9-C02ED52BBE4C}"/>
              </a:ext>
            </a:extLst>
          </p:cNvPr>
          <p:cNvCxnSpPr>
            <a:cxnSpLocks/>
          </p:cNvCxnSpPr>
          <p:nvPr/>
        </p:nvCxnSpPr>
        <p:spPr>
          <a:xfrm>
            <a:off x="8129884" y="468286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60EFE99A-622C-44B9-B251-177033E9E618}"/>
              </a:ext>
            </a:extLst>
          </p:cNvPr>
          <p:cNvCxnSpPr>
            <a:cxnSpLocks/>
          </p:cNvCxnSpPr>
          <p:nvPr/>
        </p:nvCxnSpPr>
        <p:spPr>
          <a:xfrm>
            <a:off x="8129884" y="488286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6035C75-2650-4631-B409-0E5F4E6C4F5B}"/>
              </a:ext>
            </a:extLst>
          </p:cNvPr>
          <p:cNvSpPr txBox="1"/>
          <p:nvPr/>
        </p:nvSpPr>
        <p:spPr>
          <a:xfrm>
            <a:off x="8183846" y="4410247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86" name="자유형: 도형 85">
            <a:extLst>
              <a:ext uri="{FF2B5EF4-FFF2-40B4-BE49-F238E27FC236}">
                <a16:creationId xmlns:a16="http://schemas.microsoft.com/office/drawing/2014/main" id="{D3B7D362-D8CD-4BB8-9273-FA9593176B94}"/>
              </a:ext>
            </a:extLst>
          </p:cNvPr>
          <p:cNvSpPr/>
          <p:nvPr/>
        </p:nvSpPr>
        <p:spPr>
          <a:xfrm>
            <a:off x="7676541" y="5744214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87B9662B-1BAD-4525-8512-8604786E4614}"/>
              </a:ext>
            </a:extLst>
          </p:cNvPr>
          <p:cNvCxnSpPr/>
          <p:nvPr/>
        </p:nvCxnSpPr>
        <p:spPr>
          <a:xfrm>
            <a:off x="5477366" y="336975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1AABDDF5-AB8B-450E-94F7-87020FEA5052}"/>
              </a:ext>
            </a:extLst>
          </p:cNvPr>
          <p:cNvCxnSpPr/>
          <p:nvPr/>
        </p:nvCxnSpPr>
        <p:spPr>
          <a:xfrm>
            <a:off x="5477366" y="1647865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33670A4-9C49-4113-87B1-34F709BD5C22}"/>
              </a:ext>
            </a:extLst>
          </p:cNvPr>
          <p:cNvSpPr/>
          <p:nvPr/>
        </p:nvSpPr>
        <p:spPr>
          <a:xfrm>
            <a:off x="5868314" y="1727214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44FC08-1533-4158-8AE3-52DF9ACD7D46}"/>
              </a:ext>
            </a:extLst>
          </p:cNvPr>
          <p:cNvSpPr txBox="1"/>
          <p:nvPr/>
        </p:nvSpPr>
        <p:spPr>
          <a:xfrm>
            <a:off x="5539175" y="1708631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F9A9ED8-6030-458D-AB5C-8D702E073237}"/>
              </a:ext>
            </a:extLst>
          </p:cNvPr>
          <p:cNvSpPr txBox="1"/>
          <p:nvPr/>
        </p:nvSpPr>
        <p:spPr>
          <a:xfrm>
            <a:off x="4723273" y="260290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42F0320-6832-4C0B-87AB-038ABFA28F0A}"/>
              </a:ext>
            </a:extLst>
          </p:cNvPr>
          <p:cNvSpPr txBox="1"/>
          <p:nvPr/>
        </p:nvSpPr>
        <p:spPr>
          <a:xfrm>
            <a:off x="4570841" y="4481454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1A44602-9F64-45BA-BD00-1EC1582F2A6C}"/>
              </a:ext>
            </a:extLst>
          </p:cNvPr>
          <p:cNvSpPr txBox="1"/>
          <p:nvPr/>
        </p:nvSpPr>
        <p:spPr>
          <a:xfrm>
            <a:off x="5909015" y="4021923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47DB27D-5A25-4DE3-A2ED-B7E66D60E1B3}"/>
              </a:ext>
            </a:extLst>
          </p:cNvPr>
          <p:cNvSpPr txBox="1"/>
          <p:nvPr/>
        </p:nvSpPr>
        <p:spPr>
          <a:xfrm>
            <a:off x="6010021" y="1753327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23BCB10-5656-4BA6-9008-B4978E737EDC}"/>
              </a:ext>
            </a:extLst>
          </p:cNvPr>
          <p:cNvSpPr txBox="1"/>
          <p:nvPr/>
        </p:nvSpPr>
        <p:spPr>
          <a:xfrm>
            <a:off x="6957450" y="5766517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D801228-5255-4425-AB09-6A13C2D30574}"/>
              </a:ext>
            </a:extLst>
          </p:cNvPr>
          <p:cNvSpPr txBox="1"/>
          <p:nvPr/>
        </p:nvSpPr>
        <p:spPr>
          <a:xfrm>
            <a:off x="8063901" y="577329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5EC3C10-598C-47E5-ABA8-3940B44A8A7C}"/>
              </a:ext>
            </a:extLst>
          </p:cNvPr>
          <p:cNvSpPr txBox="1"/>
          <p:nvPr/>
        </p:nvSpPr>
        <p:spPr>
          <a:xfrm>
            <a:off x="5501275" y="4560517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63D2478-5E77-4887-8204-39F564FA44B1}"/>
              </a:ext>
            </a:extLst>
          </p:cNvPr>
          <p:cNvSpPr txBox="1"/>
          <p:nvPr/>
        </p:nvSpPr>
        <p:spPr>
          <a:xfrm>
            <a:off x="5477366" y="2229401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C0D638-A037-4BEF-A00F-E676136CFA61}"/>
              </a:ext>
            </a:extLst>
          </p:cNvPr>
          <p:cNvSpPr txBox="1"/>
          <p:nvPr/>
        </p:nvSpPr>
        <p:spPr>
          <a:xfrm>
            <a:off x="7251172" y="4635921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88C188-F7BA-434D-A0F7-636898735858}"/>
              </a:ext>
            </a:extLst>
          </p:cNvPr>
          <p:cNvSpPr txBox="1"/>
          <p:nvPr/>
        </p:nvSpPr>
        <p:spPr>
          <a:xfrm>
            <a:off x="2947722" y="6322009"/>
            <a:ext cx="92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0240193F-6841-40ED-86DD-0E5A355B551A}"/>
              </a:ext>
            </a:extLst>
          </p:cNvPr>
          <p:cNvSpPr/>
          <p:nvPr/>
        </p:nvSpPr>
        <p:spPr>
          <a:xfrm>
            <a:off x="3266154" y="5787756"/>
            <a:ext cx="275771" cy="595086"/>
          </a:xfrm>
          <a:custGeom>
            <a:avLst/>
            <a:gdLst>
              <a:gd name="connsiteX0" fmla="*/ 0 w 275771"/>
              <a:gd name="connsiteY0" fmla="*/ 595086 h 595086"/>
              <a:gd name="connsiteX1" fmla="*/ 14514 w 275771"/>
              <a:gd name="connsiteY1" fmla="*/ 348343 h 595086"/>
              <a:gd name="connsiteX2" fmla="*/ 43542 w 275771"/>
              <a:gd name="connsiteY2" fmla="*/ 261257 h 595086"/>
              <a:gd name="connsiteX3" fmla="*/ 130628 w 275771"/>
              <a:gd name="connsiteY3" fmla="*/ 174172 h 595086"/>
              <a:gd name="connsiteX4" fmla="*/ 145142 w 275771"/>
              <a:gd name="connsiteY4" fmla="*/ 130629 h 595086"/>
              <a:gd name="connsiteX5" fmla="*/ 217714 w 275771"/>
              <a:gd name="connsiteY5" fmla="*/ 43543 h 595086"/>
              <a:gd name="connsiteX6" fmla="*/ 275771 w 275771"/>
              <a:gd name="connsiteY6" fmla="*/ 0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771" h="595086">
                <a:moveTo>
                  <a:pt x="0" y="595086"/>
                </a:moveTo>
                <a:cubicBezTo>
                  <a:pt x="4838" y="512838"/>
                  <a:pt x="3858" y="430041"/>
                  <a:pt x="14514" y="348343"/>
                </a:cubicBezTo>
                <a:cubicBezTo>
                  <a:pt x="18472" y="318001"/>
                  <a:pt x="21905" y="282894"/>
                  <a:pt x="43542" y="261257"/>
                </a:cubicBezTo>
                <a:lnTo>
                  <a:pt x="130628" y="174172"/>
                </a:lnTo>
                <a:cubicBezTo>
                  <a:pt x="135466" y="159658"/>
                  <a:pt x="138300" y="144313"/>
                  <a:pt x="145142" y="130629"/>
                </a:cubicBezTo>
                <a:cubicBezTo>
                  <a:pt x="158529" y="103855"/>
                  <a:pt x="193640" y="59592"/>
                  <a:pt x="217714" y="43543"/>
                </a:cubicBezTo>
                <a:cubicBezTo>
                  <a:pt x="284971" y="-1295"/>
                  <a:pt x="244904" y="61737"/>
                  <a:pt x="2757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41412-D831-4322-8AFB-609EA46EF297}"/>
              </a:ext>
            </a:extLst>
          </p:cNvPr>
          <p:cNvSpPr txBox="1"/>
          <p:nvPr/>
        </p:nvSpPr>
        <p:spPr>
          <a:xfrm>
            <a:off x="2672594" y="4451255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2B15D010-B4E3-48BA-A7EF-E70A06E28113}"/>
              </a:ext>
            </a:extLst>
          </p:cNvPr>
          <p:cNvCxnSpPr/>
          <p:nvPr/>
        </p:nvCxnSpPr>
        <p:spPr>
          <a:xfrm flipV="1">
            <a:off x="5428248" y="0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B8442D0A-D74D-4F99-B877-5D83B103EE1E}"/>
              </a:ext>
            </a:extLst>
          </p:cNvPr>
          <p:cNvCxnSpPr/>
          <p:nvPr/>
        </p:nvCxnSpPr>
        <p:spPr>
          <a:xfrm flipV="1">
            <a:off x="6592713" y="-1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EC7F3BAF-B3E1-4887-B72E-802D97327B5E}"/>
              </a:ext>
            </a:extLst>
          </p:cNvPr>
          <p:cNvCxnSpPr/>
          <p:nvPr/>
        </p:nvCxnSpPr>
        <p:spPr>
          <a:xfrm>
            <a:off x="5428248" y="1247645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81CAEBF4-0063-4171-8CC6-639B81A5E28E}"/>
              </a:ext>
            </a:extLst>
          </p:cNvPr>
          <p:cNvCxnSpPr/>
          <p:nvPr/>
        </p:nvCxnSpPr>
        <p:spPr>
          <a:xfrm>
            <a:off x="5428248" y="260648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C82E7A8-194A-49B2-BC48-849F1B584C95}"/>
              </a:ext>
            </a:extLst>
          </p:cNvPr>
          <p:cNvSpPr txBox="1"/>
          <p:nvPr/>
        </p:nvSpPr>
        <p:spPr>
          <a:xfrm>
            <a:off x="5489380" y="622681"/>
            <a:ext cx="99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/bin/ls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38BEDFFE-1A67-43C0-B7D0-F4612190A636}"/>
              </a:ext>
            </a:extLst>
          </p:cNvPr>
          <p:cNvCxnSpPr/>
          <p:nvPr/>
        </p:nvCxnSpPr>
        <p:spPr>
          <a:xfrm flipH="1">
            <a:off x="5428248" y="1937993"/>
            <a:ext cx="1354481" cy="1253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B1213D27-CBCF-4CB9-AF69-582B683C8B75}"/>
              </a:ext>
            </a:extLst>
          </p:cNvPr>
          <p:cNvCxnSpPr/>
          <p:nvPr/>
        </p:nvCxnSpPr>
        <p:spPr>
          <a:xfrm>
            <a:off x="5276498" y="1935114"/>
            <a:ext cx="1376905" cy="1145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6B52F680-4DC2-4FB4-9F47-9C3A0E31C902}"/>
              </a:ext>
            </a:extLst>
          </p:cNvPr>
          <p:cNvSpPr/>
          <p:nvPr/>
        </p:nvSpPr>
        <p:spPr>
          <a:xfrm>
            <a:off x="6705600" y="1001486"/>
            <a:ext cx="1701588" cy="3439885"/>
          </a:xfrm>
          <a:custGeom>
            <a:avLst/>
            <a:gdLst>
              <a:gd name="connsiteX0" fmla="*/ 1683657 w 1701588"/>
              <a:gd name="connsiteY0" fmla="*/ 3439885 h 3439885"/>
              <a:gd name="connsiteX1" fmla="*/ 1683657 w 1701588"/>
              <a:gd name="connsiteY1" fmla="*/ 3164114 h 3439885"/>
              <a:gd name="connsiteX2" fmla="*/ 1640114 w 1701588"/>
              <a:gd name="connsiteY2" fmla="*/ 3033485 h 3439885"/>
              <a:gd name="connsiteX3" fmla="*/ 1611086 w 1701588"/>
              <a:gd name="connsiteY3" fmla="*/ 2931885 h 3439885"/>
              <a:gd name="connsiteX4" fmla="*/ 1596571 w 1701588"/>
              <a:gd name="connsiteY4" fmla="*/ 2873828 h 3439885"/>
              <a:gd name="connsiteX5" fmla="*/ 1553029 w 1701588"/>
              <a:gd name="connsiteY5" fmla="*/ 2728685 h 3439885"/>
              <a:gd name="connsiteX6" fmla="*/ 1538514 w 1701588"/>
              <a:gd name="connsiteY6" fmla="*/ 2612571 h 3439885"/>
              <a:gd name="connsiteX7" fmla="*/ 1509486 w 1701588"/>
              <a:gd name="connsiteY7" fmla="*/ 2554514 h 3439885"/>
              <a:gd name="connsiteX8" fmla="*/ 1480457 w 1701588"/>
              <a:gd name="connsiteY8" fmla="*/ 2467428 h 3439885"/>
              <a:gd name="connsiteX9" fmla="*/ 1451429 w 1701588"/>
              <a:gd name="connsiteY9" fmla="*/ 2365828 h 3439885"/>
              <a:gd name="connsiteX10" fmla="*/ 1436914 w 1701588"/>
              <a:gd name="connsiteY10" fmla="*/ 2293257 h 3439885"/>
              <a:gd name="connsiteX11" fmla="*/ 1407886 w 1701588"/>
              <a:gd name="connsiteY11" fmla="*/ 2235200 h 3439885"/>
              <a:gd name="connsiteX12" fmla="*/ 1378857 w 1701588"/>
              <a:gd name="connsiteY12" fmla="*/ 2162628 h 3439885"/>
              <a:gd name="connsiteX13" fmla="*/ 1349829 w 1701588"/>
              <a:gd name="connsiteY13" fmla="*/ 2061028 h 3439885"/>
              <a:gd name="connsiteX14" fmla="*/ 1335314 w 1701588"/>
              <a:gd name="connsiteY14" fmla="*/ 2017485 h 3439885"/>
              <a:gd name="connsiteX15" fmla="*/ 1320800 w 1701588"/>
              <a:gd name="connsiteY15" fmla="*/ 1959428 h 3439885"/>
              <a:gd name="connsiteX16" fmla="*/ 1277257 w 1701588"/>
              <a:gd name="connsiteY16" fmla="*/ 1872343 h 3439885"/>
              <a:gd name="connsiteX17" fmla="*/ 1262743 w 1701588"/>
              <a:gd name="connsiteY17" fmla="*/ 1756228 h 3439885"/>
              <a:gd name="connsiteX18" fmla="*/ 1233714 w 1701588"/>
              <a:gd name="connsiteY18" fmla="*/ 1698171 h 3439885"/>
              <a:gd name="connsiteX19" fmla="*/ 1190171 w 1701588"/>
              <a:gd name="connsiteY19" fmla="*/ 1538514 h 3439885"/>
              <a:gd name="connsiteX20" fmla="*/ 1161143 w 1701588"/>
              <a:gd name="connsiteY20" fmla="*/ 1335314 h 3439885"/>
              <a:gd name="connsiteX21" fmla="*/ 1146629 w 1701588"/>
              <a:gd name="connsiteY21" fmla="*/ 1233714 h 3439885"/>
              <a:gd name="connsiteX22" fmla="*/ 1132114 w 1701588"/>
              <a:gd name="connsiteY22" fmla="*/ 1175657 h 3439885"/>
              <a:gd name="connsiteX23" fmla="*/ 1088571 w 1701588"/>
              <a:gd name="connsiteY23" fmla="*/ 1016000 h 3439885"/>
              <a:gd name="connsiteX24" fmla="*/ 1045029 w 1701588"/>
              <a:gd name="connsiteY24" fmla="*/ 812800 h 3439885"/>
              <a:gd name="connsiteX25" fmla="*/ 1016000 w 1701588"/>
              <a:gd name="connsiteY25" fmla="*/ 769257 h 3439885"/>
              <a:gd name="connsiteX26" fmla="*/ 1001486 w 1701588"/>
              <a:gd name="connsiteY26" fmla="*/ 696685 h 3439885"/>
              <a:gd name="connsiteX27" fmla="*/ 972457 w 1701588"/>
              <a:gd name="connsiteY27" fmla="*/ 653143 h 3439885"/>
              <a:gd name="connsiteX28" fmla="*/ 943429 w 1701588"/>
              <a:gd name="connsiteY28" fmla="*/ 537028 h 3439885"/>
              <a:gd name="connsiteX29" fmla="*/ 885371 w 1701588"/>
              <a:gd name="connsiteY29" fmla="*/ 435428 h 3439885"/>
              <a:gd name="connsiteX30" fmla="*/ 856343 w 1701588"/>
              <a:gd name="connsiteY30" fmla="*/ 377371 h 3439885"/>
              <a:gd name="connsiteX31" fmla="*/ 798286 w 1701588"/>
              <a:gd name="connsiteY31" fmla="*/ 290285 h 3439885"/>
              <a:gd name="connsiteX32" fmla="*/ 783771 w 1701588"/>
              <a:gd name="connsiteY32" fmla="*/ 246743 h 3439885"/>
              <a:gd name="connsiteX33" fmla="*/ 740229 w 1701588"/>
              <a:gd name="connsiteY33" fmla="*/ 217714 h 3439885"/>
              <a:gd name="connsiteX34" fmla="*/ 711200 w 1701588"/>
              <a:gd name="connsiteY34" fmla="*/ 174171 h 3439885"/>
              <a:gd name="connsiteX35" fmla="*/ 624114 w 1701588"/>
              <a:gd name="connsiteY35" fmla="*/ 116114 h 3439885"/>
              <a:gd name="connsiteX36" fmla="*/ 580571 w 1701588"/>
              <a:gd name="connsiteY36" fmla="*/ 87085 h 3439885"/>
              <a:gd name="connsiteX37" fmla="*/ 537029 w 1701588"/>
              <a:gd name="connsiteY37" fmla="*/ 72571 h 3439885"/>
              <a:gd name="connsiteX38" fmla="*/ 478971 w 1701588"/>
              <a:gd name="connsiteY38" fmla="*/ 43543 h 3439885"/>
              <a:gd name="connsiteX39" fmla="*/ 319314 w 1701588"/>
              <a:gd name="connsiteY39" fmla="*/ 0 h 3439885"/>
              <a:gd name="connsiteX40" fmla="*/ 159657 w 1701588"/>
              <a:gd name="connsiteY40" fmla="*/ 14514 h 3439885"/>
              <a:gd name="connsiteX41" fmla="*/ 116114 w 1701588"/>
              <a:gd name="connsiteY41" fmla="*/ 29028 h 3439885"/>
              <a:gd name="connsiteX42" fmla="*/ 58057 w 1701588"/>
              <a:gd name="connsiteY42" fmla="*/ 43543 h 3439885"/>
              <a:gd name="connsiteX43" fmla="*/ 0 w 1701588"/>
              <a:gd name="connsiteY43" fmla="*/ 87085 h 343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01588" h="3439885">
                <a:moveTo>
                  <a:pt x="1683657" y="3439885"/>
                </a:moveTo>
                <a:cubicBezTo>
                  <a:pt x="1703439" y="3321194"/>
                  <a:pt x="1711366" y="3316514"/>
                  <a:pt x="1683657" y="3164114"/>
                </a:cubicBezTo>
                <a:cubicBezTo>
                  <a:pt x="1675446" y="3118956"/>
                  <a:pt x="1652723" y="3077617"/>
                  <a:pt x="1640114" y="3033485"/>
                </a:cubicBezTo>
                <a:cubicBezTo>
                  <a:pt x="1630438" y="2999618"/>
                  <a:pt x="1620354" y="2965866"/>
                  <a:pt x="1611086" y="2931885"/>
                </a:cubicBezTo>
                <a:cubicBezTo>
                  <a:pt x="1605837" y="2912640"/>
                  <a:pt x="1601820" y="2893073"/>
                  <a:pt x="1596571" y="2873828"/>
                </a:cubicBezTo>
                <a:cubicBezTo>
                  <a:pt x="1571645" y="2782432"/>
                  <a:pt x="1575074" y="2794820"/>
                  <a:pt x="1553029" y="2728685"/>
                </a:cubicBezTo>
                <a:cubicBezTo>
                  <a:pt x="1548191" y="2689980"/>
                  <a:pt x="1547974" y="2650412"/>
                  <a:pt x="1538514" y="2612571"/>
                </a:cubicBezTo>
                <a:cubicBezTo>
                  <a:pt x="1533266" y="2591581"/>
                  <a:pt x="1517522" y="2574603"/>
                  <a:pt x="1509486" y="2554514"/>
                </a:cubicBezTo>
                <a:cubicBezTo>
                  <a:pt x="1498122" y="2526104"/>
                  <a:pt x="1490133" y="2496457"/>
                  <a:pt x="1480457" y="2467428"/>
                </a:cubicBezTo>
                <a:cubicBezTo>
                  <a:pt x="1464294" y="2418939"/>
                  <a:pt x="1463579" y="2420502"/>
                  <a:pt x="1451429" y="2365828"/>
                </a:cubicBezTo>
                <a:cubicBezTo>
                  <a:pt x="1446077" y="2341746"/>
                  <a:pt x="1444715" y="2316660"/>
                  <a:pt x="1436914" y="2293257"/>
                </a:cubicBezTo>
                <a:cubicBezTo>
                  <a:pt x="1430072" y="2272731"/>
                  <a:pt x="1416673" y="2254972"/>
                  <a:pt x="1407886" y="2235200"/>
                </a:cubicBezTo>
                <a:cubicBezTo>
                  <a:pt x="1397304" y="2211391"/>
                  <a:pt x="1388005" y="2187023"/>
                  <a:pt x="1378857" y="2162628"/>
                </a:cubicBezTo>
                <a:cubicBezTo>
                  <a:pt x="1357977" y="2106947"/>
                  <a:pt x="1368130" y="2125079"/>
                  <a:pt x="1349829" y="2061028"/>
                </a:cubicBezTo>
                <a:cubicBezTo>
                  <a:pt x="1345626" y="2046317"/>
                  <a:pt x="1339517" y="2032196"/>
                  <a:pt x="1335314" y="2017485"/>
                </a:cubicBezTo>
                <a:cubicBezTo>
                  <a:pt x="1329834" y="1998305"/>
                  <a:pt x="1328208" y="1977949"/>
                  <a:pt x="1320800" y="1959428"/>
                </a:cubicBezTo>
                <a:cubicBezTo>
                  <a:pt x="1308747" y="1929295"/>
                  <a:pt x="1291771" y="1901371"/>
                  <a:pt x="1277257" y="1872343"/>
                </a:cubicBezTo>
                <a:cubicBezTo>
                  <a:pt x="1272419" y="1833638"/>
                  <a:pt x="1272203" y="1794070"/>
                  <a:pt x="1262743" y="1756228"/>
                </a:cubicBezTo>
                <a:cubicBezTo>
                  <a:pt x="1257495" y="1735237"/>
                  <a:pt x="1238962" y="1719162"/>
                  <a:pt x="1233714" y="1698171"/>
                </a:cubicBezTo>
                <a:cubicBezTo>
                  <a:pt x="1190351" y="1524720"/>
                  <a:pt x="1252771" y="1632413"/>
                  <a:pt x="1190171" y="1538514"/>
                </a:cubicBezTo>
                <a:lnTo>
                  <a:pt x="1161143" y="1335314"/>
                </a:lnTo>
                <a:cubicBezTo>
                  <a:pt x="1156305" y="1301447"/>
                  <a:pt x="1154927" y="1266903"/>
                  <a:pt x="1146629" y="1233714"/>
                </a:cubicBezTo>
                <a:cubicBezTo>
                  <a:pt x="1141791" y="1214362"/>
                  <a:pt x="1135682" y="1195283"/>
                  <a:pt x="1132114" y="1175657"/>
                </a:cubicBezTo>
                <a:cubicBezTo>
                  <a:pt x="1107007" y="1037572"/>
                  <a:pt x="1137664" y="1114184"/>
                  <a:pt x="1088571" y="1016000"/>
                </a:cubicBezTo>
                <a:cubicBezTo>
                  <a:pt x="1082319" y="978488"/>
                  <a:pt x="1061103" y="836910"/>
                  <a:pt x="1045029" y="812800"/>
                </a:cubicBezTo>
                <a:lnTo>
                  <a:pt x="1016000" y="769257"/>
                </a:lnTo>
                <a:cubicBezTo>
                  <a:pt x="1011162" y="745066"/>
                  <a:pt x="1010148" y="719784"/>
                  <a:pt x="1001486" y="696685"/>
                </a:cubicBezTo>
                <a:cubicBezTo>
                  <a:pt x="995361" y="680352"/>
                  <a:pt x="978582" y="669476"/>
                  <a:pt x="972457" y="653143"/>
                </a:cubicBezTo>
                <a:cubicBezTo>
                  <a:pt x="904305" y="471406"/>
                  <a:pt x="997148" y="662371"/>
                  <a:pt x="943429" y="537028"/>
                </a:cubicBezTo>
                <a:cubicBezTo>
                  <a:pt x="905833" y="449305"/>
                  <a:pt x="927019" y="508312"/>
                  <a:pt x="885371" y="435428"/>
                </a:cubicBezTo>
                <a:cubicBezTo>
                  <a:pt x="874636" y="416642"/>
                  <a:pt x="867475" y="395924"/>
                  <a:pt x="856343" y="377371"/>
                </a:cubicBezTo>
                <a:cubicBezTo>
                  <a:pt x="838393" y="347455"/>
                  <a:pt x="809319" y="323382"/>
                  <a:pt x="798286" y="290285"/>
                </a:cubicBezTo>
                <a:cubicBezTo>
                  <a:pt x="793448" y="275771"/>
                  <a:pt x="793328" y="258690"/>
                  <a:pt x="783771" y="246743"/>
                </a:cubicBezTo>
                <a:cubicBezTo>
                  <a:pt x="772874" y="233122"/>
                  <a:pt x="754743" y="227390"/>
                  <a:pt x="740229" y="217714"/>
                </a:cubicBezTo>
                <a:cubicBezTo>
                  <a:pt x="730553" y="203200"/>
                  <a:pt x="724328" y="185658"/>
                  <a:pt x="711200" y="174171"/>
                </a:cubicBezTo>
                <a:cubicBezTo>
                  <a:pt x="684944" y="151197"/>
                  <a:pt x="653143" y="135466"/>
                  <a:pt x="624114" y="116114"/>
                </a:cubicBezTo>
                <a:cubicBezTo>
                  <a:pt x="609600" y="106438"/>
                  <a:pt x="597120" y="92601"/>
                  <a:pt x="580571" y="87085"/>
                </a:cubicBezTo>
                <a:cubicBezTo>
                  <a:pt x="566057" y="82247"/>
                  <a:pt x="551091" y="78598"/>
                  <a:pt x="537029" y="72571"/>
                </a:cubicBezTo>
                <a:cubicBezTo>
                  <a:pt x="517142" y="64048"/>
                  <a:pt x="499060" y="51579"/>
                  <a:pt x="478971" y="43543"/>
                </a:cubicBezTo>
                <a:cubicBezTo>
                  <a:pt x="405306" y="14077"/>
                  <a:pt x="392202" y="14577"/>
                  <a:pt x="319314" y="0"/>
                </a:cubicBezTo>
                <a:cubicBezTo>
                  <a:pt x="266095" y="4838"/>
                  <a:pt x="212558" y="6957"/>
                  <a:pt x="159657" y="14514"/>
                </a:cubicBezTo>
                <a:cubicBezTo>
                  <a:pt x="144511" y="16678"/>
                  <a:pt x="130825" y="24825"/>
                  <a:pt x="116114" y="29028"/>
                </a:cubicBezTo>
                <a:cubicBezTo>
                  <a:pt x="96934" y="34508"/>
                  <a:pt x="77409" y="38705"/>
                  <a:pt x="58057" y="43543"/>
                </a:cubicBezTo>
                <a:cubicBezTo>
                  <a:pt x="8821" y="76366"/>
                  <a:pt x="26849" y="60236"/>
                  <a:pt x="0" y="8708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A8367D-A093-4E9E-8579-2E4BF35097B6}"/>
              </a:ext>
            </a:extLst>
          </p:cNvPr>
          <p:cNvSpPr txBox="1"/>
          <p:nvPr/>
        </p:nvSpPr>
        <p:spPr>
          <a:xfrm>
            <a:off x="3696082" y="4427252"/>
            <a:ext cx="3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640C4-A352-4C12-B565-A0CE531E7ED3}"/>
              </a:ext>
            </a:extLst>
          </p:cNvPr>
          <p:cNvSpPr txBox="1"/>
          <p:nvPr/>
        </p:nvSpPr>
        <p:spPr>
          <a:xfrm>
            <a:off x="8222115" y="4629306"/>
            <a:ext cx="3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9C7CF1-6C71-4B2D-AB25-458A4EA14C2D}"/>
              </a:ext>
            </a:extLst>
          </p:cNvPr>
          <p:cNvSpPr txBox="1"/>
          <p:nvPr/>
        </p:nvSpPr>
        <p:spPr>
          <a:xfrm>
            <a:off x="7512758" y="6402396"/>
            <a:ext cx="92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A80E5B54-A035-432B-9604-D1D36FCAAD32}"/>
              </a:ext>
            </a:extLst>
          </p:cNvPr>
          <p:cNvSpPr/>
          <p:nvPr/>
        </p:nvSpPr>
        <p:spPr>
          <a:xfrm>
            <a:off x="7831220" y="5875973"/>
            <a:ext cx="275771" cy="595086"/>
          </a:xfrm>
          <a:custGeom>
            <a:avLst/>
            <a:gdLst>
              <a:gd name="connsiteX0" fmla="*/ 0 w 275771"/>
              <a:gd name="connsiteY0" fmla="*/ 595086 h 595086"/>
              <a:gd name="connsiteX1" fmla="*/ 14514 w 275771"/>
              <a:gd name="connsiteY1" fmla="*/ 348343 h 595086"/>
              <a:gd name="connsiteX2" fmla="*/ 43542 w 275771"/>
              <a:gd name="connsiteY2" fmla="*/ 261257 h 595086"/>
              <a:gd name="connsiteX3" fmla="*/ 130628 w 275771"/>
              <a:gd name="connsiteY3" fmla="*/ 174172 h 595086"/>
              <a:gd name="connsiteX4" fmla="*/ 145142 w 275771"/>
              <a:gd name="connsiteY4" fmla="*/ 130629 h 595086"/>
              <a:gd name="connsiteX5" fmla="*/ 217714 w 275771"/>
              <a:gd name="connsiteY5" fmla="*/ 43543 h 595086"/>
              <a:gd name="connsiteX6" fmla="*/ 275771 w 275771"/>
              <a:gd name="connsiteY6" fmla="*/ 0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771" h="595086">
                <a:moveTo>
                  <a:pt x="0" y="595086"/>
                </a:moveTo>
                <a:cubicBezTo>
                  <a:pt x="4838" y="512838"/>
                  <a:pt x="3858" y="430041"/>
                  <a:pt x="14514" y="348343"/>
                </a:cubicBezTo>
                <a:cubicBezTo>
                  <a:pt x="18472" y="318001"/>
                  <a:pt x="21905" y="282894"/>
                  <a:pt x="43542" y="261257"/>
                </a:cubicBezTo>
                <a:lnTo>
                  <a:pt x="130628" y="174172"/>
                </a:lnTo>
                <a:cubicBezTo>
                  <a:pt x="135466" y="159658"/>
                  <a:pt x="138300" y="144313"/>
                  <a:pt x="145142" y="130629"/>
                </a:cubicBezTo>
                <a:cubicBezTo>
                  <a:pt x="158529" y="103855"/>
                  <a:pt x="193640" y="59592"/>
                  <a:pt x="217714" y="43543"/>
                </a:cubicBezTo>
                <a:cubicBezTo>
                  <a:pt x="284971" y="-1295"/>
                  <a:pt x="244904" y="61737"/>
                  <a:pt x="2757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86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96B9E6D-D3AE-407B-A56E-18225680D029}"/>
              </a:ext>
            </a:extLst>
          </p:cNvPr>
          <p:cNvCxnSpPr>
            <a:cxnSpLocks/>
          </p:cNvCxnSpPr>
          <p:nvPr/>
        </p:nvCxnSpPr>
        <p:spPr>
          <a:xfrm>
            <a:off x="2548056" y="1047963"/>
            <a:ext cx="23485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43BBFA-E756-4C8E-ACB4-9AE1ED882C73}"/>
              </a:ext>
            </a:extLst>
          </p:cNvPr>
          <p:cNvSpPr txBox="1"/>
          <p:nvPr/>
        </p:nvSpPr>
        <p:spPr>
          <a:xfrm>
            <a:off x="2749704" y="226613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 finishes</a:t>
            </a:r>
          </a:p>
          <a:p>
            <a:r>
              <a:rPr lang="en-US"/>
              <a:t>exit(0)</a:t>
            </a: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9A18DA3-F43A-4B20-890A-9ACB06C59FA1}"/>
              </a:ext>
            </a:extLst>
          </p:cNvPr>
          <p:cNvCxnSpPr>
            <a:cxnSpLocks/>
          </p:cNvCxnSpPr>
          <p:nvPr/>
        </p:nvCxnSpPr>
        <p:spPr>
          <a:xfrm flipH="1">
            <a:off x="922974" y="1666153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2F3FC2DA-DC87-4805-9C33-40FCE312E233}"/>
              </a:ext>
            </a:extLst>
          </p:cNvPr>
          <p:cNvCxnSpPr>
            <a:cxnSpLocks/>
          </p:cNvCxnSpPr>
          <p:nvPr/>
        </p:nvCxnSpPr>
        <p:spPr>
          <a:xfrm>
            <a:off x="2087439" y="1666153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655DC3CF-97DA-418C-A089-45297F78B918}"/>
              </a:ext>
            </a:extLst>
          </p:cNvPr>
          <p:cNvCxnSpPr>
            <a:cxnSpLocks/>
          </p:cNvCxnSpPr>
          <p:nvPr/>
        </p:nvCxnSpPr>
        <p:spPr>
          <a:xfrm>
            <a:off x="996001" y="407551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87132ACF-00F7-4B28-91BC-20E952A675C9}"/>
              </a:ext>
            </a:extLst>
          </p:cNvPr>
          <p:cNvCxnSpPr>
            <a:cxnSpLocks/>
          </p:cNvCxnSpPr>
          <p:nvPr/>
        </p:nvCxnSpPr>
        <p:spPr>
          <a:xfrm>
            <a:off x="972092" y="589079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42EF6DB5-3A2B-475A-94D6-BFAD46E031F8}"/>
              </a:ext>
            </a:extLst>
          </p:cNvPr>
          <p:cNvCxnSpPr>
            <a:cxnSpLocks/>
          </p:cNvCxnSpPr>
          <p:nvPr/>
        </p:nvCxnSpPr>
        <p:spPr>
          <a:xfrm>
            <a:off x="2641139" y="473204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32A55D85-6D69-4133-A656-D1DD5EEB7310}"/>
              </a:ext>
            </a:extLst>
          </p:cNvPr>
          <p:cNvCxnSpPr>
            <a:cxnSpLocks/>
          </p:cNvCxnSpPr>
          <p:nvPr/>
        </p:nvCxnSpPr>
        <p:spPr>
          <a:xfrm>
            <a:off x="2641139" y="473204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720CC9D6-8554-4769-800B-E5BB7E5D5EAE}"/>
              </a:ext>
            </a:extLst>
          </p:cNvPr>
          <p:cNvCxnSpPr>
            <a:cxnSpLocks/>
          </p:cNvCxnSpPr>
          <p:nvPr/>
        </p:nvCxnSpPr>
        <p:spPr>
          <a:xfrm>
            <a:off x="3141517" y="473204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22C4D5E7-7328-4D4D-B6FA-9A51B983EE06}"/>
              </a:ext>
            </a:extLst>
          </p:cNvPr>
          <p:cNvCxnSpPr>
            <a:cxnSpLocks/>
          </p:cNvCxnSpPr>
          <p:nvPr/>
        </p:nvCxnSpPr>
        <p:spPr>
          <a:xfrm>
            <a:off x="2641139" y="592227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ABA9E91-1603-47AF-9403-F2D619EAFCC7}"/>
              </a:ext>
            </a:extLst>
          </p:cNvPr>
          <p:cNvSpPr txBox="1"/>
          <p:nvPr/>
        </p:nvSpPr>
        <p:spPr>
          <a:xfrm>
            <a:off x="3108434" y="490731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16ACAC8-D216-4836-84E8-E4DD8F50EB2B}"/>
              </a:ext>
            </a:extLst>
          </p:cNvPr>
          <p:cNvSpPr txBox="1"/>
          <p:nvPr/>
        </p:nvSpPr>
        <p:spPr>
          <a:xfrm>
            <a:off x="3103204" y="467619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2DBC74C-D1F5-4074-8AF2-696D6EC0107F}"/>
              </a:ext>
            </a:extLst>
          </p:cNvPr>
          <p:cNvCxnSpPr>
            <a:cxnSpLocks/>
          </p:cNvCxnSpPr>
          <p:nvPr/>
        </p:nvCxnSpPr>
        <p:spPr>
          <a:xfrm>
            <a:off x="2641139" y="491670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B31702C7-8320-437B-9840-606B58623F6D}"/>
              </a:ext>
            </a:extLst>
          </p:cNvPr>
          <p:cNvCxnSpPr>
            <a:cxnSpLocks/>
          </p:cNvCxnSpPr>
          <p:nvPr/>
        </p:nvCxnSpPr>
        <p:spPr>
          <a:xfrm>
            <a:off x="2641139" y="511670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949479A-D9A5-4DE0-BF62-AA79D6EDDB5D}"/>
              </a:ext>
            </a:extLst>
          </p:cNvPr>
          <p:cNvSpPr/>
          <p:nvPr/>
        </p:nvSpPr>
        <p:spPr>
          <a:xfrm>
            <a:off x="1358887" y="4271831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47DDDC-DEAC-4AC2-A5FE-E6E2762D9367}"/>
              </a:ext>
            </a:extLst>
          </p:cNvPr>
          <p:cNvSpPr txBox="1"/>
          <p:nvPr/>
        </p:nvSpPr>
        <p:spPr>
          <a:xfrm>
            <a:off x="2695101" y="4644089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4B4EC160-9CE4-4C65-9BAC-0A715F9935CF}"/>
              </a:ext>
            </a:extLst>
          </p:cNvPr>
          <p:cNvCxnSpPr>
            <a:cxnSpLocks/>
          </p:cNvCxnSpPr>
          <p:nvPr/>
        </p:nvCxnSpPr>
        <p:spPr>
          <a:xfrm>
            <a:off x="3624610" y="473881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2D255ED-1162-4B3E-85E9-FA72E2150981}"/>
              </a:ext>
            </a:extLst>
          </p:cNvPr>
          <p:cNvCxnSpPr>
            <a:cxnSpLocks/>
          </p:cNvCxnSpPr>
          <p:nvPr/>
        </p:nvCxnSpPr>
        <p:spPr>
          <a:xfrm>
            <a:off x="3624610" y="473881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35607E0-ED32-42AB-A910-51EF4525A6D1}"/>
              </a:ext>
            </a:extLst>
          </p:cNvPr>
          <p:cNvCxnSpPr>
            <a:cxnSpLocks/>
          </p:cNvCxnSpPr>
          <p:nvPr/>
        </p:nvCxnSpPr>
        <p:spPr>
          <a:xfrm>
            <a:off x="4124988" y="473881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8F52ED91-68E9-4E6E-8DB8-28FEDD71D4E9}"/>
              </a:ext>
            </a:extLst>
          </p:cNvPr>
          <p:cNvCxnSpPr>
            <a:cxnSpLocks/>
          </p:cNvCxnSpPr>
          <p:nvPr/>
        </p:nvCxnSpPr>
        <p:spPr>
          <a:xfrm>
            <a:off x="3624610" y="592905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7F62439-0520-455D-B5BA-FFE0656B0560}"/>
              </a:ext>
            </a:extLst>
          </p:cNvPr>
          <p:cNvSpPr txBox="1"/>
          <p:nvPr/>
        </p:nvSpPr>
        <p:spPr>
          <a:xfrm>
            <a:off x="4091905" y="49140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03FAEF4-F877-4965-B133-CDADB97B5DE0}"/>
              </a:ext>
            </a:extLst>
          </p:cNvPr>
          <p:cNvSpPr txBox="1"/>
          <p:nvPr/>
        </p:nvSpPr>
        <p:spPr>
          <a:xfrm>
            <a:off x="4086675" y="468296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11E26BBA-7D1B-4B3A-84A9-C02ED52BBE4C}"/>
              </a:ext>
            </a:extLst>
          </p:cNvPr>
          <p:cNvCxnSpPr>
            <a:cxnSpLocks/>
          </p:cNvCxnSpPr>
          <p:nvPr/>
        </p:nvCxnSpPr>
        <p:spPr>
          <a:xfrm>
            <a:off x="3624610" y="492348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60EFE99A-622C-44B9-B251-177033E9E618}"/>
              </a:ext>
            </a:extLst>
          </p:cNvPr>
          <p:cNvCxnSpPr>
            <a:cxnSpLocks/>
          </p:cNvCxnSpPr>
          <p:nvPr/>
        </p:nvCxnSpPr>
        <p:spPr>
          <a:xfrm>
            <a:off x="3624610" y="512348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6035C75-2650-4631-B409-0E5F4E6C4F5B}"/>
              </a:ext>
            </a:extLst>
          </p:cNvPr>
          <p:cNvSpPr txBox="1"/>
          <p:nvPr/>
        </p:nvSpPr>
        <p:spPr>
          <a:xfrm>
            <a:off x="3678572" y="465086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86" name="자유형: 도형 85">
            <a:extLst>
              <a:ext uri="{FF2B5EF4-FFF2-40B4-BE49-F238E27FC236}">
                <a16:creationId xmlns:a16="http://schemas.microsoft.com/office/drawing/2014/main" id="{D3B7D362-D8CD-4BB8-9273-FA9593176B94}"/>
              </a:ext>
            </a:extLst>
          </p:cNvPr>
          <p:cNvSpPr/>
          <p:nvPr/>
        </p:nvSpPr>
        <p:spPr>
          <a:xfrm>
            <a:off x="3171267" y="5984830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87B9662B-1BAD-4525-8512-8604786E4614}"/>
              </a:ext>
            </a:extLst>
          </p:cNvPr>
          <p:cNvCxnSpPr/>
          <p:nvPr/>
        </p:nvCxnSpPr>
        <p:spPr>
          <a:xfrm>
            <a:off x="972092" y="361036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1AABDDF5-AB8B-450E-94F7-87020FEA5052}"/>
              </a:ext>
            </a:extLst>
          </p:cNvPr>
          <p:cNvCxnSpPr/>
          <p:nvPr/>
        </p:nvCxnSpPr>
        <p:spPr>
          <a:xfrm>
            <a:off x="972092" y="188848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33670A4-9C49-4113-87B1-34F709BD5C22}"/>
              </a:ext>
            </a:extLst>
          </p:cNvPr>
          <p:cNvSpPr/>
          <p:nvPr/>
        </p:nvSpPr>
        <p:spPr>
          <a:xfrm>
            <a:off x="1363040" y="1967830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44FC08-1533-4158-8AE3-52DF9ACD7D46}"/>
              </a:ext>
            </a:extLst>
          </p:cNvPr>
          <p:cNvSpPr txBox="1"/>
          <p:nvPr/>
        </p:nvSpPr>
        <p:spPr>
          <a:xfrm>
            <a:off x="1033901" y="1949247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F9A9ED8-6030-458D-AB5C-8D702E073237}"/>
              </a:ext>
            </a:extLst>
          </p:cNvPr>
          <p:cNvSpPr txBox="1"/>
          <p:nvPr/>
        </p:nvSpPr>
        <p:spPr>
          <a:xfrm>
            <a:off x="217999" y="284351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1A44602-9F64-45BA-BD00-1EC1582F2A6C}"/>
              </a:ext>
            </a:extLst>
          </p:cNvPr>
          <p:cNvSpPr txBox="1"/>
          <p:nvPr/>
        </p:nvSpPr>
        <p:spPr>
          <a:xfrm>
            <a:off x="1403741" y="4262539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47DB27D-5A25-4DE3-A2ED-B7E66D60E1B3}"/>
              </a:ext>
            </a:extLst>
          </p:cNvPr>
          <p:cNvSpPr txBox="1"/>
          <p:nvPr/>
        </p:nvSpPr>
        <p:spPr>
          <a:xfrm>
            <a:off x="1504747" y="1993943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23BCB10-5656-4BA6-9008-B4978E737EDC}"/>
              </a:ext>
            </a:extLst>
          </p:cNvPr>
          <p:cNvSpPr txBox="1"/>
          <p:nvPr/>
        </p:nvSpPr>
        <p:spPr>
          <a:xfrm>
            <a:off x="2452176" y="600713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D801228-5255-4425-AB09-6A13C2D30574}"/>
              </a:ext>
            </a:extLst>
          </p:cNvPr>
          <p:cNvSpPr txBox="1"/>
          <p:nvPr/>
        </p:nvSpPr>
        <p:spPr>
          <a:xfrm>
            <a:off x="3558627" y="6013907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5EC3C10-598C-47E5-ABA8-3940B44A8A7C}"/>
              </a:ext>
            </a:extLst>
          </p:cNvPr>
          <p:cNvSpPr txBox="1"/>
          <p:nvPr/>
        </p:nvSpPr>
        <p:spPr>
          <a:xfrm>
            <a:off x="996001" y="4801133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63D2478-5E77-4887-8204-39F564FA44B1}"/>
              </a:ext>
            </a:extLst>
          </p:cNvPr>
          <p:cNvSpPr txBox="1"/>
          <p:nvPr/>
        </p:nvSpPr>
        <p:spPr>
          <a:xfrm>
            <a:off x="972092" y="2470017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C0D638-A037-4BEF-A00F-E676136CFA61}"/>
              </a:ext>
            </a:extLst>
          </p:cNvPr>
          <p:cNvSpPr txBox="1"/>
          <p:nvPr/>
        </p:nvSpPr>
        <p:spPr>
          <a:xfrm>
            <a:off x="2745898" y="4876537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2B15D010-B4E3-48BA-A7EF-E70A06E28113}"/>
              </a:ext>
            </a:extLst>
          </p:cNvPr>
          <p:cNvCxnSpPr/>
          <p:nvPr/>
        </p:nvCxnSpPr>
        <p:spPr>
          <a:xfrm flipV="1">
            <a:off x="922974" y="240616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B8442D0A-D74D-4F99-B877-5D83B103EE1E}"/>
              </a:ext>
            </a:extLst>
          </p:cNvPr>
          <p:cNvCxnSpPr/>
          <p:nvPr/>
        </p:nvCxnSpPr>
        <p:spPr>
          <a:xfrm flipV="1">
            <a:off x="2087439" y="240615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EC7F3BAF-B3E1-4887-B72E-802D97327B5E}"/>
              </a:ext>
            </a:extLst>
          </p:cNvPr>
          <p:cNvCxnSpPr/>
          <p:nvPr/>
        </p:nvCxnSpPr>
        <p:spPr>
          <a:xfrm>
            <a:off x="922974" y="1488261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81CAEBF4-0063-4171-8CC6-639B81A5E28E}"/>
              </a:ext>
            </a:extLst>
          </p:cNvPr>
          <p:cNvCxnSpPr/>
          <p:nvPr/>
        </p:nvCxnSpPr>
        <p:spPr>
          <a:xfrm>
            <a:off x="922974" y="501264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C82E7A8-194A-49B2-BC48-849F1B584C95}"/>
              </a:ext>
            </a:extLst>
          </p:cNvPr>
          <p:cNvSpPr txBox="1"/>
          <p:nvPr/>
        </p:nvSpPr>
        <p:spPr>
          <a:xfrm>
            <a:off x="984106" y="863297"/>
            <a:ext cx="99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/bin/ls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38BEDFFE-1A67-43C0-B7D0-F4612190A636}"/>
              </a:ext>
            </a:extLst>
          </p:cNvPr>
          <p:cNvCxnSpPr/>
          <p:nvPr/>
        </p:nvCxnSpPr>
        <p:spPr>
          <a:xfrm flipH="1">
            <a:off x="922974" y="2178609"/>
            <a:ext cx="1354481" cy="1253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B1213D27-CBCF-4CB9-AF69-582B683C8B75}"/>
              </a:ext>
            </a:extLst>
          </p:cNvPr>
          <p:cNvCxnSpPr/>
          <p:nvPr/>
        </p:nvCxnSpPr>
        <p:spPr>
          <a:xfrm>
            <a:off x="771224" y="2175730"/>
            <a:ext cx="1376905" cy="1145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6B52F680-4DC2-4FB4-9F47-9C3A0E31C902}"/>
              </a:ext>
            </a:extLst>
          </p:cNvPr>
          <p:cNvSpPr/>
          <p:nvPr/>
        </p:nvSpPr>
        <p:spPr>
          <a:xfrm>
            <a:off x="2200326" y="1242102"/>
            <a:ext cx="1701588" cy="3439885"/>
          </a:xfrm>
          <a:custGeom>
            <a:avLst/>
            <a:gdLst>
              <a:gd name="connsiteX0" fmla="*/ 1683657 w 1701588"/>
              <a:gd name="connsiteY0" fmla="*/ 3439885 h 3439885"/>
              <a:gd name="connsiteX1" fmla="*/ 1683657 w 1701588"/>
              <a:gd name="connsiteY1" fmla="*/ 3164114 h 3439885"/>
              <a:gd name="connsiteX2" fmla="*/ 1640114 w 1701588"/>
              <a:gd name="connsiteY2" fmla="*/ 3033485 h 3439885"/>
              <a:gd name="connsiteX3" fmla="*/ 1611086 w 1701588"/>
              <a:gd name="connsiteY3" fmla="*/ 2931885 h 3439885"/>
              <a:gd name="connsiteX4" fmla="*/ 1596571 w 1701588"/>
              <a:gd name="connsiteY4" fmla="*/ 2873828 h 3439885"/>
              <a:gd name="connsiteX5" fmla="*/ 1553029 w 1701588"/>
              <a:gd name="connsiteY5" fmla="*/ 2728685 h 3439885"/>
              <a:gd name="connsiteX6" fmla="*/ 1538514 w 1701588"/>
              <a:gd name="connsiteY6" fmla="*/ 2612571 h 3439885"/>
              <a:gd name="connsiteX7" fmla="*/ 1509486 w 1701588"/>
              <a:gd name="connsiteY7" fmla="*/ 2554514 h 3439885"/>
              <a:gd name="connsiteX8" fmla="*/ 1480457 w 1701588"/>
              <a:gd name="connsiteY8" fmla="*/ 2467428 h 3439885"/>
              <a:gd name="connsiteX9" fmla="*/ 1451429 w 1701588"/>
              <a:gd name="connsiteY9" fmla="*/ 2365828 h 3439885"/>
              <a:gd name="connsiteX10" fmla="*/ 1436914 w 1701588"/>
              <a:gd name="connsiteY10" fmla="*/ 2293257 h 3439885"/>
              <a:gd name="connsiteX11" fmla="*/ 1407886 w 1701588"/>
              <a:gd name="connsiteY11" fmla="*/ 2235200 h 3439885"/>
              <a:gd name="connsiteX12" fmla="*/ 1378857 w 1701588"/>
              <a:gd name="connsiteY12" fmla="*/ 2162628 h 3439885"/>
              <a:gd name="connsiteX13" fmla="*/ 1349829 w 1701588"/>
              <a:gd name="connsiteY13" fmla="*/ 2061028 h 3439885"/>
              <a:gd name="connsiteX14" fmla="*/ 1335314 w 1701588"/>
              <a:gd name="connsiteY14" fmla="*/ 2017485 h 3439885"/>
              <a:gd name="connsiteX15" fmla="*/ 1320800 w 1701588"/>
              <a:gd name="connsiteY15" fmla="*/ 1959428 h 3439885"/>
              <a:gd name="connsiteX16" fmla="*/ 1277257 w 1701588"/>
              <a:gd name="connsiteY16" fmla="*/ 1872343 h 3439885"/>
              <a:gd name="connsiteX17" fmla="*/ 1262743 w 1701588"/>
              <a:gd name="connsiteY17" fmla="*/ 1756228 h 3439885"/>
              <a:gd name="connsiteX18" fmla="*/ 1233714 w 1701588"/>
              <a:gd name="connsiteY18" fmla="*/ 1698171 h 3439885"/>
              <a:gd name="connsiteX19" fmla="*/ 1190171 w 1701588"/>
              <a:gd name="connsiteY19" fmla="*/ 1538514 h 3439885"/>
              <a:gd name="connsiteX20" fmla="*/ 1161143 w 1701588"/>
              <a:gd name="connsiteY20" fmla="*/ 1335314 h 3439885"/>
              <a:gd name="connsiteX21" fmla="*/ 1146629 w 1701588"/>
              <a:gd name="connsiteY21" fmla="*/ 1233714 h 3439885"/>
              <a:gd name="connsiteX22" fmla="*/ 1132114 w 1701588"/>
              <a:gd name="connsiteY22" fmla="*/ 1175657 h 3439885"/>
              <a:gd name="connsiteX23" fmla="*/ 1088571 w 1701588"/>
              <a:gd name="connsiteY23" fmla="*/ 1016000 h 3439885"/>
              <a:gd name="connsiteX24" fmla="*/ 1045029 w 1701588"/>
              <a:gd name="connsiteY24" fmla="*/ 812800 h 3439885"/>
              <a:gd name="connsiteX25" fmla="*/ 1016000 w 1701588"/>
              <a:gd name="connsiteY25" fmla="*/ 769257 h 3439885"/>
              <a:gd name="connsiteX26" fmla="*/ 1001486 w 1701588"/>
              <a:gd name="connsiteY26" fmla="*/ 696685 h 3439885"/>
              <a:gd name="connsiteX27" fmla="*/ 972457 w 1701588"/>
              <a:gd name="connsiteY27" fmla="*/ 653143 h 3439885"/>
              <a:gd name="connsiteX28" fmla="*/ 943429 w 1701588"/>
              <a:gd name="connsiteY28" fmla="*/ 537028 h 3439885"/>
              <a:gd name="connsiteX29" fmla="*/ 885371 w 1701588"/>
              <a:gd name="connsiteY29" fmla="*/ 435428 h 3439885"/>
              <a:gd name="connsiteX30" fmla="*/ 856343 w 1701588"/>
              <a:gd name="connsiteY30" fmla="*/ 377371 h 3439885"/>
              <a:gd name="connsiteX31" fmla="*/ 798286 w 1701588"/>
              <a:gd name="connsiteY31" fmla="*/ 290285 h 3439885"/>
              <a:gd name="connsiteX32" fmla="*/ 783771 w 1701588"/>
              <a:gd name="connsiteY32" fmla="*/ 246743 h 3439885"/>
              <a:gd name="connsiteX33" fmla="*/ 740229 w 1701588"/>
              <a:gd name="connsiteY33" fmla="*/ 217714 h 3439885"/>
              <a:gd name="connsiteX34" fmla="*/ 711200 w 1701588"/>
              <a:gd name="connsiteY34" fmla="*/ 174171 h 3439885"/>
              <a:gd name="connsiteX35" fmla="*/ 624114 w 1701588"/>
              <a:gd name="connsiteY35" fmla="*/ 116114 h 3439885"/>
              <a:gd name="connsiteX36" fmla="*/ 580571 w 1701588"/>
              <a:gd name="connsiteY36" fmla="*/ 87085 h 3439885"/>
              <a:gd name="connsiteX37" fmla="*/ 537029 w 1701588"/>
              <a:gd name="connsiteY37" fmla="*/ 72571 h 3439885"/>
              <a:gd name="connsiteX38" fmla="*/ 478971 w 1701588"/>
              <a:gd name="connsiteY38" fmla="*/ 43543 h 3439885"/>
              <a:gd name="connsiteX39" fmla="*/ 319314 w 1701588"/>
              <a:gd name="connsiteY39" fmla="*/ 0 h 3439885"/>
              <a:gd name="connsiteX40" fmla="*/ 159657 w 1701588"/>
              <a:gd name="connsiteY40" fmla="*/ 14514 h 3439885"/>
              <a:gd name="connsiteX41" fmla="*/ 116114 w 1701588"/>
              <a:gd name="connsiteY41" fmla="*/ 29028 h 3439885"/>
              <a:gd name="connsiteX42" fmla="*/ 58057 w 1701588"/>
              <a:gd name="connsiteY42" fmla="*/ 43543 h 3439885"/>
              <a:gd name="connsiteX43" fmla="*/ 0 w 1701588"/>
              <a:gd name="connsiteY43" fmla="*/ 87085 h 343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01588" h="3439885">
                <a:moveTo>
                  <a:pt x="1683657" y="3439885"/>
                </a:moveTo>
                <a:cubicBezTo>
                  <a:pt x="1703439" y="3321194"/>
                  <a:pt x="1711366" y="3316514"/>
                  <a:pt x="1683657" y="3164114"/>
                </a:cubicBezTo>
                <a:cubicBezTo>
                  <a:pt x="1675446" y="3118956"/>
                  <a:pt x="1652723" y="3077617"/>
                  <a:pt x="1640114" y="3033485"/>
                </a:cubicBezTo>
                <a:cubicBezTo>
                  <a:pt x="1630438" y="2999618"/>
                  <a:pt x="1620354" y="2965866"/>
                  <a:pt x="1611086" y="2931885"/>
                </a:cubicBezTo>
                <a:cubicBezTo>
                  <a:pt x="1605837" y="2912640"/>
                  <a:pt x="1601820" y="2893073"/>
                  <a:pt x="1596571" y="2873828"/>
                </a:cubicBezTo>
                <a:cubicBezTo>
                  <a:pt x="1571645" y="2782432"/>
                  <a:pt x="1575074" y="2794820"/>
                  <a:pt x="1553029" y="2728685"/>
                </a:cubicBezTo>
                <a:cubicBezTo>
                  <a:pt x="1548191" y="2689980"/>
                  <a:pt x="1547974" y="2650412"/>
                  <a:pt x="1538514" y="2612571"/>
                </a:cubicBezTo>
                <a:cubicBezTo>
                  <a:pt x="1533266" y="2591581"/>
                  <a:pt x="1517522" y="2574603"/>
                  <a:pt x="1509486" y="2554514"/>
                </a:cubicBezTo>
                <a:cubicBezTo>
                  <a:pt x="1498122" y="2526104"/>
                  <a:pt x="1490133" y="2496457"/>
                  <a:pt x="1480457" y="2467428"/>
                </a:cubicBezTo>
                <a:cubicBezTo>
                  <a:pt x="1464294" y="2418939"/>
                  <a:pt x="1463579" y="2420502"/>
                  <a:pt x="1451429" y="2365828"/>
                </a:cubicBezTo>
                <a:cubicBezTo>
                  <a:pt x="1446077" y="2341746"/>
                  <a:pt x="1444715" y="2316660"/>
                  <a:pt x="1436914" y="2293257"/>
                </a:cubicBezTo>
                <a:cubicBezTo>
                  <a:pt x="1430072" y="2272731"/>
                  <a:pt x="1416673" y="2254972"/>
                  <a:pt x="1407886" y="2235200"/>
                </a:cubicBezTo>
                <a:cubicBezTo>
                  <a:pt x="1397304" y="2211391"/>
                  <a:pt x="1388005" y="2187023"/>
                  <a:pt x="1378857" y="2162628"/>
                </a:cubicBezTo>
                <a:cubicBezTo>
                  <a:pt x="1357977" y="2106947"/>
                  <a:pt x="1368130" y="2125079"/>
                  <a:pt x="1349829" y="2061028"/>
                </a:cubicBezTo>
                <a:cubicBezTo>
                  <a:pt x="1345626" y="2046317"/>
                  <a:pt x="1339517" y="2032196"/>
                  <a:pt x="1335314" y="2017485"/>
                </a:cubicBezTo>
                <a:cubicBezTo>
                  <a:pt x="1329834" y="1998305"/>
                  <a:pt x="1328208" y="1977949"/>
                  <a:pt x="1320800" y="1959428"/>
                </a:cubicBezTo>
                <a:cubicBezTo>
                  <a:pt x="1308747" y="1929295"/>
                  <a:pt x="1291771" y="1901371"/>
                  <a:pt x="1277257" y="1872343"/>
                </a:cubicBezTo>
                <a:cubicBezTo>
                  <a:pt x="1272419" y="1833638"/>
                  <a:pt x="1272203" y="1794070"/>
                  <a:pt x="1262743" y="1756228"/>
                </a:cubicBezTo>
                <a:cubicBezTo>
                  <a:pt x="1257495" y="1735237"/>
                  <a:pt x="1238962" y="1719162"/>
                  <a:pt x="1233714" y="1698171"/>
                </a:cubicBezTo>
                <a:cubicBezTo>
                  <a:pt x="1190351" y="1524720"/>
                  <a:pt x="1252771" y="1632413"/>
                  <a:pt x="1190171" y="1538514"/>
                </a:cubicBezTo>
                <a:lnTo>
                  <a:pt x="1161143" y="1335314"/>
                </a:lnTo>
                <a:cubicBezTo>
                  <a:pt x="1156305" y="1301447"/>
                  <a:pt x="1154927" y="1266903"/>
                  <a:pt x="1146629" y="1233714"/>
                </a:cubicBezTo>
                <a:cubicBezTo>
                  <a:pt x="1141791" y="1214362"/>
                  <a:pt x="1135682" y="1195283"/>
                  <a:pt x="1132114" y="1175657"/>
                </a:cubicBezTo>
                <a:cubicBezTo>
                  <a:pt x="1107007" y="1037572"/>
                  <a:pt x="1137664" y="1114184"/>
                  <a:pt x="1088571" y="1016000"/>
                </a:cubicBezTo>
                <a:cubicBezTo>
                  <a:pt x="1082319" y="978488"/>
                  <a:pt x="1061103" y="836910"/>
                  <a:pt x="1045029" y="812800"/>
                </a:cubicBezTo>
                <a:lnTo>
                  <a:pt x="1016000" y="769257"/>
                </a:lnTo>
                <a:cubicBezTo>
                  <a:pt x="1011162" y="745066"/>
                  <a:pt x="1010148" y="719784"/>
                  <a:pt x="1001486" y="696685"/>
                </a:cubicBezTo>
                <a:cubicBezTo>
                  <a:pt x="995361" y="680352"/>
                  <a:pt x="978582" y="669476"/>
                  <a:pt x="972457" y="653143"/>
                </a:cubicBezTo>
                <a:cubicBezTo>
                  <a:pt x="904305" y="471406"/>
                  <a:pt x="997148" y="662371"/>
                  <a:pt x="943429" y="537028"/>
                </a:cubicBezTo>
                <a:cubicBezTo>
                  <a:pt x="905833" y="449305"/>
                  <a:pt x="927019" y="508312"/>
                  <a:pt x="885371" y="435428"/>
                </a:cubicBezTo>
                <a:cubicBezTo>
                  <a:pt x="874636" y="416642"/>
                  <a:pt x="867475" y="395924"/>
                  <a:pt x="856343" y="377371"/>
                </a:cubicBezTo>
                <a:cubicBezTo>
                  <a:pt x="838393" y="347455"/>
                  <a:pt x="809319" y="323382"/>
                  <a:pt x="798286" y="290285"/>
                </a:cubicBezTo>
                <a:cubicBezTo>
                  <a:pt x="793448" y="275771"/>
                  <a:pt x="793328" y="258690"/>
                  <a:pt x="783771" y="246743"/>
                </a:cubicBezTo>
                <a:cubicBezTo>
                  <a:pt x="772874" y="233122"/>
                  <a:pt x="754743" y="227390"/>
                  <a:pt x="740229" y="217714"/>
                </a:cubicBezTo>
                <a:cubicBezTo>
                  <a:pt x="730553" y="203200"/>
                  <a:pt x="724328" y="185658"/>
                  <a:pt x="711200" y="174171"/>
                </a:cubicBezTo>
                <a:cubicBezTo>
                  <a:pt x="684944" y="151197"/>
                  <a:pt x="653143" y="135466"/>
                  <a:pt x="624114" y="116114"/>
                </a:cubicBezTo>
                <a:cubicBezTo>
                  <a:pt x="609600" y="106438"/>
                  <a:pt x="597120" y="92601"/>
                  <a:pt x="580571" y="87085"/>
                </a:cubicBezTo>
                <a:cubicBezTo>
                  <a:pt x="566057" y="82247"/>
                  <a:pt x="551091" y="78598"/>
                  <a:pt x="537029" y="72571"/>
                </a:cubicBezTo>
                <a:cubicBezTo>
                  <a:pt x="517142" y="64048"/>
                  <a:pt x="499060" y="51579"/>
                  <a:pt x="478971" y="43543"/>
                </a:cubicBezTo>
                <a:cubicBezTo>
                  <a:pt x="405306" y="14077"/>
                  <a:pt x="392202" y="14577"/>
                  <a:pt x="319314" y="0"/>
                </a:cubicBezTo>
                <a:cubicBezTo>
                  <a:pt x="266095" y="4838"/>
                  <a:pt x="212558" y="6957"/>
                  <a:pt x="159657" y="14514"/>
                </a:cubicBezTo>
                <a:cubicBezTo>
                  <a:pt x="144511" y="16678"/>
                  <a:pt x="130825" y="24825"/>
                  <a:pt x="116114" y="29028"/>
                </a:cubicBezTo>
                <a:cubicBezTo>
                  <a:pt x="96934" y="34508"/>
                  <a:pt x="77409" y="38705"/>
                  <a:pt x="58057" y="43543"/>
                </a:cubicBezTo>
                <a:cubicBezTo>
                  <a:pt x="8821" y="76366"/>
                  <a:pt x="26849" y="60236"/>
                  <a:pt x="0" y="8708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76CADC21-E956-4C1B-960A-610552962A6F}"/>
              </a:ext>
            </a:extLst>
          </p:cNvPr>
          <p:cNvCxnSpPr>
            <a:cxnSpLocks/>
          </p:cNvCxnSpPr>
          <p:nvPr/>
        </p:nvCxnSpPr>
        <p:spPr>
          <a:xfrm flipH="1">
            <a:off x="5343183" y="1516516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1373343B-C018-4270-B618-532671E1FCCB}"/>
              </a:ext>
            </a:extLst>
          </p:cNvPr>
          <p:cNvCxnSpPr>
            <a:cxnSpLocks/>
          </p:cNvCxnSpPr>
          <p:nvPr/>
        </p:nvCxnSpPr>
        <p:spPr>
          <a:xfrm>
            <a:off x="6507648" y="1516516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51A6EF3-DEF0-49F0-8BFE-586F6DBBDDCA}"/>
              </a:ext>
            </a:extLst>
          </p:cNvPr>
          <p:cNvCxnSpPr>
            <a:cxnSpLocks/>
          </p:cNvCxnSpPr>
          <p:nvPr/>
        </p:nvCxnSpPr>
        <p:spPr>
          <a:xfrm>
            <a:off x="5416210" y="3925875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C41E4B7E-5C27-44DF-B730-28682DBD3A28}"/>
              </a:ext>
            </a:extLst>
          </p:cNvPr>
          <p:cNvCxnSpPr>
            <a:cxnSpLocks/>
          </p:cNvCxnSpPr>
          <p:nvPr/>
        </p:nvCxnSpPr>
        <p:spPr>
          <a:xfrm>
            <a:off x="5392301" y="574116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614B7533-AA40-4F80-9F0C-2E4DB149B2B0}"/>
              </a:ext>
            </a:extLst>
          </p:cNvPr>
          <p:cNvCxnSpPr>
            <a:cxnSpLocks/>
          </p:cNvCxnSpPr>
          <p:nvPr/>
        </p:nvCxnSpPr>
        <p:spPr>
          <a:xfrm>
            <a:off x="7061348" y="458240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16F9DF0-FC6E-4DB7-934C-A1A3FDB71E63}"/>
              </a:ext>
            </a:extLst>
          </p:cNvPr>
          <p:cNvCxnSpPr>
            <a:cxnSpLocks/>
          </p:cNvCxnSpPr>
          <p:nvPr/>
        </p:nvCxnSpPr>
        <p:spPr>
          <a:xfrm>
            <a:off x="7061348" y="458240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CE154503-34CC-43DD-9FC6-1C813730EDB1}"/>
              </a:ext>
            </a:extLst>
          </p:cNvPr>
          <p:cNvCxnSpPr>
            <a:cxnSpLocks/>
          </p:cNvCxnSpPr>
          <p:nvPr/>
        </p:nvCxnSpPr>
        <p:spPr>
          <a:xfrm>
            <a:off x="7561726" y="458240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6447A58B-1D88-4124-9FA9-18F13DBFD475}"/>
              </a:ext>
            </a:extLst>
          </p:cNvPr>
          <p:cNvCxnSpPr>
            <a:cxnSpLocks/>
          </p:cNvCxnSpPr>
          <p:nvPr/>
        </p:nvCxnSpPr>
        <p:spPr>
          <a:xfrm>
            <a:off x="7061348" y="577264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3D1AB5C-1106-41E4-9D03-EB13B3084863}"/>
              </a:ext>
            </a:extLst>
          </p:cNvPr>
          <p:cNvSpPr txBox="1"/>
          <p:nvPr/>
        </p:nvSpPr>
        <p:spPr>
          <a:xfrm>
            <a:off x="7528643" y="475767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21D8171-10FD-4B5E-BD7F-9B6487AC2368}"/>
              </a:ext>
            </a:extLst>
          </p:cNvPr>
          <p:cNvSpPr txBox="1"/>
          <p:nvPr/>
        </p:nvSpPr>
        <p:spPr>
          <a:xfrm>
            <a:off x="7523413" y="452655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id="{A1E87FD5-F51F-431F-A253-D418DEE42E72}"/>
              </a:ext>
            </a:extLst>
          </p:cNvPr>
          <p:cNvCxnSpPr>
            <a:cxnSpLocks/>
          </p:cNvCxnSpPr>
          <p:nvPr/>
        </p:nvCxnSpPr>
        <p:spPr>
          <a:xfrm>
            <a:off x="7061348" y="476706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21C7E57F-0FE1-475D-8B27-F8B37B95EFF3}"/>
              </a:ext>
            </a:extLst>
          </p:cNvPr>
          <p:cNvCxnSpPr>
            <a:cxnSpLocks/>
          </p:cNvCxnSpPr>
          <p:nvPr/>
        </p:nvCxnSpPr>
        <p:spPr>
          <a:xfrm>
            <a:off x="7061348" y="496706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1D1D89C8-3056-4AAC-817F-AECBECACB818}"/>
              </a:ext>
            </a:extLst>
          </p:cNvPr>
          <p:cNvSpPr/>
          <p:nvPr/>
        </p:nvSpPr>
        <p:spPr>
          <a:xfrm>
            <a:off x="5779096" y="4122194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D3FF060-2E2B-41D3-97E2-108083E11F39}"/>
              </a:ext>
            </a:extLst>
          </p:cNvPr>
          <p:cNvSpPr txBox="1"/>
          <p:nvPr/>
        </p:nvSpPr>
        <p:spPr>
          <a:xfrm>
            <a:off x="7115310" y="4494452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0255B0CF-58C9-493A-BF64-F2E864958B8F}"/>
              </a:ext>
            </a:extLst>
          </p:cNvPr>
          <p:cNvCxnSpPr>
            <a:cxnSpLocks/>
          </p:cNvCxnSpPr>
          <p:nvPr/>
        </p:nvCxnSpPr>
        <p:spPr>
          <a:xfrm>
            <a:off x="8044819" y="4589177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0454C0F8-E881-4777-84A7-BCC88C19DB7E}"/>
              </a:ext>
            </a:extLst>
          </p:cNvPr>
          <p:cNvCxnSpPr>
            <a:cxnSpLocks/>
          </p:cNvCxnSpPr>
          <p:nvPr/>
        </p:nvCxnSpPr>
        <p:spPr>
          <a:xfrm>
            <a:off x="8044819" y="458917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9C87E2FC-B533-4A63-B5F4-BA409D3B657A}"/>
              </a:ext>
            </a:extLst>
          </p:cNvPr>
          <p:cNvCxnSpPr>
            <a:cxnSpLocks/>
          </p:cNvCxnSpPr>
          <p:nvPr/>
        </p:nvCxnSpPr>
        <p:spPr>
          <a:xfrm>
            <a:off x="8545197" y="4589177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>
            <a:extLst>
              <a:ext uri="{FF2B5EF4-FFF2-40B4-BE49-F238E27FC236}">
                <a16:creationId xmlns:a16="http://schemas.microsoft.com/office/drawing/2014/main" id="{4D2C8764-813E-404C-A230-801F990D7135}"/>
              </a:ext>
            </a:extLst>
          </p:cNvPr>
          <p:cNvCxnSpPr>
            <a:cxnSpLocks/>
          </p:cNvCxnSpPr>
          <p:nvPr/>
        </p:nvCxnSpPr>
        <p:spPr>
          <a:xfrm>
            <a:off x="8044819" y="577941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BA63386D-F4AC-4434-A1B8-B913536111F8}"/>
              </a:ext>
            </a:extLst>
          </p:cNvPr>
          <p:cNvSpPr txBox="1"/>
          <p:nvPr/>
        </p:nvSpPr>
        <p:spPr>
          <a:xfrm>
            <a:off x="8512114" y="476445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AD781DB-4025-4113-9815-ADA181AD1334}"/>
              </a:ext>
            </a:extLst>
          </p:cNvPr>
          <p:cNvSpPr txBox="1"/>
          <p:nvPr/>
        </p:nvSpPr>
        <p:spPr>
          <a:xfrm>
            <a:off x="8506884" y="45333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8A288397-A65E-4C6B-A2AF-AD15B18417FF}"/>
              </a:ext>
            </a:extLst>
          </p:cNvPr>
          <p:cNvCxnSpPr>
            <a:cxnSpLocks/>
          </p:cNvCxnSpPr>
          <p:nvPr/>
        </p:nvCxnSpPr>
        <p:spPr>
          <a:xfrm>
            <a:off x="8044819" y="477384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1EB81616-C9C6-403E-A170-347641F6310C}"/>
              </a:ext>
            </a:extLst>
          </p:cNvPr>
          <p:cNvCxnSpPr>
            <a:cxnSpLocks/>
          </p:cNvCxnSpPr>
          <p:nvPr/>
        </p:nvCxnSpPr>
        <p:spPr>
          <a:xfrm>
            <a:off x="8044819" y="497384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7292305D-9FA9-4706-A255-7B85A3960FCF}"/>
              </a:ext>
            </a:extLst>
          </p:cNvPr>
          <p:cNvSpPr txBox="1"/>
          <p:nvPr/>
        </p:nvSpPr>
        <p:spPr>
          <a:xfrm>
            <a:off x="8098781" y="4501226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23" name="자유형: 도형 122">
            <a:extLst>
              <a:ext uri="{FF2B5EF4-FFF2-40B4-BE49-F238E27FC236}">
                <a16:creationId xmlns:a16="http://schemas.microsoft.com/office/drawing/2014/main" id="{065BB71A-41D1-471C-B0AF-F60AC01E09DA}"/>
              </a:ext>
            </a:extLst>
          </p:cNvPr>
          <p:cNvSpPr/>
          <p:nvPr/>
        </p:nvSpPr>
        <p:spPr>
          <a:xfrm>
            <a:off x="7591476" y="5835193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B40F45C-690C-4D2B-86B0-C48473E1382F}"/>
              </a:ext>
            </a:extLst>
          </p:cNvPr>
          <p:cNvCxnSpPr/>
          <p:nvPr/>
        </p:nvCxnSpPr>
        <p:spPr>
          <a:xfrm>
            <a:off x="5392301" y="346073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>
            <a:extLst>
              <a:ext uri="{FF2B5EF4-FFF2-40B4-BE49-F238E27FC236}">
                <a16:creationId xmlns:a16="http://schemas.microsoft.com/office/drawing/2014/main" id="{6298D5A7-D012-4F31-9475-0353B695C226}"/>
              </a:ext>
            </a:extLst>
          </p:cNvPr>
          <p:cNvCxnSpPr/>
          <p:nvPr/>
        </p:nvCxnSpPr>
        <p:spPr>
          <a:xfrm>
            <a:off x="5392301" y="173884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DCF903DB-5FC4-4200-8208-AE7DB066FAC5}"/>
              </a:ext>
            </a:extLst>
          </p:cNvPr>
          <p:cNvSpPr/>
          <p:nvPr/>
        </p:nvSpPr>
        <p:spPr>
          <a:xfrm>
            <a:off x="5783249" y="1818193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6ECE079-C525-48AD-AC1F-5F44546F1068}"/>
              </a:ext>
            </a:extLst>
          </p:cNvPr>
          <p:cNvSpPr txBox="1"/>
          <p:nvPr/>
        </p:nvSpPr>
        <p:spPr>
          <a:xfrm>
            <a:off x="5454110" y="1799610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0A1F2D8-45AE-4204-AB50-2F97B32F9DFB}"/>
              </a:ext>
            </a:extLst>
          </p:cNvPr>
          <p:cNvSpPr txBox="1"/>
          <p:nvPr/>
        </p:nvSpPr>
        <p:spPr>
          <a:xfrm>
            <a:off x="4638208" y="269388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4C22355-576F-4A7B-9D6E-74AB791F9AEE}"/>
              </a:ext>
            </a:extLst>
          </p:cNvPr>
          <p:cNvSpPr txBox="1"/>
          <p:nvPr/>
        </p:nvSpPr>
        <p:spPr>
          <a:xfrm>
            <a:off x="5823950" y="4112902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B72AC62C-F0E4-42C9-9FC9-0E70188228EA}"/>
              </a:ext>
            </a:extLst>
          </p:cNvPr>
          <p:cNvSpPr txBox="1"/>
          <p:nvPr/>
        </p:nvSpPr>
        <p:spPr>
          <a:xfrm>
            <a:off x="5924956" y="1844306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F88A5A0-1F51-4173-AAF8-D90DB7AAA7C5}"/>
              </a:ext>
            </a:extLst>
          </p:cNvPr>
          <p:cNvSpPr txBox="1"/>
          <p:nvPr/>
        </p:nvSpPr>
        <p:spPr>
          <a:xfrm>
            <a:off x="6872385" y="585749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3390CBD-AC55-4171-9D57-EE7C793A148D}"/>
              </a:ext>
            </a:extLst>
          </p:cNvPr>
          <p:cNvSpPr txBox="1"/>
          <p:nvPr/>
        </p:nvSpPr>
        <p:spPr>
          <a:xfrm>
            <a:off x="7978836" y="5864270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6EE727E-4C3B-491D-9DAF-915420180EF0}"/>
              </a:ext>
            </a:extLst>
          </p:cNvPr>
          <p:cNvSpPr txBox="1"/>
          <p:nvPr/>
        </p:nvSpPr>
        <p:spPr>
          <a:xfrm>
            <a:off x="5416210" y="4651496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1F09C10-40BE-430E-9F77-D2863403E36C}"/>
              </a:ext>
            </a:extLst>
          </p:cNvPr>
          <p:cNvSpPr txBox="1"/>
          <p:nvPr/>
        </p:nvSpPr>
        <p:spPr>
          <a:xfrm>
            <a:off x="5392301" y="2320380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>
                <a:solidFill>
                  <a:srgbClr val="FF0000"/>
                </a:solidFill>
              </a:rPr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5E2856E-B051-4077-8627-2FC2C07CF899}"/>
              </a:ext>
            </a:extLst>
          </p:cNvPr>
          <p:cNvSpPr txBox="1"/>
          <p:nvPr/>
        </p:nvSpPr>
        <p:spPr>
          <a:xfrm>
            <a:off x="7166107" y="4726900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36" name="직선 연결선 135">
            <a:extLst>
              <a:ext uri="{FF2B5EF4-FFF2-40B4-BE49-F238E27FC236}">
                <a16:creationId xmlns:a16="http://schemas.microsoft.com/office/drawing/2014/main" id="{731644E8-1B58-4E02-8E19-CDE73865CD1C}"/>
              </a:ext>
            </a:extLst>
          </p:cNvPr>
          <p:cNvCxnSpPr/>
          <p:nvPr/>
        </p:nvCxnSpPr>
        <p:spPr>
          <a:xfrm flipV="1">
            <a:off x="5343183" y="90979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3F280285-2EC5-4BE4-A97F-421C4DAD58ED}"/>
              </a:ext>
            </a:extLst>
          </p:cNvPr>
          <p:cNvCxnSpPr/>
          <p:nvPr/>
        </p:nvCxnSpPr>
        <p:spPr>
          <a:xfrm flipV="1">
            <a:off x="6507648" y="90978"/>
            <a:ext cx="0" cy="146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B11A0807-DC1B-4169-A816-859859BE3B68}"/>
              </a:ext>
            </a:extLst>
          </p:cNvPr>
          <p:cNvCxnSpPr/>
          <p:nvPr/>
        </p:nvCxnSpPr>
        <p:spPr>
          <a:xfrm>
            <a:off x="5343183" y="1338624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8AD60437-8E46-49F5-85D4-239668DBF178}"/>
              </a:ext>
            </a:extLst>
          </p:cNvPr>
          <p:cNvCxnSpPr/>
          <p:nvPr/>
        </p:nvCxnSpPr>
        <p:spPr>
          <a:xfrm>
            <a:off x="5343183" y="351627"/>
            <a:ext cx="1182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D2AE66F-5C94-4546-B4FC-67FFC8721CD5}"/>
              </a:ext>
            </a:extLst>
          </p:cNvPr>
          <p:cNvSpPr txBox="1"/>
          <p:nvPr/>
        </p:nvSpPr>
        <p:spPr>
          <a:xfrm>
            <a:off x="5404315" y="713660"/>
            <a:ext cx="99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/bin/ls</a:t>
            </a:r>
          </a:p>
        </p:txBody>
      </p: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2DB4A227-780F-46CD-81A6-8ADE76FC3C06}"/>
              </a:ext>
            </a:extLst>
          </p:cNvPr>
          <p:cNvCxnSpPr/>
          <p:nvPr/>
        </p:nvCxnSpPr>
        <p:spPr>
          <a:xfrm flipH="1">
            <a:off x="5343183" y="2028972"/>
            <a:ext cx="1354481" cy="1253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F3E3D648-7409-4BDD-AB6A-DC63AA63F3EC}"/>
              </a:ext>
            </a:extLst>
          </p:cNvPr>
          <p:cNvCxnSpPr/>
          <p:nvPr/>
        </p:nvCxnSpPr>
        <p:spPr>
          <a:xfrm>
            <a:off x="5191433" y="2026093"/>
            <a:ext cx="1376905" cy="1145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D82A198-4BFC-43A2-B3FC-3C871D229FE8}"/>
              </a:ext>
            </a:extLst>
          </p:cNvPr>
          <p:cNvSpPr txBox="1"/>
          <p:nvPr/>
        </p:nvSpPr>
        <p:spPr>
          <a:xfrm>
            <a:off x="8173034" y="4718142"/>
            <a:ext cx="39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07645616-7F8A-417B-8BDC-96C1C4B37F7C}"/>
              </a:ext>
            </a:extLst>
          </p:cNvPr>
          <p:cNvCxnSpPr/>
          <p:nvPr/>
        </p:nvCxnSpPr>
        <p:spPr>
          <a:xfrm flipH="1">
            <a:off x="5182583" y="351627"/>
            <a:ext cx="1598877" cy="881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18B0CA9-6C18-4BAF-92FC-4AF16E4450AD}"/>
              </a:ext>
            </a:extLst>
          </p:cNvPr>
          <p:cNvCxnSpPr/>
          <p:nvPr/>
        </p:nvCxnSpPr>
        <p:spPr>
          <a:xfrm>
            <a:off x="5009522" y="390701"/>
            <a:ext cx="1534907" cy="873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7D33C06-1B54-41B9-86B7-2F648F263778}"/>
              </a:ext>
            </a:extLst>
          </p:cNvPr>
          <p:cNvSpPr txBox="1"/>
          <p:nvPr/>
        </p:nvSpPr>
        <p:spPr>
          <a:xfrm>
            <a:off x="3749623" y="4880789"/>
            <a:ext cx="28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486026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76CADC21-E956-4C1B-960A-610552962A6F}"/>
              </a:ext>
            </a:extLst>
          </p:cNvPr>
          <p:cNvCxnSpPr>
            <a:cxnSpLocks/>
          </p:cNvCxnSpPr>
          <p:nvPr/>
        </p:nvCxnSpPr>
        <p:spPr>
          <a:xfrm flipH="1">
            <a:off x="354348" y="797410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1373343B-C018-4270-B618-532671E1FCCB}"/>
              </a:ext>
            </a:extLst>
          </p:cNvPr>
          <p:cNvCxnSpPr>
            <a:cxnSpLocks/>
          </p:cNvCxnSpPr>
          <p:nvPr/>
        </p:nvCxnSpPr>
        <p:spPr>
          <a:xfrm>
            <a:off x="1518813" y="797410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51A6EF3-DEF0-49F0-8BFE-586F6DBBDDCA}"/>
              </a:ext>
            </a:extLst>
          </p:cNvPr>
          <p:cNvCxnSpPr>
            <a:cxnSpLocks/>
          </p:cNvCxnSpPr>
          <p:nvPr/>
        </p:nvCxnSpPr>
        <p:spPr>
          <a:xfrm>
            <a:off x="427375" y="320676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C41E4B7E-5C27-44DF-B730-28682DBD3A28}"/>
              </a:ext>
            </a:extLst>
          </p:cNvPr>
          <p:cNvCxnSpPr>
            <a:cxnSpLocks/>
          </p:cNvCxnSpPr>
          <p:nvPr/>
        </p:nvCxnSpPr>
        <p:spPr>
          <a:xfrm>
            <a:off x="403466" y="502205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614B7533-AA40-4F80-9F0C-2E4DB149B2B0}"/>
              </a:ext>
            </a:extLst>
          </p:cNvPr>
          <p:cNvCxnSpPr>
            <a:cxnSpLocks/>
          </p:cNvCxnSpPr>
          <p:nvPr/>
        </p:nvCxnSpPr>
        <p:spPr>
          <a:xfrm>
            <a:off x="2072513" y="3863297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16F9DF0-FC6E-4DB7-934C-A1A3FDB71E63}"/>
              </a:ext>
            </a:extLst>
          </p:cNvPr>
          <p:cNvCxnSpPr>
            <a:cxnSpLocks/>
          </p:cNvCxnSpPr>
          <p:nvPr/>
        </p:nvCxnSpPr>
        <p:spPr>
          <a:xfrm>
            <a:off x="2072513" y="386329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CE154503-34CC-43DD-9FC6-1C813730EDB1}"/>
              </a:ext>
            </a:extLst>
          </p:cNvPr>
          <p:cNvCxnSpPr>
            <a:cxnSpLocks/>
          </p:cNvCxnSpPr>
          <p:nvPr/>
        </p:nvCxnSpPr>
        <p:spPr>
          <a:xfrm>
            <a:off x="2572891" y="3863297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6447A58B-1D88-4124-9FA9-18F13DBFD475}"/>
              </a:ext>
            </a:extLst>
          </p:cNvPr>
          <p:cNvCxnSpPr>
            <a:cxnSpLocks/>
          </p:cNvCxnSpPr>
          <p:nvPr/>
        </p:nvCxnSpPr>
        <p:spPr>
          <a:xfrm>
            <a:off x="2072513" y="505353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3D1AB5C-1106-41E4-9D03-EB13B3084863}"/>
              </a:ext>
            </a:extLst>
          </p:cNvPr>
          <p:cNvSpPr txBox="1"/>
          <p:nvPr/>
        </p:nvSpPr>
        <p:spPr>
          <a:xfrm>
            <a:off x="2539808" y="403857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21D8171-10FD-4B5E-BD7F-9B6487AC2368}"/>
              </a:ext>
            </a:extLst>
          </p:cNvPr>
          <p:cNvSpPr txBox="1"/>
          <p:nvPr/>
        </p:nvSpPr>
        <p:spPr>
          <a:xfrm>
            <a:off x="2534578" y="380744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id="{A1E87FD5-F51F-431F-A253-D418DEE42E72}"/>
              </a:ext>
            </a:extLst>
          </p:cNvPr>
          <p:cNvCxnSpPr>
            <a:cxnSpLocks/>
          </p:cNvCxnSpPr>
          <p:nvPr/>
        </p:nvCxnSpPr>
        <p:spPr>
          <a:xfrm>
            <a:off x="2072513" y="404796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21C7E57F-0FE1-475D-8B27-F8B37B95EFF3}"/>
              </a:ext>
            </a:extLst>
          </p:cNvPr>
          <p:cNvCxnSpPr>
            <a:cxnSpLocks/>
          </p:cNvCxnSpPr>
          <p:nvPr/>
        </p:nvCxnSpPr>
        <p:spPr>
          <a:xfrm>
            <a:off x="2072513" y="424796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6D3FF060-2E2B-41D3-97E2-108083E11F39}"/>
              </a:ext>
            </a:extLst>
          </p:cNvPr>
          <p:cNvSpPr txBox="1"/>
          <p:nvPr/>
        </p:nvSpPr>
        <p:spPr>
          <a:xfrm>
            <a:off x="2126475" y="3775346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0255B0CF-58C9-493A-BF64-F2E864958B8F}"/>
              </a:ext>
            </a:extLst>
          </p:cNvPr>
          <p:cNvCxnSpPr>
            <a:cxnSpLocks/>
          </p:cNvCxnSpPr>
          <p:nvPr/>
        </p:nvCxnSpPr>
        <p:spPr>
          <a:xfrm>
            <a:off x="3055984" y="387007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0454C0F8-E881-4777-84A7-BCC88C19DB7E}"/>
              </a:ext>
            </a:extLst>
          </p:cNvPr>
          <p:cNvCxnSpPr>
            <a:cxnSpLocks/>
          </p:cNvCxnSpPr>
          <p:nvPr/>
        </p:nvCxnSpPr>
        <p:spPr>
          <a:xfrm>
            <a:off x="3055984" y="387007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9C87E2FC-B533-4A63-B5F4-BA409D3B657A}"/>
              </a:ext>
            </a:extLst>
          </p:cNvPr>
          <p:cNvCxnSpPr>
            <a:cxnSpLocks/>
          </p:cNvCxnSpPr>
          <p:nvPr/>
        </p:nvCxnSpPr>
        <p:spPr>
          <a:xfrm>
            <a:off x="3556362" y="387007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>
            <a:extLst>
              <a:ext uri="{FF2B5EF4-FFF2-40B4-BE49-F238E27FC236}">
                <a16:creationId xmlns:a16="http://schemas.microsoft.com/office/drawing/2014/main" id="{4D2C8764-813E-404C-A230-801F990D7135}"/>
              </a:ext>
            </a:extLst>
          </p:cNvPr>
          <p:cNvCxnSpPr>
            <a:cxnSpLocks/>
          </p:cNvCxnSpPr>
          <p:nvPr/>
        </p:nvCxnSpPr>
        <p:spPr>
          <a:xfrm>
            <a:off x="3055984" y="506030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BA63386D-F4AC-4434-A1B8-B913536111F8}"/>
              </a:ext>
            </a:extLst>
          </p:cNvPr>
          <p:cNvSpPr txBox="1"/>
          <p:nvPr/>
        </p:nvSpPr>
        <p:spPr>
          <a:xfrm>
            <a:off x="3523279" y="404534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AD781DB-4025-4113-9815-ADA181AD1334}"/>
              </a:ext>
            </a:extLst>
          </p:cNvPr>
          <p:cNvSpPr txBox="1"/>
          <p:nvPr/>
        </p:nvSpPr>
        <p:spPr>
          <a:xfrm>
            <a:off x="3518049" y="381422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8A288397-A65E-4C6B-A2AF-AD15B18417FF}"/>
              </a:ext>
            </a:extLst>
          </p:cNvPr>
          <p:cNvCxnSpPr>
            <a:cxnSpLocks/>
          </p:cNvCxnSpPr>
          <p:nvPr/>
        </p:nvCxnSpPr>
        <p:spPr>
          <a:xfrm>
            <a:off x="3055984" y="405473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1EB81616-C9C6-403E-A170-347641F6310C}"/>
              </a:ext>
            </a:extLst>
          </p:cNvPr>
          <p:cNvCxnSpPr>
            <a:cxnSpLocks/>
          </p:cNvCxnSpPr>
          <p:nvPr/>
        </p:nvCxnSpPr>
        <p:spPr>
          <a:xfrm>
            <a:off x="3055984" y="425473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7292305D-9FA9-4706-A255-7B85A3960FCF}"/>
              </a:ext>
            </a:extLst>
          </p:cNvPr>
          <p:cNvSpPr txBox="1"/>
          <p:nvPr/>
        </p:nvSpPr>
        <p:spPr>
          <a:xfrm>
            <a:off x="3109946" y="3782120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23" name="자유형: 도형 122">
            <a:extLst>
              <a:ext uri="{FF2B5EF4-FFF2-40B4-BE49-F238E27FC236}">
                <a16:creationId xmlns:a16="http://schemas.microsoft.com/office/drawing/2014/main" id="{065BB71A-41D1-471C-B0AF-F60AC01E09DA}"/>
              </a:ext>
            </a:extLst>
          </p:cNvPr>
          <p:cNvSpPr/>
          <p:nvPr/>
        </p:nvSpPr>
        <p:spPr>
          <a:xfrm>
            <a:off x="2602641" y="5116087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B40F45C-690C-4D2B-86B0-C48473E1382F}"/>
              </a:ext>
            </a:extLst>
          </p:cNvPr>
          <p:cNvCxnSpPr/>
          <p:nvPr/>
        </p:nvCxnSpPr>
        <p:spPr>
          <a:xfrm>
            <a:off x="403466" y="27416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7F88A5A0-1F51-4173-AAF8-D90DB7AAA7C5}"/>
              </a:ext>
            </a:extLst>
          </p:cNvPr>
          <p:cNvSpPr txBox="1"/>
          <p:nvPr/>
        </p:nvSpPr>
        <p:spPr>
          <a:xfrm>
            <a:off x="1883550" y="5138390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3390CBD-AC55-4171-9D57-EE7C793A148D}"/>
              </a:ext>
            </a:extLst>
          </p:cNvPr>
          <p:cNvSpPr txBox="1"/>
          <p:nvPr/>
        </p:nvSpPr>
        <p:spPr>
          <a:xfrm>
            <a:off x="2990001" y="5145164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6EE727E-4C3B-491D-9DAF-915420180EF0}"/>
              </a:ext>
            </a:extLst>
          </p:cNvPr>
          <p:cNvSpPr txBox="1"/>
          <p:nvPr/>
        </p:nvSpPr>
        <p:spPr>
          <a:xfrm>
            <a:off x="427375" y="3932390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</a:t>
            </a:r>
            <a:r>
              <a:rPr lang="en-US" sz="1200">
                <a:solidFill>
                  <a:srgbClr val="FF0000"/>
                </a:solidFill>
              </a:rPr>
              <a:t>wait()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5E2856E-B051-4077-8627-2FC2C07CF899}"/>
              </a:ext>
            </a:extLst>
          </p:cNvPr>
          <p:cNvSpPr txBox="1"/>
          <p:nvPr/>
        </p:nvSpPr>
        <p:spPr>
          <a:xfrm>
            <a:off x="2177272" y="4007794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36" name="직선 연결선 135">
            <a:extLst>
              <a:ext uri="{FF2B5EF4-FFF2-40B4-BE49-F238E27FC236}">
                <a16:creationId xmlns:a16="http://schemas.microsoft.com/office/drawing/2014/main" id="{731644E8-1B58-4E02-8E19-CDE73865CD1C}"/>
              </a:ext>
            </a:extLst>
          </p:cNvPr>
          <p:cNvCxnSpPr>
            <a:cxnSpLocks/>
          </p:cNvCxnSpPr>
          <p:nvPr/>
        </p:nvCxnSpPr>
        <p:spPr>
          <a:xfrm>
            <a:off x="354348" y="841847"/>
            <a:ext cx="0" cy="43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3F280285-2EC5-4BE4-A97F-421C4DAD58ED}"/>
              </a:ext>
            </a:extLst>
          </p:cNvPr>
          <p:cNvCxnSpPr>
            <a:cxnSpLocks/>
          </p:cNvCxnSpPr>
          <p:nvPr/>
        </p:nvCxnSpPr>
        <p:spPr>
          <a:xfrm>
            <a:off x="1518813" y="841846"/>
            <a:ext cx="0" cy="221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D82A198-4BFC-43A2-B3FC-3C871D229FE8}"/>
              </a:ext>
            </a:extLst>
          </p:cNvPr>
          <p:cNvSpPr txBox="1"/>
          <p:nvPr/>
        </p:nvSpPr>
        <p:spPr>
          <a:xfrm>
            <a:off x="3184199" y="3999036"/>
            <a:ext cx="39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9276EED2-F3E4-4B02-841D-060570FBB2E5}"/>
              </a:ext>
            </a:extLst>
          </p:cNvPr>
          <p:cNvCxnSpPr>
            <a:cxnSpLocks/>
          </p:cNvCxnSpPr>
          <p:nvPr/>
        </p:nvCxnSpPr>
        <p:spPr>
          <a:xfrm flipH="1">
            <a:off x="5376894" y="924068"/>
            <a:ext cx="1738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>
            <a:extLst>
              <a:ext uri="{FF2B5EF4-FFF2-40B4-BE49-F238E27FC236}">
                <a16:creationId xmlns:a16="http://schemas.microsoft.com/office/drawing/2014/main" id="{10ADEA5B-EAE5-4105-8964-1A1B0F5003FB}"/>
              </a:ext>
            </a:extLst>
          </p:cNvPr>
          <p:cNvCxnSpPr>
            <a:cxnSpLocks/>
          </p:cNvCxnSpPr>
          <p:nvPr/>
        </p:nvCxnSpPr>
        <p:spPr>
          <a:xfrm>
            <a:off x="6541359" y="924068"/>
            <a:ext cx="36781" cy="45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연결선 192">
            <a:extLst>
              <a:ext uri="{FF2B5EF4-FFF2-40B4-BE49-F238E27FC236}">
                <a16:creationId xmlns:a16="http://schemas.microsoft.com/office/drawing/2014/main" id="{84C29C27-6216-447F-A376-4ADDC89FBC66}"/>
              </a:ext>
            </a:extLst>
          </p:cNvPr>
          <p:cNvCxnSpPr>
            <a:cxnSpLocks/>
          </p:cNvCxnSpPr>
          <p:nvPr/>
        </p:nvCxnSpPr>
        <p:spPr>
          <a:xfrm>
            <a:off x="5449921" y="333342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연결선 193">
            <a:extLst>
              <a:ext uri="{FF2B5EF4-FFF2-40B4-BE49-F238E27FC236}">
                <a16:creationId xmlns:a16="http://schemas.microsoft.com/office/drawing/2014/main" id="{C4476F5C-F56F-4D73-B8DB-79F251370E42}"/>
              </a:ext>
            </a:extLst>
          </p:cNvPr>
          <p:cNvCxnSpPr>
            <a:cxnSpLocks/>
          </p:cNvCxnSpPr>
          <p:nvPr/>
        </p:nvCxnSpPr>
        <p:spPr>
          <a:xfrm>
            <a:off x="5426012" y="514871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>
            <a:extLst>
              <a:ext uri="{FF2B5EF4-FFF2-40B4-BE49-F238E27FC236}">
                <a16:creationId xmlns:a16="http://schemas.microsoft.com/office/drawing/2014/main" id="{C03EF3F1-0071-4E32-A70E-E595ACF4E895}"/>
              </a:ext>
            </a:extLst>
          </p:cNvPr>
          <p:cNvCxnSpPr>
            <a:cxnSpLocks/>
          </p:cNvCxnSpPr>
          <p:nvPr/>
        </p:nvCxnSpPr>
        <p:spPr>
          <a:xfrm>
            <a:off x="7095059" y="3989955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>
            <a:extLst>
              <a:ext uri="{FF2B5EF4-FFF2-40B4-BE49-F238E27FC236}">
                <a16:creationId xmlns:a16="http://schemas.microsoft.com/office/drawing/2014/main" id="{3A4965E4-8CB1-47D3-9E66-BF48A7DBE3A3}"/>
              </a:ext>
            </a:extLst>
          </p:cNvPr>
          <p:cNvCxnSpPr>
            <a:cxnSpLocks/>
          </p:cNvCxnSpPr>
          <p:nvPr/>
        </p:nvCxnSpPr>
        <p:spPr>
          <a:xfrm>
            <a:off x="7095059" y="398995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연결선 196">
            <a:extLst>
              <a:ext uri="{FF2B5EF4-FFF2-40B4-BE49-F238E27FC236}">
                <a16:creationId xmlns:a16="http://schemas.microsoft.com/office/drawing/2014/main" id="{48007C31-C708-42D1-84E3-9BF5A4B0600F}"/>
              </a:ext>
            </a:extLst>
          </p:cNvPr>
          <p:cNvCxnSpPr>
            <a:cxnSpLocks/>
          </p:cNvCxnSpPr>
          <p:nvPr/>
        </p:nvCxnSpPr>
        <p:spPr>
          <a:xfrm>
            <a:off x="7595437" y="3989955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연결선 197">
            <a:extLst>
              <a:ext uri="{FF2B5EF4-FFF2-40B4-BE49-F238E27FC236}">
                <a16:creationId xmlns:a16="http://schemas.microsoft.com/office/drawing/2014/main" id="{4C0DA3C8-B33A-4F5C-BCB1-A197E1B733A1}"/>
              </a:ext>
            </a:extLst>
          </p:cNvPr>
          <p:cNvCxnSpPr>
            <a:cxnSpLocks/>
          </p:cNvCxnSpPr>
          <p:nvPr/>
        </p:nvCxnSpPr>
        <p:spPr>
          <a:xfrm>
            <a:off x="7095059" y="518019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79813457-1493-4376-BC60-870408B06D07}"/>
              </a:ext>
            </a:extLst>
          </p:cNvPr>
          <p:cNvSpPr txBox="1"/>
          <p:nvPr/>
        </p:nvSpPr>
        <p:spPr>
          <a:xfrm>
            <a:off x="7562354" y="416523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7E0CFDE-F51E-4674-8E9E-B33719D27F6F}"/>
              </a:ext>
            </a:extLst>
          </p:cNvPr>
          <p:cNvSpPr txBox="1"/>
          <p:nvPr/>
        </p:nvSpPr>
        <p:spPr>
          <a:xfrm>
            <a:off x="7557124" y="393410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201" name="직선 연결선 200">
            <a:extLst>
              <a:ext uri="{FF2B5EF4-FFF2-40B4-BE49-F238E27FC236}">
                <a16:creationId xmlns:a16="http://schemas.microsoft.com/office/drawing/2014/main" id="{AB507ECD-1DA5-426F-A299-7E099EE08BDC}"/>
              </a:ext>
            </a:extLst>
          </p:cNvPr>
          <p:cNvCxnSpPr>
            <a:cxnSpLocks/>
          </p:cNvCxnSpPr>
          <p:nvPr/>
        </p:nvCxnSpPr>
        <p:spPr>
          <a:xfrm>
            <a:off x="7095059" y="41746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연결선 201">
            <a:extLst>
              <a:ext uri="{FF2B5EF4-FFF2-40B4-BE49-F238E27FC236}">
                <a16:creationId xmlns:a16="http://schemas.microsoft.com/office/drawing/2014/main" id="{DCEF1365-5C89-4949-8D61-A4BF69AB697F}"/>
              </a:ext>
            </a:extLst>
          </p:cNvPr>
          <p:cNvCxnSpPr>
            <a:cxnSpLocks/>
          </p:cNvCxnSpPr>
          <p:nvPr/>
        </p:nvCxnSpPr>
        <p:spPr>
          <a:xfrm>
            <a:off x="7095059" y="43746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72201C48-7A3C-4268-991E-6B4322755186}"/>
              </a:ext>
            </a:extLst>
          </p:cNvPr>
          <p:cNvSpPr txBox="1"/>
          <p:nvPr/>
        </p:nvSpPr>
        <p:spPr>
          <a:xfrm>
            <a:off x="7149021" y="3902004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A22589FB-19F3-4470-BB3B-A22B38D42FC2}"/>
              </a:ext>
            </a:extLst>
          </p:cNvPr>
          <p:cNvCxnSpPr>
            <a:cxnSpLocks/>
          </p:cNvCxnSpPr>
          <p:nvPr/>
        </p:nvCxnSpPr>
        <p:spPr>
          <a:xfrm>
            <a:off x="8078530" y="399672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>
            <a:extLst>
              <a:ext uri="{FF2B5EF4-FFF2-40B4-BE49-F238E27FC236}">
                <a16:creationId xmlns:a16="http://schemas.microsoft.com/office/drawing/2014/main" id="{3EF89BDA-3EF5-4833-94C7-DA025F0306A8}"/>
              </a:ext>
            </a:extLst>
          </p:cNvPr>
          <p:cNvCxnSpPr>
            <a:cxnSpLocks/>
          </p:cNvCxnSpPr>
          <p:nvPr/>
        </p:nvCxnSpPr>
        <p:spPr>
          <a:xfrm>
            <a:off x="8078530" y="399672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연결선 206">
            <a:extLst>
              <a:ext uri="{FF2B5EF4-FFF2-40B4-BE49-F238E27FC236}">
                <a16:creationId xmlns:a16="http://schemas.microsoft.com/office/drawing/2014/main" id="{85AD4372-F236-41BF-AAFF-1F255BACA6EB}"/>
              </a:ext>
            </a:extLst>
          </p:cNvPr>
          <p:cNvCxnSpPr>
            <a:cxnSpLocks/>
          </p:cNvCxnSpPr>
          <p:nvPr/>
        </p:nvCxnSpPr>
        <p:spPr>
          <a:xfrm>
            <a:off x="8578908" y="399672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>
            <a:extLst>
              <a:ext uri="{FF2B5EF4-FFF2-40B4-BE49-F238E27FC236}">
                <a16:creationId xmlns:a16="http://schemas.microsoft.com/office/drawing/2014/main" id="{DA8DD0CE-C68D-4D44-9445-2ABEAADA1020}"/>
              </a:ext>
            </a:extLst>
          </p:cNvPr>
          <p:cNvCxnSpPr>
            <a:cxnSpLocks/>
          </p:cNvCxnSpPr>
          <p:nvPr/>
        </p:nvCxnSpPr>
        <p:spPr>
          <a:xfrm>
            <a:off x="8078530" y="518696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6F79AD45-2C74-4087-877C-B9E37A36E983}"/>
              </a:ext>
            </a:extLst>
          </p:cNvPr>
          <p:cNvSpPr txBox="1"/>
          <p:nvPr/>
        </p:nvSpPr>
        <p:spPr>
          <a:xfrm>
            <a:off x="8545825" y="417200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A6C12E2E-57F9-4505-96CA-2498127583D6}"/>
              </a:ext>
            </a:extLst>
          </p:cNvPr>
          <p:cNvSpPr txBox="1"/>
          <p:nvPr/>
        </p:nvSpPr>
        <p:spPr>
          <a:xfrm>
            <a:off x="8540595" y="394087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211" name="직선 연결선 210">
            <a:extLst>
              <a:ext uri="{FF2B5EF4-FFF2-40B4-BE49-F238E27FC236}">
                <a16:creationId xmlns:a16="http://schemas.microsoft.com/office/drawing/2014/main" id="{099CC0BA-4F9A-41D0-943B-2546D90D2A4C}"/>
              </a:ext>
            </a:extLst>
          </p:cNvPr>
          <p:cNvCxnSpPr>
            <a:cxnSpLocks/>
          </p:cNvCxnSpPr>
          <p:nvPr/>
        </p:nvCxnSpPr>
        <p:spPr>
          <a:xfrm>
            <a:off x="8078530" y="418139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>
            <a:extLst>
              <a:ext uri="{FF2B5EF4-FFF2-40B4-BE49-F238E27FC236}">
                <a16:creationId xmlns:a16="http://schemas.microsoft.com/office/drawing/2014/main" id="{F9D6A5EB-FC4F-495D-BF56-6EACFD459C9F}"/>
              </a:ext>
            </a:extLst>
          </p:cNvPr>
          <p:cNvCxnSpPr>
            <a:cxnSpLocks/>
          </p:cNvCxnSpPr>
          <p:nvPr/>
        </p:nvCxnSpPr>
        <p:spPr>
          <a:xfrm>
            <a:off x="8078530" y="438139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31C40E40-6591-4661-8329-822A94C9B047}"/>
              </a:ext>
            </a:extLst>
          </p:cNvPr>
          <p:cNvSpPr txBox="1"/>
          <p:nvPr/>
        </p:nvSpPr>
        <p:spPr>
          <a:xfrm>
            <a:off x="8132492" y="390877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214" name="자유형: 도형 213">
            <a:extLst>
              <a:ext uri="{FF2B5EF4-FFF2-40B4-BE49-F238E27FC236}">
                <a16:creationId xmlns:a16="http://schemas.microsoft.com/office/drawing/2014/main" id="{667D4137-561B-43F8-A48F-ED6BC9B0DB48}"/>
              </a:ext>
            </a:extLst>
          </p:cNvPr>
          <p:cNvSpPr/>
          <p:nvPr/>
        </p:nvSpPr>
        <p:spPr>
          <a:xfrm>
            <a:off x="7625187" y="5242745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5" name="직선 연결선 214">
            <a:extLst>
              <a:ext uri="{FF2B5EF4-FFF2-40B4-BE49-F238E27FC236}">
                <a16:creationId xmlns:a16="http://schemas.microsoft.com/office/drawing/2014/main" id="{CDDBFF9C-C0E1-4700-9F40-91FDD130CF12}"/>
              </a:ext>
            </a:extLst>
          </p:cNvPr>
          <p:cNvCxnSpPr/>
          <p:nvPr/>
        </p:nvCxnSpPr>
        <p:spPr>
          <a:xfrm>
            <a:off x="5426012" y="286828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>
            <a:extLst>
              <a:ext uri="{FF2B5EF4-FFF2-40B4-BE49-F238E27FC236}">
                <a16:creationId xmlns:a16="http://schemas.microsoft.com/office/drawing/2014/main" id="{93917EA4-AE1C-422D-9A76-F1A6BE3F4990}"/>
              </a:ext>
            </a:extLst>
          </p:cNvPr>
          <p:cNvSpPr txBox="1"/>
          <p:nvPr/>
        </p:nvSpPr>
        <p:spPr>
          <a:xfrm>
            <a:off x="6906096" y="5265048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937B130C-62BD-4414-8C69-2DCA05388B17}"/>
              </a:ext>
            </a:extLst>
          </p:cNvPr>
          <p:cNvSpPr txBox="1"/>
          <p:nvPr/>
        </p:nvSpPr>
        <p:spPr>
          <a:xfrm>
            <a:off x="8012547" y="527182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1DEDE759-7079-41B0-B891-C972E7D5D10B}"/>
              </a:ext>
            </a:extLst>
          </p:cNvPr>
          <p:cNvSpPr txBox="1"/>
          <p:nvPr/>
        </p:nvSpPr>
        <p:spPr>
          <a:xfrm>
            <a:off x="5449921" y="4059048"/>
            <a:ext cx="1305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scanf("%s",buf);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</a:t>
            </a:r>
          </a:p>
          <a:p>
            <a:r>
              <a:rPr lang="en-US" sz="1200"/>
              <a:t>   execve(buf,..);</a:t>
            </a:r>
          </a:p>
          <a:p>
            <a:r>
              <a:rPr lang="en-US" sz="1200"/>
              <a:t>else wait()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27608B4-5439-4233-AC0A-C6F7407E4319}"/>
              </a:ext>
            </a:extLst>
          </p:cNvPr>
          <p:cNvSpPr txBox="1"/>
          <p:nvPr/>
        </p:nvSpPr>
        <p:spPr>
          <a:xfrm>
            <a:off x="7199818" y="4134452"/>
            <a:ext cx="39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221" name="직선 연결선 220">
            <a:extLst>
              <a:ext uri="{FF2B5EF4-FFF2-40B4-BE49-F238E27FC236}">
                <a16:creationId xmlns:a16="http://schemas.microsoft.com/office/drawing/2014/main" id="{14371FC7-AC0D-4559-83CC-13FD6B1D8458}"/>
              </a:ext>
            </a:extLst>
          </p:cNvPr>
          <p:cNvCxnSpPr>
            <a:cxnSpLocks/>
          </p:cNvCxnSpPr>
          <p:nvPr/>
        </p:nvCxnSpPr>
        <p:spPr>
          <a:xfrm>
            <a:off x="5376894" y="968505"/>
            <a:ext cx="0" cy="43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연결선 221">
            <a:extLst>
              <a:ext uri="{FF2B5EF4-FFF2-40B4-BE49-F238E27FC236}">
                <a16:creationId xmlns:a16="http://schemas.microsoft.com/office/drawing/2014/main" id="{9A0D91A4-768F-42B2-B340-8890379E7ACD}"/>
              </a:ext>
            </a:extLst>
          </p:cNvPr>
          <p:cNvCxnSpPr>
            <a:cxnSpLocks/>
          </p:cNvCxnSpPr>
          <p:nvPr/>
        </p:nvCxnSpPr>
        <p:spPr>
          <a:xfrm>
            <a:off x="6541359" y="968504"/>
            <a:ext cx="0" cy="221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5AD14666-CAE9-4615-8672-F25E698E331D}"/>
              </a:ext>
            </a:extLst>
          </p:cNvPr>
          <p:cNvSpPr txBox="1"/>
          <p:nvPr/>
        </p:nvSpPr>
        <p:spPr>
          <a:xfrm>
            <a:off x="8206745" y="4125694"/>
            <a:ext cx="39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31B8DDF8-AEAA-43E2-97B4-7CA97D4F9200}"/>
              </a:ext>
            </a:extLst>
          </p:cNvPr>
          <p:cNvCxnSpPr/>
          <p:nvPr/>
        </p:nvCxnSpPr>
        <p:spPr>
          <a:xfrm>
            <a:off x="2349783" y="2204864"/>
            <a:ext cx="2329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A72C4D-3D70-4252-823F-09F5737B0CB5}"/>
              </a:ext>
            </a:extLst>
          </p:cNvPr>
          <p:cNvSpPr txBox="1"/>
          <p:nvPr/>
        </p:nvSpPr>
        <p:spPr>
          <a:xfrm>
            <a:off x="2298311" y="1706568"/>
            <a:ext cx="251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 resumes wait()</a:t>
            </a: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60A5AB2B-2348-4E1B-8785-E21608012C6C}"/>
              </a:ext>
            </a:extLst>
          </p:cNvPr>
          <p:cNvCxnSpPr/>
          <p:nvPr/>
        </p:nvCxnSpPr>
        <p:spPr>
          <a:xfrm flipH="1">
            <a:off x="8012547" y="3775346"/>
            <a:ext cx="850243" cy="1859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9661B4CF-FA80-4611-818C-401418C0C2A6}"/>
              </a:ext>
            </a:extLst>
          </p:cNvPr>
          <p:cNvCxnSpPr/>
          <p:nvPr/>
        </p:nvCxnSpPr>
        <p:spPr>
          <a:xfrm>
            <a:off x="7846722" y="3775346"/>
            <a:ext cx="1016068" cy="173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2C2A6313-2821-43EA-A658-B1FB60FE7C72}"/>
              </a:ext>
            </a:extLst>
          </p:cNvPr>
          <p:cNvCxnSpPr/>
          <p:nvPr/>
        </p:nvCxnSpPr>
        <p:spPr>
          <a:xfrm>
            <a:off x="6906096" y="1706568"/>
            <a:ext cx="2212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F29D6525-E0A2-45B1-8FFF-52A4DB24F7BD}"/>
              </a:ext>
            </a:extLst>
          </p:cNvPr>
          <p:cNvCxnSpPr/>
          <p:nvPr/>
        </p:nvCxnSpPr>
        <p:spPr>
          <a:xfrm>
            <a:off x="6906096" y="1706568"/>
            <a:ext cx="0" cy="1161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35FD6BC-F459-47E6-9204-BA3ADC8AAB93}"/>
              </a:ext>
            </a:extLst>
          </p:cNvPr>
          <p:cNvSpPr txBox="1"/>
          <p:nvPr/>
        </p:nvSpPr>
        <p:spPr>
          <a:xfrm>
            <a:off x="6900976" y="1746105"/>
            <a:ext cx="1956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/bin/ls</a:t>
            </a:r>
          </a:p>
          <a:p>
            <a:r>
              <a:rPr lang="en-US"/>
              <a:t>.................</a:t>
            </a:r>
          </a:p>
          <a:p>
            <a:r>
              <a:rPr lang="en-US"/>
              <a:t>.............</a:t>
            </a:r>
          </a:p>
          <a:p>
            <a:r>
              <a:rPr lang="en-US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409944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Linux Initiaization sequence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 dirty="0" err="1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endParaRPr lang="en-US" sz="1800" b="1" kern="100" dirty="0">
              <a:solidFill>
                <a:srgbClr val="FF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start_kernel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()</a:t>
            </a: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rest_init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()</a:t>
            </a: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kernel_thread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kernel_init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, ....); </a:t>
            </a:r>
          </a:p>
          <a:p>
            <a:pPr algn="just" latinLnBrk="1"/>
            <a:r>
              <a:rPr lang="en-US" sz="1800" b="1" kern="100" dirty="0" err="1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kernel_init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: </a:t>
            </a:r>
            <a:r>
              <a:rPr lang="en-US" sz="1800" b="1" kern="100" dirty="0" err="1" smtClean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r>
              <a:rPr lang="en-US" sz="1800" b="1" kern="100" dirty="0" smtClean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continues</a:t>
            </a:r>
            <a:endParaRPr lang="en-US" sz="1800" b="1" kern="100" dirty="0">
              <a:solidFill>
                <a:srgbClr val="FF0000"/>
              </a:solidFill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kernel_thread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kthreadd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, ...); </a:t>
            </a:r>
          </a:p>
          <a:p>
            <a:pPr algn="just"/>
            <a:r>
              <a:rPr lang="en-US" sz="1800" b="1" kern="100" dirty="0" err="1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r>
              <a:rPr lang="en-US" sz="1800" b="1" kern="100" dirty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kernel_init</a:t>
            </a:r>
            <a:r>
              <a:rPr lang="en-US" sz="1800" b="1" kern="100" dirty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US" sz="1800" b="1" kern="100" dirty="0" err="1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kthreadd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: </a:t>
            </a:r>
            <a:r>
              <a:rPr lang="en-US" altLang="ko-KR" sz="1800" b="1" kern="100" dirty="0" err="1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r>
              <a:rPr lang="en-US" altLang="ko-KR" sz="1800" b="1" kern="100" dirty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continues</a:t>
            </a:r>
          </a:p>
          <a:p>
            <a:pPr algn="just" latinLnBrk="1"/>
            <a:r>
              <a:rPr lang="en-US" sz="1800" kern="100" dirty="0" smtClean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schedule(); // 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scheduler picks "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kernel_init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"</a:t>
            </a: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//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prio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of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init_task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is 140.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prio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of the other two is 120.</a:t>
            </a: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kernel_init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()</a:t>
            </a:r>
          </a:p>
          <a:p>
            <a:pPr algn="just" latinLnBrk="1"/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do_basic_setup</a:t>
            </a:r>
            <a:r>
              <a:rPr lang="en-US" sz="18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()</a:t>
            </a:r>
          </a:p>
          <a:p>
            <a:pPr algn="just" latinLnBrk="1"/>
            <a:r>
              <a:rPr lang="en-US" sz="1800" kern="100" dirty="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.....................</a:t>
            </a:r>
            <a:endParaRPr lang="en-US" sz="1800" kern="100" dirty="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7732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457203" y="850065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1609331" y="850065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457203" y="189587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457203" y="3945975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>
            <a:cxnSpLocks/>
          </p:cNvCxnSpPr>
          <p:nvPr/>
        </p:nvCxnSpPr>
        <p:spPr>
          <a:xfrm>
            <a:off x="2163031" y="2255923"/>
            <a:ext cx="248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134992" y="1746955"/>
            <a:ext cx="264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kernel_thread(kernel_init, ...);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431413" y="2095860"/>
            <a:ext cx="1771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kernel_init, ..);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356880" y="31170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509009" y="31170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393662" y="175186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356881" y="386064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0930FE24-C180-4541-B2CE-6FFF26099ACC}"/>
              </a:ext>
            </a:extLst>
          </p:cNvPr>
          <p:cNvCxnSpPr>
            <a:cxnSpLocks/>
          </p:cNvCxnSpPr>
          <p:nvPr/>
        </p:nvCxnSpPr>
        <p:spPr>
          <a:xfrm>
            <a:off x="6905177" y="368494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1A7F50AF-0A19-4B1D-A2E9-9D9D1D3C1B90}"/>
              </a:ext>
            </a:extLst>
          </p:cNvPr>
          <p:cNvCxnSpPr>
            <a:cxnSpLocks/>
          </p:cNvCxnSpPr>
          <p:nvPr/>
        </p:nvCxnSpPr>
        <p:spPr>
          <a:xfrm>
            <a:off x="6905177" y="368494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2A0F6B8B-F8A4-426C-B30A-0969B3F35FB8}"/>
              </a:ext>
            </a:extLst>
          </p:cNvPr>
          <p:cNvCxnSpPr>
            <a:cxnSpLocks/>
          </p:cNvCxnSpPr>
          <p:nvPr/>
        </p:nvCxnSpPr>
        <p:spPr>
          <a:xfrm>
            <a:off x="7405555" y="368494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A46BB3F2-DA87-4DE0-BF08-A9C6C49BC32C}"/>
              </a:ext>
            </a:extLst>
          </p:cNvPr>
          <p:cNvCxnSpPr>
            <a:cxnSpLocks/>
          </p:cNvCxnSpPr>
          <p:nvPr/>
        </p:nvCxnSpPr>
        <p:spPr>
          <a:xfrm>
            <a:off x="6905177" y="48751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E69CC35-A0B0-461C-8E20-FD88AE173B5B}"/>
              </a:ext>
            </a:extLst>
          </p:cNvPr>
          <p:cNvSpPr txBox="1"/>
          <p:nvPr/>
        </p:nvSpPr>
        <p:spPr>
          <a:xfrm>
            <a:off x="7424430" y="399867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A6F86F25-B31A-4B97-9472-AE6A3C7F5353}"/>
              </a:ext>
            </a:extLst>
          </p:cNvPr>
          <p:cNvCxnSpPr>
            <a:cxnSpLocks/>
          </p:cNvCxnSpPr>
          <p:nvPr/>
        </p:nvCxnSpPr>
        <p:spPr>
          <a:xfrm>
            <a:off x="6905177" y="432657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9B5CAA4-BEDB-441E-A950-82A51BC7905B}"/>
              </a:ext>
            </a:extLst>
          </p:cNvPr>
          <p:cNvCxnSpPr>
            <a:cxnSpLocks/>
          </p:cNvCxnSpPr>
          <p:nvPr/>
        </p:nvCxnSpPr>
        <p:spPr>
          <a:xfrm>
            <a:off x="6924052" y="414068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0886A7-7155-4627-90FE-0A8903A5CDE1}"/>
              </a:ext>
            </a:extLst>
          </p:cNvPr>
          <p:cNvSpPr txBox="1"/>
          <p:nvPr/>
        </p:nvSpPr>
        <p:spPr>
          <a:xfrm>
            <a:off x="7001808" y="403338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D3D7591-76C6-4377-981B-DCEDFC4D816D}"/>
              </a:ext>
            </a:extLst>
          </p:cNvPr>
          <p:cNvCxnSpPr/>
          <p:nvPr/>
        </p:nvCxnSpPr>
        <p:spPr>
          <a:xfrm>
            <a:off x="6905177" y="388079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A9E704C-F7D1-43A0-8849-1E049576BF6C}"/>
              </a:ext>
            </a:extLst>
          </p:cNvPr>
          <p:cNvSpPr txBox="1"/>
          <p:nvPr/>
        </p:nvSpPr>
        <p:spPr>
          <a:xfrm>
            <a:off x="7401410" y="36132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76" name="자유형: 도형 75">
            <a:extLst>
              <a:ext uri="{FF2B5EF4-FFF2-40B4-BE49-F238E27FC236}">
                <a16:creationId xmlns:a16="http://schemas.microsoft.com/office/drawing/2014/main" id="{56D4A2DA-96CC-428C-965B-E4E7610672AE}"/>
              </a:ext>
            </a:extLst>
          </p:cNvPr>
          <p:cNvSpPr/>
          <p:nvPr/>
        </p:nvSpPr>
        <p:spPr>
          <a:xfrm>
            <a:off x="6761165" y="3332186"/>
            <a:ext cx="502164" cy="460651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03745E50-7441-424A-8DEC-0C436C958832}"/>
              </a:ext>
            </a:extLst>
          </p:cNvPr>
          <p:cNvCxnSpPr>
            <a:cxnSpLocks/>
          </p:cNvCxnSpPr>
          <p:nvPr/>
        </p:nvCxnSpPr>
        <p:spPr>
          <a:xfrm>
            <a:off x="8075769" y="372863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DC7BF0C0-BA24-4AC1-ABBD-B092B5AF0C36}"/>
              </a:ext>
            </a:extLst>
          </p:cNvPr>
          <p:cNvCxnSpPr>
            <a:cxnSpLocks/>
          </p:cNvCxnSpPr>
          <p:nvPr/>
        </p:nvCxnSpPr>
        <p:spPr>
          <a:xfrm>
            <a:off x="8075769" y="372863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5C01EB7-C98A-44FE-A3E8-72211FCE8F81}"/>
              </a:ext>
            </a:extLst>
          </p:cNvPr>
          <p:cNvCxnSpPr>
            <a:cxnSpLocks/>
          </p:cNvCxnSpPr>
          <p:nvPr/>
        </p:nvCxnSpPr>
        <p:spPr>
          <a:xfrm>
            <a:off x="8576147" y="372863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B6732093-A8B9-4BB0-BC4F-C2AA1BEFC752}"/>
              </a:ext>
            </a:extLst>
          </p:cNvPr>
          <p:cNvCxnSpPr>
            <a:cxnSpLocks/>
          </p:cNvCxnSpPr>
          <p:nvPr/>
        </p:nvCxnSpPr>
        <p:spPr>
          <a:xfrm>
            <a:off x="8075769" y="491886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1710E9F-054A-4EB9-8B3D-1FBC5713716C}"/>
              </a:ext>
            </a:extLst>
          </p:cNvPr>
          <p:cNvSpPr txBox="1"/>
          <p:nvPr/>
        </p:nvSpPr>
        <p:spPr>
          <a:xfrm>
            <a:off x="8595022" y="404236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AB3E2078-7A8B-4D76-823C-094A50218BAD}"/>
              </a:ext>
            </a:extLst>
          </p:cNvPr>
          <p:cNvCxnSpPr>
            <a:cxnSpLocks/>
          </p:cNvCxnSpPr>
          <p:nvPr/>
        </p:nvCxnSpPr>
        <p:spPr>
          <a:xfrm>
            <a:off x="8075769" y="437026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E2FED46E-7E07-45BD-9425-5057AD709E55}"/>
              </a:ext>
            </a:extLst>
          </p:cNvPr>
          <p:cNvCxnSpPr>
            <a:cxnSpLocks/>
          </p:cNvCxnSpPr>
          <p:nvPr/>
        </p:nvCxnSpPr>
        <p:spPr>
          <a:xfrm>
            <a:off x="8094644" y="418437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EE3C4D7-CD85-4C49-A6AD-371C3E568D25}"/>
              </a:ext>
            </a:extLst>
          </p:cNvPr>
          <p:cNvSpPr txBox="1"/>
          <p:nvPr/>
        </p:nvSpPr>
        <p:spPr>
          <a:xfrm>
            <a:off x="8172400" y="4077072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B32C479C-BF72-433B-8E35-DB184D8D934E}"/>
              </a:ext>
            </a:extLst>
          </p:cNvPr>
          <p:cNvCxnSpPr/>
          <p:nvPr/>
        </p:nvCxnSpPr>
        <p:spPr>
          <a:xfrm>
            <a:off x="8075769" y="39244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52F072D-B639-45CF-8163-6DBD9C32577B}"/>
              </a:ext>
            </a:extLst>
          </p:cNvPr>
          <p:cNvSpPr txBox="1"/>
          <p:nvPr/>
        </p:nvSpPr>
        <p:spPr>
          <a:xfrm>
            <a:off x="8572002" y="365697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87" name="자유형: 도형 86">
            <a:extLst>
              <a:ext uri="{FF2B5EF4-FFF2-40B4-BE49-F238E27FC236}">
                <a16:creationId xmlns:a16="http://schemas.microsoft.com/office/drawing/2014/main" id="{07DD518A-7253-484D-A483-45B3A73973F4}"/>
              </a:ext>
            </a:extLst>
          </p:cNvPr>
          <p:cNvSpPr/>
          <p:nvPr/>
        </p:nvSpPr>
        <p:spPr>
          <a:xfrm>
            <a:off x="6831701" y="2255923"/>
            <a:ext cx="1602220" cy="1580604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EBB7A4BD-7199-47A1-8A3D-7F77298C6C97}"/>
              </a:ext>
            </a:extLst>
          </p:cNvPr>
          <p:cNvCxnSpPr>
            <a:cxnSpLocks/>
          </p:cNvCxnSpPr>
          <p:nvPr/>
        </p:nvCxnSpPr>
        <p:spPr>
          <a:xfrm>
            <a:off x="2212313" y="384224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646FC301-C767-4294-8DB5-867809ACE09D}"/>
              </a:ext>
            </a:extLst>
          </p:cNvPr>
          <p:cNvCxnSpPr>
            <a:cxnSpLocks/>
          </p:cNvCxnSpPr>
          <p:nvPr/>
        </p:nvCxnSpPr>
        <p:spPr>
          <a:xfrm>
            <a:off x="2212313" y="384224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266FA263-DDAA-4D2B-8D30-FBC482C013DF}"/>
              </a:ext>
            </a:extLst>
          </p:cNvPr>
          <p:cNvCxnSpPr>
            <a:cxnSpLocks/>
          </p:cNvCxnSpPr>
          <p:nvPr/>
        </p:nvCxnSpPr>
        <p:spPr>
          <a:xfrm>
            <a:off x="2712691" y="384224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81F3C713-1CDE-41D0-AFDB-5E0EF9F3DA6F}"/>
              </a:ext>
            </a:extLst>
          </p:cNvPr>
          <p:cNvCxnSpPr>
            <a:cxnSpLocks/>
          </p:cNvCxnSpPr>
          <p:nvPr/>
        </p:nvCxnSpPr>
        <p:spPr>
          <a:xfrm>
            <a:off x="2212313" y="503248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55DF36D1-BDD0-4423-A2F9-A69D1450009A}"/>
              </a:ext>
            </a:extLst>
          </p:cNvPr>
          <p:cNvSpPr txBox="1"/>
          <p:nvPr/>
        </p:nvSpPr>
        <p:spPr>
          <a:xfrm>
            <a:off x="2731566" y="415597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246773AB-D2A5-41EC-9E0E-63559AA6FFBD}"/>
              </a:ext>
            </a:extLst>
          </p:cNvPr>
          <p:cNvCxnSpPr>
            <a:cxnSpLocks/>
          </p:cNvCxnSpPr>
          <p:nvPr/>
        </p:nvCxnSpPr>
        <p:spPr>
          <a:xfrm>
            <a:off x="2212313" y="448387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BCD520A1-D8B2-4E9A-8173-0931E86CF69C}"/>
              </a:ext>
            </a:extLst>
          </p:cNvPr>
          <p:cNvCxnSpPr>
            <a:cxnSpLocks/>
          </p:cNvCxnSpPr>
          <p:nvPr/>
        </p:nvCxnSpPr>
        <p:spPr>
          <a:xfrm>
            <a:off x="2231188" y="429798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D0883793-13C7-41C6-B87E-AC587A0E2DE9}"/>
              </a:ext>
            </a:extLst>
          </p:cNvPr>
          <p:cNvSpPr txBox="1"/>
          <p:nvPr/>
        </p:nvSpPr>
        <p:spPr>
          <a:xfrm>
            <a:off x="2308944" y="4190684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A6E96942-3E8E-4FB8-8CCF-9DA61EF9402A}"/>
              </a:ext>
            </a:extLst>
          </p:cNvPr>
          <p:cNvCxnSpPr/>
          <p:nvPr/>
        </p:nvCxnSpPr>
        <p:spPr>
          <a:xfrm>
            <a:off x="2212313" y="403809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A8CDD6EF-6AED-4417-853C-903C619BA209}"/>
              </a:ext>
            </a:extLst>
          </p:cNvPr>
          <p:cNvSpPr txBox="1"/>
          <p:nvPr/>
        </p:nvSpPr>
        <p:spPr>
          <a:xfrm>
            <a:off x="2708546" y="377059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98" name="자유형: 도형 97">
            <a:extLst>
              <a:ext uri="{FF2B5EF4-FFF2-40B4-BE49-F238E27FC236}">
                <a16:creationId xmlns:a16="http://schemas.microsoft.com/office/drawing/2014/main" id="{76AAD5D2-12C9-4A32-9891-932D5F38F6F8}"/>
              </a:ext>
            </a:extLst>
          </p:cNvPr>
          <p:cNvSpPr/>
          <p:nvPr/>
        </p:nvSpPr>
        <p:spPr>
          <a:xfrm>
            <a:off x="1887319" y="3106423"/>
            <a:ext cx="683146" cy="843716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7DB37-D9C1-4FB1-A08D-13499491D970}"/>
              </a:ext>
            </a:extLst>
          </p:cNvPr>
          <p:cNvSpPr txBox="1"/>
          <p:nvPr/>
        </p:nvSpPr>
        <p:spPr>
          <a:xfrm>
            <a:off x="5402892" y="2176359"/>
            <a:ext cx="1771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kernel_init, ..);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1A6D127A-8870-410E-82C6-1704A068F66B}"/>
              </a:ext>
            </a:extLst>
          </p:cNvPr>
          <p:cNvSpPr/>
          <p:nvPr/>
        </p:nvSpPr>
        <p:spPr>
          <a:xfrm>
            <a:off x="7331580" y="5036778"/>
            <a:ext cx="711200" cy="145142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F95D6-8B08-4309-BF27-1557DD3ADE1B}"/>
              </a:ext>
            </a:extLst>
          </p:cNvPr>
          <p:cNvSpPr txBox="1"/>
          <p:nvPr/>
        </p:nvSpPr>
        <p:spPr>
          <a:xfrm>
            <a:off x="6778354" y="514735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init_task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4B104-C884-4B8E-B635-EC545540AE9F}"/>
              </a:ext>
            </a:extLst>
          </p:cNvPr>
          <p:cNvSpPr txBox="1"/>
          <p:nvPr/>
        </p:nvSpPr>
        <p:spPr>
          <a:xfrm>
            <a:off x="7850137" y="5158852"/>
            <a:ext cx="1256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kernel_init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3FAA74-057E-4473-B491-4178E40085FA}"/>
              </a:ext>
            </a:extLst>
          </p:cNvPr>
          <p:cNvSpPr txBox="1"/>
          <p:nvPr/>
        </p:nvSpPr>
        <p:spPr>
          <a:xfrm>
            <a:off x="2124798" y="510934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init_task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82DFD-2D2B-439B-B06B-917EEB242B92}"/>
              </a:ext>
            </a:extLst>
          </p:cNvPr>
          <p:cNvSpPr txBox="1"/>
          <p:nvPr/>
        </p:nvSpPr>
        <p:spPr>
          <a:xfrm>
            <a:off x="1331640" y="5877272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D63468B9-019A-4856-AD1A-C3A125A7E255}"/>
              </a:ext>
            </a:extLst>
          </p:cNvPr>
          <p:cNvSpPr/>
          <p:nvPr/>
        </p:nvSpPr>
        <p:spPr>
          <a:xfrm>
            <a:off x="1654629" y="5225143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1F0908-B24D-4B64-AC3A-CED4C8803D6A}"/>
              </a:ext>
            </a:extLst>
          </p:cNvPr>
          <p:cNvSpPr txBox="1"/>
          <p:nvPr/>
        </p:nvSpPr>
        <p:spPr>
          <a:xfrm>
            <a:off x="5895360" y="562725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63990D76-7C61-4AA7-9842-92D42096A7BD}"/>
              </a:ext>
            </a:extLst>
          </p:cNvPr>
          <p:cNvSpPr/>
          <p:nvPr/>
        </p:nvSpPr>
        <p:spPr>
          <a:xfrm>
            <a:off x="6336806" y="4989215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C666C6-773D-4055-814B-24EA03B2F079}"/>
              </a:ext>
            </a:extLst>
          </p:cNvPr>
          <p:cNvSpPr txBox="1"/>
          <p:nvPr/>
        </p:nvSpPr>
        <p:spPr>
          <a:xfrm>
            <a:off x="1167647" y="13351"/>
            <a:ext cx="4071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start_kernel()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rest_init()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kernel_thread(kernel_init, ....); 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848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>
            <a:cxnSpLocks/>
          </p:cNvCxnSpPr>
          <p:nvPr/>
        </p:nvCxnSpPr>
        <p:spPr>
          <a:xfrm>
            <a:off x="2240204" y="2204864"/>
            <a:ext cx="248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114184" y="1752467"/>
            <a:ext cx="264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kernel_thread(kthreadd, ...);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149028" y="648139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1301157" y="648139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185810" y="208829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149029" y="419707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0930FE24-C180-4541-B2CE-6FFF26099ACC}"/>
              </a:ext>
            </a:extLst>
          </p:cNvPr>
          <p:cNvCxnSpPr>
            <a:cxnSpLocks/>
          </p:cNvCxnSpPr>
          <p:nvPr/>
        </p:nvCxnSpPr>
        <p:spPr>
          <a:xfrm>
            <a:off x="1697325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1A7F50AF-0A19-4B1D-A2E9-9D9D1D3C1B90}"/>
              </a:ext>
            </a:extLst>
          </p:cNvPr>
          <p:cNvCxnSpPr>
            <a:cxnSpLocks/>
          </p:cNvCxnSpPr>
          <p:nvPr/>
        </p:nvCxnSpPr>
        <p:spPr>
          <a:xfrm>
            <a:off x="1697325" y="40213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2A0F6B8B-F8A4-426C-B30A-0969B3F35FB8}"/>
              </a:ext>
            </a:extLst>
          </p:cNvPr>
          <p:cNvCxnSpPr>
            <a:cxnSpLocks/>
          </p:cNvCxnSpPr>
          <p:nvPr/>
        </p:nvCxnSpPr>
        <p:spPr>
          <a:xfrm>
            <a:off x="2197703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A46BB3F2-DA87-4DE0-BF08-A9C6C49BC32C}"/>
              </a:ext>
            </a:extLst>
          </p:cNvPr>
          <p:cNvCxnSpPr>
            <a:cxnSpLocks/>
          </p:cNvCxnSpPr>
          <p:nvPr/>
        </p:nvCxnSpPr>
        <p:spPr>
          <a:xfrm>
            <a:off x="1697325" y="52116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E69CC35-A0B0-461C-8E20-FD88AE173B5B}"/>
              </a:ext>
            </a:extLst>
          </p:cNvPr>
          <p:cNvSpPr txBox="1"/>
          <p:nvPr/>
        </p:nvSpPr>
        <p:spPr>
          <a:xfrm>
            <a:off x="2216578" y="433511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A6F86F25-B31A-4B97-9472-AE6A3C7F5353}"/>
              </a:ext>
            </a:extLst>
          </p:cNvPr>
          <p:cNvCxnSpPr>
            <a:cxnSpLocks/>
          </p:cNvCxnSpPr>
          <p:nvPr/>
        </p:nvCxnSpPr>
        <p:spPr>
          <a:xfrm>
            <a:off x="1697325" y="46630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9B5CAA4-BEDB-441E-A950-82A51BC7905B}"/>
              </a:ext>
            </a:extLst>
          </p:cNvPr>
          <p:cNvCxnSpPr>
            <a:cxnSpLocks/>
          </p:cNvCxnSpPr>
          <p:nvPr/>
        </p:nvCxnSpPr>
        <p:spPr>
          <a:xfrm>
            <a:off x="1716200" y="44771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0886A7-7155-4627-90FE-0A8903A5CDE1}"/>
              </a:ext>
            </a:extLst>
          </p:cNvPr>
          <p:cNvSpPr txBox="1"/>
          <p:nvPr/>
        </p:nvSpPr>
        <p:spPr>
          <a:xfrm>
            <a:off x="1793956" y="436982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D3D7591-76C6-4377-981B-DCEDFC4D816D}"/>
              </a:ext>
            </a:extLst>
          </p:cNvPr>
          <p:cNvCxnSpPr/>
          <p:nvPr/>
        </p:nvCxnSpPr>
        <p:spPr>
          <a:xfrm>
            <a:off x="1697325" y="421722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A9E704C-F7D1-43A0-8849-1E049576BF6C}"/>
              </a:ext>
            </a:extLst>
          </p:cNvPr>
          <p:cNvSpPr txBox="1"/>
          <p:nvPr/>
        </p:nvSpPr>
        <p:spPr>
          <a:xfrm>
            <a:off x="2193558" y="39497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76" name="자유형: 도형 75">
            <a:extLst>
              <a:ext uri="{FF2B5EF4-FFF2-40B4-BE49-F238E27FC236}">
                <a16:creationId xmlns:a16="http://schemas.microsoft.com/office/drawing/2014/main" id="{56D4A2DA-96CC-428C-965B-E4E7610672AE}"/>
              </a:ext>
            </a:extLst>
          </p:cNvPr>
          <p:cNvSpPr/>
          <p:nvPr/>
        </p:nvSpPr>
        <p:spPr>
          <a:xfrm>
            <a:off x="1553313" y="3668624"/>
            <a:ext cx="502164" cy="460651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03745E50-7441-424A-8DEC-0C436C958832}"/>
              </a:ext>
            </a:extLst>
          </p:cNvPr>
          <p:cNvCxnSpPr>
            <a:cxnSpLocks/>
          </p:cNvCxnSpPr>
          <p:nvPr/>
        </p:nvCxnSpPr>
        <p:spPr>
          <a:xfrm>
            <a:off x="2867917" y="406506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DC7BF0C0-BA24-4AC1-ABBD-B092B5AF0C36}"/>
              </a:ext>
            </a:extLst>
          </p:cNvPr>
          <p:cNvCxnSpPr>
            <a:cxnSpLocks/>
          </p:cNvCxnSpPr>
          <p:nvPr/>
        </p:nvCxnSpPr>
        <p:spPr>
          <a:xfrm>
            <a:off x="2867917" y="406506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5C01EB7-C98A-44FE-A3E8-72211FCE8F81}"/>
              </a:ext>
            </a:extLst>
          </p:cNvPr>
          <p:cNvCxnSpPr>
            <a:cxnSpLocks/>
          </p:cNvCxnSpPr>
          <p:nvPr/>
        </p:nvCxnSpPr>
        <p:spPr>
          <a:xfrm>
            <a:off x="3368295" y="406506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B6732093-A8B9-4BB0-BC4F-C2AA1BEFC752}"/>
              </a:ext>
            </a:extLst>
          </p:cNvPr>
          <p:cNvCxnSpPr>
            <a:cxnSpLocks/>
          </p:cNvCxnSpPr>
          <p:nvPr/>
        </p:nvCxnSpPr>
        <p:spPr>
          <a:xfrm>
            <a:off x="2867917" y="525530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1710E9F-054A-4EB9-8B3D-1FBC5713716C}"/>
              </a:ext>
            </a:extLst>
          </p:cNvPr>
          <p:cNvSpPr txBox="1"/>
          <p:nvPr/>
        </p:nvSpPr>
        <p:spPr>
          <a:xfrm>
            <a:off x="3387170" y="437879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AB3E2078-7A8B-4D76-823C-094A50218BAD}"/>
              </a:ext>
            </a:extLst>
          </p:cNvPr>
          <p:cNvCxnSpPr>
            <a:cxnSpLocks/>
          </p:cNvCxnSpPr>
          <p:nvPr/>
        </p:nvCxnSpPr>
        <p:spPr>
          <a:xfrm>
            <a:off x="2867917" y="470670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E2FED46E-7E07-45BD-9425-5057AD709E55}"/>
              </a:ext>
            </a:extLst>
          </p:cNvPr>
          <p:cNvCxnSpPr>
            <a:cxnSpLocks/>
          </p:cNvCxnSpPr>
          <p:nvPr/>
        </p:nvCxnSpPr>
        <p:spPr>
          <a:xfrm>
            <a:off x="2886792" y="452080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EE3C4D7-CD85-4C49-A6AD-371C3E568D25}"/>
              </a:ext>
            </a:extLst>
          </p:cNvPr>
          <p:cNvSpPr txBox="1"/>
          <p:nvPr/>
        </p:nvSpPr>
        <p:spPr>
          <a:xfrm>
            <a:off x="2964548" y="4413510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B32C479C-BF72-433B-8E35-DB184D8D934E}"/>
              </a:ext>
            </a:extLst>
          </p:cNvPr>
          <p:cNvCxnSpPr/>
          <p:nvPr/>
        </p:nvCxnSpPr>
        <p:spPr>
          <a:xfrm>
            <a:off x="2867917" y="42609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52F072D-B639-45CF-8163-6DBD9C32577B}"/>
              </a:ext>
            </a:extLst>
          </p:cNvPr>
          <p:cNvSpPr txBox="1"/>
          <p:nvPr/>
        </p:nvSpPr>
        <p:spPr>
          <a:xfrm>
            <a:off x="3364150" y="399341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87" name="자유형: 도형 86">
            <a:extLst>
              <a:ext uri="{FF2B5EF4-FFF2-40B4-BE49-F238E27FC236}">
                <a16:creationId xmlns:a16="http://schemas.microsoft.com/office/drawing/2014/main" id="{07DD518A-7253-484D-A483-45B3A73973F4}"/>
              </a:ext>
            </a:extLst>
          </p:cNvPr>
          <p:cNvSpPr/>
          <p:nvPr/>
        </p:nvSpPr>
        <p:spPr>
          <a:xfrm>
            <a:off x="1623849" y="2592361"/>
            <a:ext cx="1602220" cy="1580604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7DB37-D9C1-4FB1-A08D-13499491D970}"/>
              </a:ext>
            </a:extLst>
          </p:cNvPr>
          <p:cNvSpPr txBox="1"/>
          <p:nvPr/>
        </p:nvSpPr>
        <p:spPr>
          <a:xfrm>
            <a:off x="195040" y="2512797"/>
            <a:ext cx="1771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kernel_threadd, ..);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1A6D127A-8870-410E-82C6-1704A068F66B}"/>
              </a:ext>
            </a:extLst>
          </p:cNvPr>
          <p:cNvSpPr/>
          <p:nvPr/>
        </p:nvSpPr>
        <p:spPr>
          <a:xfrm>
            <a:off x="2123728" y="5373216"/>
            <a:ext cx="711200" cy="145142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F95D6-8B08-4309-BF27-1557DD3ADE1B}"/>
              </a:ext>
            </a:extLst>
          </p:cNvPr>
          <p:cNvSpPr txBox="1"/>
          <p:nvPr/>
        </p:nvSpPr>
        <p:spPr>
          <a:xfrm>
            <a:off x="1570502" y="5483790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4B104-C884-4B8E-B635-EC545540AE9F}"/>
              </a:ext>
            </a:extLst>
          </p:cNvPr>
          <p:cNvSpPr txBox="1"/>
          <p:nvPr/>
        </p:nvSpPr>
        <p:spPr>
          <a:xfrm>
            <a:off x="2642285" y="5495290"/>
            <a:ext cx="1256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kernel_init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1F0908-B24D-4B64-AC3A-CED4C8803D6A}"/>
              </a:ext>
            </a:extLst>
          </p:cNvPr>
          <p:cNvSpPr txBox="1"/>
          <p:nvPr/>
        </p:nvSpPr>
        <p:spPr>
          <a:xfrm>
            <a:off x="687508" y="5963696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63990D76-7C61-4AA7-9842-92D42096A7BD}"/>
              </a:ext>
            </a:extLst>
          </p:cNvPr>
          <p:cNvSpPr/>
          <p:nvPr/>
        </p:nvSpPr>
        <p:spPr>
          <a:xfrm>
            <a:off x="1128954" y="5325653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0075B360-952D-4CCA-A2B1-1C5C048744E3}"/>
              </a:ext>
            </a:extLst>
          </p:cNvPr>
          <p:cNvCxnSpPr>
            <a:cxnSpLocks/>
          </p:cNvCxnSpPr>
          <p:nvPr/>
        </p:nvCxnSpPr>
        <p:spPr>
          <a:xfrm flipH="1">
            <a:off x="4893492" y="62398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E1CAAFCA-7A7B-4FCE-838B-213FBC604987}"/>
              </a:ext>
            </a:extLst>
          </p:cNvPr>
          <p:cNvCxnSpPr>
            <a:cxnSpLocks/>
          </p:cNvCxnSpPr>
          <p:nvPr/>
        </p:nvCxnSpPr>
        <p:spPr>
          <a:xfrm>
            <a:off x="6045621" y="62398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F10EE3A4-732A-4B48-8709-8B6037359F3D}"/>
              </a:ext>
            </a:extLst>
          </p:cNvPr>
          <p:cNvCxnSpPr>
            <a:cxnSpLocks/>
          </p:cNvCxnSpPr>
          <p:nvPr/>
        </p:nvCxnSpPr>
        <p:spPr>
          <a:xfrm>
            <a:off x="4930274" y="206414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1F4E0D07-390D-4EC3-882E-469469C8D646}"/>
              </a:ext>
            </a:extLst>
          </p:cNvPr>
          <p:cNvCxnSpPr>
            <a:cxnSpLocks/>
          </p:cNvCxnSpPr>
          <p:nvPr/>
        </p:nvCxnSpPr>
        <p:spPr>
          <a:xfrm>
            <a:off x="4893493" y="417292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A6B4DD4B-4C20-41AC-A80F-F163D3407306}"/>
              </a:ext>
            </a:extLst>
          </p:cNvPr>
          <p:cNvCxnSpPr>
            <a:cxnSpLocks/>
          </p:cNvCxnSpPr>
          <p:nvPr/>
        </p:nvCxnSpPr>
        <p:spPr>
          <a:xfrm>
            <a:off x="6441789" y="399722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6847908B-4586-4A10-B1B6-AC6236EDB345}"/>
              </a:ext>
            </a:extLst>
          </p:cNvPr>
          <p:cNvCxnSpPr>
            <a:cxnSpLocks/>
          </p:cNvCxnSpPr>
          <p:nvPr/>
        </p:nvCxnSpPr>
        <p:spPr>
          <a:xfrm>
            <a:off x="6441789" y="39972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430B22E5-BFAD-4AD7-ACFB-631D489C9087}"/>
              </a:ext>
            </a:extLst>
          </p:cNvPr>
          <p:cNvCxnSpPr>
            <a:cxnSpLocks/>
          </p:cNvCxnSpPr>
          <p:nvPr/>
        </p:nvCxnSpPr>
        <p:spPr>
          <a:xfrm>
            <a:off x="6942167" y="399722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C676BE0-1313-4A2B-A3A7-B6FF9899D228}"/>
              </a:ext>
            </a:extLst>
          </p:cNvPr>
          <p:cNvCxnSpPr>
            <a:cxnSpLocks/>
          </p:cNvCxnSpPr>
          <p:nvPr/>
        </p:nvCxnSpPr>
        <p:spPr>
          <a:xfrm>
            <a:off x="6441789" y="518745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4C683C0-D5A5-4C01-9037-368BDF7FCA85}"/>
              </a:ext>
            </a:extLst>
          </p:cNvPr>
          <p:cNvSpPr txBox="1"/>
          <p:nvPr/>
        </p:nvSpPr>
        <p:spPr>
          <a:xfrm>
            <a:off x="6961042" y="431095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A26AADF3-85FC-4175-A34B-DDE62B4D0689}"/>
              </a:ext>
            </a:extLst>
          </p:cNvPr>
          <p:cNvCxnSpPr>
            <a:cxnSpLocks/>
          </p:cNvCxnSpPr>
          <p:nvPr/>
        </p:nvCxnSpPr>
        <p:spPr>
          <a:xfrm>
            <a:off x="6441789" y="463885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0158EDF5-4EB5-4860-98A1-959E33B4089E}"/>
              </a:ext>
            </a:extLst>
          </p:cNvPr>
          <p:cNvCxnSpPr>
            <a:cxnSpLocks/>
          </p:cNvCxnSpPr>
          <p:nvPr/>
        </p:nvCxnSpPr>
        <p:spPr>
          <a:xfrm>
            <a:off x="6460664" y="445296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7308996-9F04-45E7-B4BB-4F2B2AF0B3C9}"/>
              </a:ext>
            </a:extLst>
          </p:cNvPr>
          <p:cNvSpPr txBox="1"/>
          <p:nvPr/>
        </p:nvSpPr>
        <p:spPr>
          <a:xfrm>
            <a:off x="6538420" y="434566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839B8FA-4616-474F-8A73-C9AC20B44626}"/>
              </a:ext>
            </a:extLst>
          </p:cNvPr>
          <p:cNvCxnSpPr/>
          <p:nvPr/>
        </p:nvCxnSpPr>
        <p:spPr>
          <a:xfrm>
            <a:off x="6441789" y="419307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8CE96F8E-B8D7-4C61-A15C-BE91855BF27D}"/>
              </a:ext>
            </a:extLst>
          </p:cNvPr>
          <p:cNvSpPr txBox="1"/>
          <p:nvPr/>
        </p:nvSpPr>
        <p:spPr>
          <a:xfrm>
            <a:off x="6938022" y="392556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02" name="자유형: 도형 101">
            <a:extLst>
              <a:ext uri="{FF2B5EF4-FFF2-40B4-BE49-F238E27FC236}">
                <a16:creationId xmlns:a16="http://schemas.microsoft.com/office/drawing/2014/main" id="{87A1189D-6873-41DD-97DF-A3BAB6EA68D5}"/>
              </a:ext>
            </a:extLst>
          </p:cNvPr>
          <p:cNvSpPr/>
          <p:nvPr/>
        </p:nvSpPr>
        <p:spPr>
          <a:xfrm>
            <a:off x="6297777" y="3644466"/>
            <a:ext cx="502164" cy="460651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4A94D9A0-628D-4A74-9DA9-F4547CB8A257}"/>
              </a:ext>
            </a:extLst>
          </p:cNvPr>
          <p:cNvCxnSpPr>
            <a:cxnSpLocks/>
          </p:cNvCxnSpPr>
          <p:nvPr/>
        </p:nvCxnSpPr>
        <p:spPr>
          <a:xfrm>
            <a:off x="7438639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D9A6B85C-8283-4F55-81E2-B55223B2135A}"/>
              </a:ext>
            </a:extLst>
          </p:cNvPr>
          <p:cNvCxnSpPr>
            <a:cxnSpLocks/>
          </p:cNvCxnSpPr>
          <p:nvPr/>
        </p:nvCxnSpPr>
        <p:spPr>
          <a:xfrm>
            <a:off x="7438639" y="40213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5B5C1245-5A67-4B8F-87E2-B58A32283A87}"/>
              </a:ext>
            </a:extLst>
          </p:cNvPr>
          <p:cNvCxnSpPr>
            <a:cxnSpLocks/>
          </p:cNvCxnSpPr>
          <p:nvPr/>
        </p:nvCxnSpPr>
        <p:spPr>
          <a:xfrm>
            <a:off x="7939017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A0B3ACFD-9134-4BB1-9A48-02F091FB1901}"/>
              </a:ext>
            </a:extLst>
          </p:cNvPr>
          <p:cNvCxnSpPr>
            <a:cxnSpLocks/>
          </p:cNvCxnSpPr>
          <p:nvPr/>
        </p:nvCxnSpPr>
        <p:spPr>
          <a:xfrm>
            <a:off x="7438639" y="52116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6EA6A84-A858-4A3D-A454-816B90B15211}"/>
              </a:ext>
            </a:extLst>
          </p:cNvPr>
          <p:cNvSpPr txBox="1"/>
          <p:nvPr/>
        </p:nvSpPr>
        <p:spPr>
          <a:xfrm>
            <a:off x="7957892" y="433511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0ECBD258-0D4B-447A-A7FC-87568925ED9E}"/>
              </a:ext>
            </a:extLst>
          </p:cNvPr>
          <p:cNvCxnSpPr>
            <a:cxnSpLocks/>
          </p:cNvCxnSpPr>
          <p:nvPr/>
        </p:nvCxnSpPr>
        <p:spPr>
          <a:xfrm>
            <a:off x="7438639" y="46630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89CD3040-F5AB-4DE5-A052-3C561339AD18}"/>
              </a:ext>
            </a:extLst>
          </p:cNvPr>
          <p:cNvCxnSpPr>
            <a:cxnSpLocks/>
          </p:cNvCxnSpPr>
          <p:nvPr/>
        </p:nvCxnSpPr>
        <p:spPr>
          <a:xfrm>
            <a:off x="7457514" y="44771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AFFB8017-173C-4DFA-A4E8-85048881A5E9}"/>
              </a:ext>
            </a:extLst>
          </p:cNvPr>
          <p:cNvSpPr txBox="1"/>
          <p:nvPr/>
        </p:nvSpPr>
        <p:spPr>
          <a:xfrm>
            <a:off x="7535270" y="436982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0C6A46BC-8328-4D16-8425-E81E80064C56}"/>
              </a:ext>
            </a:extLst>
          </p:cNvPr>
          <p:cNvCxnSpPr/>
          <p:nvPr/>
        </p:nvCxnSpPr>
        <p:spPr>
          <a:xfrm>
            <a:off x="7438639" y="421722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36A4DCF-AEF2-4647-882E-529DF33D0794}"/>
              </a:ext>
            </a:extLst>
          </p:cNvPr>
          <p:cNvSpPr txBox="1"/>
          <p:nvPr/>
        </p:nvSpPr>
        <p:spPr>
          <a:xfrm>
            <a:off x="7934872" y="39497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13" name="자유형: 도형 112">
            <a:extLst>
              <a:ext uri="{FF2B5EF4-FFF2-40B4-BE49-F238E27FC236}">
                <a16:creationId xmlns:a16="http://schemas.microsoft.com/office/drawing/2014/main" id="{D5DEF1F5-C483-4219-8505-4DE4E4859691}"/>
              </a:ext>
            </a:extLst>
          </p:cNvPr>
          <p:cNvSpPr/>
          <p:nvPr/>
        </p:nvSpPr>
        <p:spPr>
          <a:xfrm>
            <a:off x="6314967" y="2979625"/>
            <a:ext cx="1285901" cy="110112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D66F319-2234-4C5B-883D-F811C512453A}"/>
              </a:ext>
            </a:extLst>
          </p:cNvPr>
          <p:cNvSpPr txBox="1"/>
          <p:nvPr/>
        </p:nvSpPr>
        <p:spPr>
          <a:xfrm>
            <a:off x="4939504" y="2488639"/>
            <a:ext cx="17713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kthreadd(){}</a:t>
            </a:r>
          </a:p>
          <a:p>
            <a:endParaRPr lang="en-US" sz="1200"/>
          </a:p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kernel_threadd, ..);</a:t>
            </a:r>
          </a:p>
        </p:txBody>
      </p:sp>
      <p:sp>
        <p:nvSpPr>
          <p:cNvPr id="115" name="자유형: 도형 114">
            <a:extLst>
              <a:ext uri="{FF2B5EF4-FFF2-40B4-BE49-F238E27FC236}">
                <a16:creationId xmlns:a16="http://schemas.microsoft.com/office/drawing/2014/main" id="{B45FD628-9FE9-4904-8C35-219827770C40}"/>
              </a:ext>
            </a:extLst>
          </p:cNvPr>
          <p:cNvSpPr/>
          <p:nvPr/>
        </p:nvSpPr>
        <p:spPr>
          <a:xfrm>
            <a:off x="6868192" y="5349058"/>
            <a:ext cx="500375" cy="77180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5E9C08A-DC81-4BBC-A1ED-26739B1AA958}"/>
              </a:ext>
            </a:extLst>
          </p:cNvPr>
          <p:cNvSpPr txBox="1"/>
          <p:nvPr/>
        </p:nvSpPr>
        <p:spPr>
          <a:xfrm>
            <a:off x="6314966" y="545963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CAE88E7-EF67-4B64-BC2A-FE265E718AD3}"/>
              </a:ext>
            </a:extLst>
          </p:cNvPr>
          <p:cNvSpPr txBox="1"/>
          <p:nvPr/>
        </p:nvSpPr>
        <p:spPr>
          <a:xfrm>
            <a:off x="7213007" y="5451601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52A3BBA-B80B-4ADF-A0A5-BD00B6551073}"/>
              </a:ext>
            </a:extLst>
          </p:cNvPr>
          <p:cNvSpPr txBox="1"/>
          <p:nvPr/>
        </p:nvSpPr>
        <p:spPr>
          <a:xfrm>
            <a:off x="5431972" y="593953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19" name="자유형: 도형 118">
            <a:extLst>
              <a:ext uri="{FF2B5EF4-FFF2-40B4-BE49-F238E27FC236}">
                <a16:creationId xmlns:a16="http://schemas.microsoft.com/office/drawing/2014/main" id="{F671231F-4494-42A9-8FAE-BFE76ADF0255}"/>
              </a:ext>
            </a:extLst>
          </p:cNvPr>
          <p:cNvSpPr/>
          <p:nvPr/>
        </p:nvSpPr>
        <p:spPr>
          <a:xfrm>
            <a:off x="5873418" y="5301495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6D87E94E-58A9-4C03-82B9-527C16381BC7}"/>
              </a:ext>
            </a:extLst>
          </p:cNvPr>
          <p:cNvCxnSpPr>
            <a:cxnSpLocks/>
          </p:cNvCxnSpPr>
          <p:nvPr/>
        </p:nvCxnSpPr>
        <p:spPr>
          <a:xfrm>
            <a:off x="8332765" y="398101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877F7C04-06E5-461A-B6FC-1864F6939955}"/>
              </a:ext>
            </a:extLst>
          </p:cNvPr>
          <p:cNvCxnSpPr>
            <a:cxnSpLocks/>
          </p:cNvCxnSpPr>
          <p:nvPr/>
        </p:nvCxnSpPr>
        <p:spPr>
          <a:xfrm>
            <a:off x="8332765" y="40213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>
            <a:extLst>
              <a:ext uri="{FF2B5EF4-FFF2-40B4-BE49-F238E27FC236}">
                <a16:creationId xmlns:a16="http://schemas.microsoft.com/office/drawing/2014/main" id="{E5CF329F-7182-43D0-A0C4-E0E2B32375A5}"/>
              </a:ext>
            </a:extLst>
          </p:cNvPr>
          <p:cNvCxnSpPr>
            <a:cxnSpLocks/>
          </p:cNvCxnSpPr>
          <p:nvPr/>
        </p:nvCxnSpPr>
        <p:spPr>
          <a:xfrm>
            <a:off x="8833143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4E06BED7-DB6B-440A-AC8D-2F8E739C2B62}"/>
              </a:ext>
            </a:extLst>
          </p:cNvPr>
          <p:cNvCxnSpPr>
            <a:cxnSpLocks/>
          </p:cNvCxnSpPr>
          <p:nvPr/>
        </p:nvCxnSpPr>
        <p:spPr>
          <a:xfrm>
            <a:off x="8332765" y="52116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194D206E-4076-412F-A2DF-28AA5D4C2D93}"/>
              </a:ext>
            </a:extLst>
          </p:cNvPr>
          <p:cNvSpPr txBox="1"/>
          <p:nvPr/>
        </p:nvSpPr>
        <p:spPr>
          <a:xfrm>
            <a:off x="8852018" y="433511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25" name="직선 연결선 124">
            <a:extLst>
              <a:ext uri="{FF2B5EF4-FFF2-40B4-BE49-F238E27FC236}">
                <a16:creationId xmlns:a16="http://schemas.microsoft.com/office/drawing/2014/main" id="{8AF6FDB2-604E-422B-BE3F-4021E9D5F0E0}"/>
              </a:ext>
            </a:extLst>
          </p:cNvPr>
          <p:cNvCxnSpPr>
            <a:cxnSpLocks/>
          </p:cNvCxnSpPr>
          <p:nvPr/>
        </p:nvCxnSpPr>
        <p:spPr>
          <a:xfrm>
            <a:off x="8332765" y="46630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6F4DA6E2-0780-481E-8B4B-1CB3A682E776}"/>
              </a:ext>
            </a:extLst>
          </p:cNvPr>
          <p:cNvCxnSpPr>
            <a:cxnSpLocks/>
          </p:cNvCxnSpPr>
          <p:nvPr/>
        </p:nvCxnSpPr>
        <p:spPr>
          <a:xfrm>
            <a:off x="8351640" y="44771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9D3900AC-4B27-4391-9A15-42F8184BEBFD}"/>
              </a:ext>
            </a:extLst>
          </p:cNvPr>
          <p:cNvSpPr txBox="1"/>
          <p:nvPr/>
        </p:nvSpPr>
        <p:spPr>
          <a:xfrm>
            <a:off x="8429396" y="436982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</a:t>
            </a:r>
          </a:p>
        </p:txBody>
      </p: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0ED77889-4EA6-40CE-A96F-206A6AD3DBD1}"/>
              </a:ext>
            </a:extLst>
          </p:cNvPr>
          <p:cNvCxnSpPr/>
          <p:nvPr/>
        </p:nvCxnSpPr>
        <p:spPr>
          <a:xfrm>
            <a:off x="8332765" y="421722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46762033-C412-41A4-8BAF-51AE6E15A58F}"/>
              </a:ext>
            </a:extLst>
          </p:cNvPr>
          <p:cNvSpPr txBox="1"/>
          <p:nvPr/>
        </p:nvSpPr>
        <p:spPr>
          <a:xfrm>
            <a:off x="8828998" y="39497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187927F-38FE-49D1-8234-ED4F2A2763F7}"/>
              </a:ext>
            </a:extLst>
          </p:cNvPr>
          <p:cNvSpPr txBox="1"/>
          <p:nvPr/>
        </p:nvSpPr>
        <p:spPr>
          <a:xfrm>
            <a:off x="8258587" y="5290032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kthreadd</a:t>
            </a:r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9DEE8F9C-5CCC-48D8-A999-D342A17ED69F}"/>
              </a:ext>
            </a:extLst>
          </p:cNvPr>
          <p:cNvSpPr/>
          <p:nvPr/>
        </p:nvSpPr>
        <p:spPr>
          <a:xfrm>
            <a:off x="6368226" y="2640772"/>
            <a:ext cx="2232619" cy="1516507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FDEDD486-CB26-4724-91D9-45C1992FB038}"/>
              </a:ext>
            </a:extLst>
          </p:cNvPr>
          <p:cNvSpPr/>
          <p:nvPr/>
        </p:nvSpPr>
        <p:spPr>
          <a:xfrm>
            <a:off x="7968343" y="5341257"/>
            <a:ext cx="348382" cy="116114"/>
          </a:xfrm>
          <a:custGeom>
            <a:avLst/>
            <a:gdLst>
              <a:gd name="connsiteX0" fmla="*/ 0 w 348382"/>
              <a:gd name="connsiteY0" fmla="*/ 58057 h 116114"/>
              <a:gd name="connsiteX1" fmla="*/ 116114 w 348382"/>
              <a:gd name="connsiteY1" fmla="*/ 116114 h 116114"/>
              <a:gd name="connsiteX2" fmla="*/ 246743 w 348382"/>
              <a:gd name="connsiteY2" fmla="*/ 101600 h 116114"/>
              <a:gd name="connsiteX3" fmla="*/ 333828 w 348382"/>
              <a:gd name="connsiteY3" fmla="*/ 58057 h 116114"/>
              <a:gd name="connsiteX4" fmla="*/ 348343 w 348382"/>
              <a:gd name="connsiteY4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82" h="116114">
                <a:moveTo>
                  <a:pt x="0" y="58057"/>
                </a:moveTo>
                <a:cubicBezTo>
                  <a:pt x="13672" y="66260"/>
                  <a:pt x="84866" y="116114"/>
                  <a:pt x="116114" y="116114"/>
                </a:cubicBezTo>
                <a:cubicBezTo>
                  <a:pt x="159925" y="116114"/>
                  <a:pt x="203200" y="106438"/>
                  <a:pt x="246743" y="101600"/>
                </a:cubicBezTo>
                <a:cubicBezTo>
                  <a:pt x="275429" y="92038"/>
                  <a:pt x="313364" y="83637"/>
                  <a:pt x="333828" y="58057"/>
                </a:cubicBezTo>
                <a:cubicBezTo>
                  <a:pt x="349873" y="38001"/>
                  <a:pt x="348343" y="20935"/>
                  <a:pt x="34834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2D4C2F2-BC8A-4305-814D-83A964784ADF}"/>
              </a:ext>
            </a:extLst>
          </p:cNvPr>
          <p:cNvSpPr txBox="1"/>
          <p:nvPr/>
        </p:nvSpPr>
        <p:spPr>
          <a:xfrm>
            <a:off x="1461111" y="-40338"/>
            <a:ext cx="47606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rest_init()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kernel_thread(kernel_init, ....);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C2AD11D-1C10-428A-AE25-F1076646EAEB}"/>
              </a:ext>
            </a:extLst>
          </p:cNvPr>
          <p:cNvSpPr txBox="1"/>
          <p:nvPr/>
        </p:nvSpPr>
        <p:spPr>
          <a:xfrm>
            <a:off x="1476752" y="513207"/>
            <a:ext cx="47606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kernel_thread(kthreadd, ...); </a:t>
            </a:r>
          </a:p>
        </p:txBody>
      </p:sp>
    </p:spTree>
    <p:extLst>
      <p:ext uri="{BB962C8B-B14F-4D97-AF65-F5344CB8AC3E}">
        <p14:creationId xmlns:p14="http://schemas.microsoft.com/office/powerpoint/2010/main" val="130103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>
            <a:cxnSpLocks/>
          </p:cNvCxnSpPr>
          <p:nvPr/>
        </p:nvCxnSpPr>
        <p:spPr>
          <a:xfrm>
            <a:off x="2240204" y="2204864"/>
            <a:ext cx="248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772991" y="1738006"/>
            <a:ext cx="264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schedule();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0075B360-952D-4CCA-A2B1-1C5C048744E3}"/>
              </a:ext>
            </a:extLst>
          </p:cNvPr>
          <p:cNvCxnSpPr>
            <a:cxnSpLocks/>
          </p:cNvCxnSpPr>
          <p:nvPr/>
        </p:nvCxnSpPr>
        <p:spPr>
          <a:xfrm flipH="1">
            <a:off x="4893492" y="62398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E1CAAFCA-7A7B-4FCE-838B-213FBC604987}"/>
              </a:ext>
            </a:extLst>
          </p:cNvPr>
          <p:cNvCxnSpPr>
            <a:cxnSpLocks/>
          </p:cNvCxnSpPr>
          <p:nvPr/>
        </p:nvCxnSpPr>
        <p:spPr>
          <a:xfrm>
            <a:off x="6045621" y="62398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F10EE3A4-732A-4B48-8709-8B6037359F3D}"/>
              </a:ext>
            </a:extLst>
          </p:cNvPr>
          <p:cNvCxnSpPr>
            <a:cxnSpLocks/>
          </p:cNvCxnSpPr>
          <p:nvPr/>
        </p:nvCxnSpPr>
        <p:spPr>
          <a:xfrm>
            <a:off x="4930274" y="206414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1F4E0D07-390D-4EC3-882E-469469C8D646}"/>
              </a:ext>
            </a:extLst>
          </p:cNvPr>
          <p:cNvCxnSpPr>
            <a:cxnSpLocks/>
          </p:cNvCxnSpPr>
          <p:nvPr/>
        </p:nvCxnSpPr>
        <p:spPr>
          <a:xfrm>
            <a:off x="4893493" y="417292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A6B4DD4B-4C20-41AC-A80F-F163D3407306}"/>
              </a:ext>
            </a:extLst>
          </p:cNvPr>
          <p:cNvCxnSpPr>
            <a:cxnSpLocks/>
          </p:cNvCxnSpPr>
          <p:nvPr/>
        </p:nvCxnSpPr>
        <p:spPr>
          <a:xfrm>
            <a:off x="6441789" y="399722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6847908B-4586-4A10-B1B6-AC6236EDB345}"/>
              </a:ext>
            </a:extLst>
          </p:cNvPr>
          <p:cNvCxnSpPr>
            <a:cxnSpLocks/>
          </p:cNvCxnSpPr>
          <p:nvPr/>
        </p:nvCxnSpPr>
        <p:spPr>
          <a:xfrm>
            <a:off x="6441789" y="39972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430B22E5-BFAD-4AD7-ACFB-631D489C9087}"/>
              </a:ext>
            </a:extLst>
          </p:cNvPr>
          <p:cNvCxnSpPr>
            <a:cxnSpLocks/>
          </p:cNvCxnSpPr>
          <p:nvPr/>
        </p:nvCxnSpPr>
        <p:spPr>
          <a:xfrm>
            <a:off x="6942167" y="399722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C676BE0-1313-4A2B-A3A7-B6FF9899D228}"/>
              </a:ext>
            </a:extLst>
          </p:cNvPr>
          <p:cNvCxnSpPr>
            <a:cxnSpLocks/>
          </p:cNvCxnSpPr>
          <p:nvPr/>
        </p:nvCxnSpPr>
        <p:spPr>
          <a:xfrm>
            <a:off x="6441789" y="518745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4C683C0-D5A5-4C01-9037-368BDF7FCA85}"/>
              </a:ext>
            </a:extLst>
          </p:cNvPr>
          <p:cNvSpPr txBox="1"/>
          <p:nvPr/>
        </p:nvSpPr>
        <p:spPr>
          <a:xfrm>
            <a:off x="6961042" y="431095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A26AADF3-85FC-4175-A34B-DDE62B4D0689}"/>
              </a:ext>
            </a:extLst>
          </p:cNvPr>
          <p:cNvCxnSpPr>
            <a:cxnSpLocks/>
          </p:cNvCxnSpPr>
          <p:nvPr/>
        </p:nvCxnSpPr>
        <p:spPr>
          <a:xfrm>
            <a:off x="6441789" y="463885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0158EDF5-4EB5-4860-98A1-959E33B4089E}"/>
              </a:ext>
            </a:extLst>
          </p:cNvPr>
          <p:cNvCxnSpPr>
            <a:cxnSpLocks/>
          </p:cNvCxnSpPr>
          <p:nvPr/>
        </p:nvCxnSpPr>
        <p:spPr>
          <a:xfrm>
            <a:off x="6460664" y="445296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7308996-9F04-45E7-B4BB-4F2B2AF0B3C9}"/>
              </a:ext>
            </a:extLst>
          </p:cNvPr>
          <p:cNvSpPr txBox="1"/>
          <p:nvPr/>
        </p:nvSpPr>
        <p:spPr>
          <a:xfrm>
            <a:off x="6538420" y="434566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7839B8FA-4616-474F-8A73-C9AC20B44626}"/>
              </a:ext>
            </a:extLst>
          </p:cNvPr>
          <p:cNvCxnSpPr/>
          <p:nvPr/>
        </p:nvCxnSpPr>
        <p:spPr>
          <a:xfrm>
            <a:off x="6441789" y="419307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8CE96F8E-B8D7-4C61-A15C-BE91855BF27D}"/>
              </a:ext>
            </a:extLst>
          </p:cNvPr>
          <p:cNvSpPr txBox="1"/>
          <p:nvPr/>
        </p:nvSpPr>
        <p:spPr>
          <a:xfrm>
            <a:off x="6938022" y="392556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02" name="자유형: 도형 101">
            <a:extLst>
              <a:ext uri="{FF2B5EF4-FFF2-40B4-BE49-F238E27FC236}">
                <a16:creationId xmlns:a16="http://schemas.microsoft.com/office/drawing/2014/main" id="{87A1189D-6873-41DD-97DF-A3BAB6EA68D5}"/>
              </a:ext>
            </a:extLst>
          </p:cNvPr>
          <p:cNvSpPr/>
          <p:nvPr/>
        </p:nvSpPr>
        <p:spPr>
          <a:xfrm>
            <a:off x="6249730" y="3725049"/>
            <a:ext cx="550211" cy="38006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4A94D9A0-628D-4A74-9DA9-F4547CB8A257}"/>
              </a:ext>
            </a:extLst>
          </p:cNvPr>
          <p:cNvCxnSpPr>
            <a:cxnSpLocks/>
          </p:cNvCxnSpPr>
          <p:nvPr/>
        </p:nvCxnSpPr>
        <p:spPr>
          <a:xfrm>
            <a:off x="7438639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D9A6B85C-8283-4F55-81E2-B55223B2135A}"/>
              </a:ext>
            </a:extLst>
          </p:cNvPr>
          <p:cNvCxnSpPr>
            <a:cxnSpLocks/>
          </p:cNvCxnSpPr>
          <p:nvPr/>
        </p:nvCxnSpPr>
        <p:spPr>
          <a:xfrm>
            <a:off x="7438639" y="40213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5B5C1245-5A67-4B8F-87E2-B58A32283A87}"/>
              </a:ext>
            </a:extLst>
          </p:cNvPr>
          <p:cNvCxnSpPr>
            <a:cxnSpLocks/>
          </p:cNvCxnSpPr>
          <p:nvPr/>
        </p:nvCxnSpPr>
        <p:spPr>
          <a:xfrm>
            <a:off x="7939017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A0B3ACFD-9134-4BB1-9A48-02F091FB1901}"/>
              </a:ext>
            </a:extLst>
          </p:cNvPr>
          <p:cNvCxnSpPr>
            <a:cxnSpLocks/>
          </p:cNvCxnSpPr>
          <p:nvPr/>
        </p:nvCxnSpPr>
        <p:spPr>
          <a:xfrm>
            <a:off x="7438639" y="52116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6EA6A84-A858-4A3D-A454-816B90B15211}"/>
              </a:ext>
            </a:extLst>
          </p:cNvPr>
          <p:cNvSpPr txBox="1"/>
          <p:nvPr/>
        </p:nvSpPr>
        <p:spPr>
          <a:xfrm>
            <a:off x="7957892" y="433511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0ECBD258-0D4B-447A-A7FC-87568925ED9E}"/>
              </a:ext>
            </a:extLst>
          </p:cNvPr>
          <p:cNvCxnSpPr>
            <a:cxnSpLocks/>
          </p:cNvCxnSpPr>
          <p:nvPr/>
        </p:nvCxnSpPr>
        <p:spPr>
          <a:xfrm>
            <a:off x="7438639" y="46630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89CD3040-F5AB-4DE5-A052-3C561339AD18}"/>
              </a:ext>
            </a:extLst>
          </p:cNvPr>
          <p:cNvCxnSpPr>
            <a:cxnSpLocks/>
          </p:cNvCxnSpPr>
          <p:nvPr/>
        </p:nvCxnSpPr>
        <p:spPr>
          <a:xfrm>
            <a:off x="7457514" y="44771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AFFB8017-173C-4DFA-A4E8-85048881A5E9}"/>
              </a:ext>
            </a:extLst>
          </p:cNvPr>
          <p:cNvSpPr txBox="1"/>
          <p:nvPr/>
        </p:nvSpPr>
        <p:spPr>
          <a:xfrm>
            <a:off x="7535270" y="436982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0C6A46BC-8328-4D16-8425-E81E80064C56}"/>
              </a:ext>
            </a:extLst>
          </p:cNvPr>
          <p:cNvCxnSpPr/>
          <p:nvPr/>
        </p:nvCxnSpPr>
        <p:spPr>
          <a:xfrm>
            <a:off x="7438639" y="421722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36A4DCF-AEF2-4647-882E-529DF33D0794}"/>
              </a:ext>
            </a:extLst>
          </p:cNvPr>
          <p:cNvSpPr txBox="1"/>
          <p:nvPr/>
        </p:nvSpPr>
        <p:spPr>
          <a:xfrm>
            <a:off x="7934872" y="39497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13" name="자유형: 도형 112">
            <a:extLst>
              <a:ext uri="{FF2B5EF4-FFF2-40B4-BE49-F238E27FC236}">
                <a16:creationId xmlns:a16="http://schemas.microsoft.com/office/drawing/2014/main" id="{D5DEF1F5-C483-4219-8505-4DE4E4859691}"/>
              </a:ext>
            </a:extLst>
          </p:cNvPr>
          <p:cNvSpPr/>
          <p:nvPr/>
        </p:nvSpPr>
        <p:spPr>
          <a:xfrm>
            <a:off x="6314967" y="2979625"/>
            <a:ext cx="1285901" cy="110112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D66F319-2234-4C5B-883D-F811C512453A}"/>
              </a:ext>
            </a:extLst>
          </p:cNvPr>
          <p:cNvSpPr txBox="1"/>
          <p:nvPr/>
        </p:nvSpPr>
        <p:spPr>
          <a:xfrm>
            <a:off x="4939504" y="2488639"/>
            <a:ext cx="17713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kthreadd(){}</a:t>
            </a:r>
          </a:p>
          <a:p>
            <a:endParaRPr lang="en-US" sz="1200"/>
          </a:p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schedule();</a:t>
            </a:r>
          </a:p>
        </p:txBody>
      </p:sp>
      <p:sp>
        <p:nvSpPr>
          <p:cNvPr id="115" name="자유형: 도형 114">
            <a:extLst>
              <a:ext uri="{FF2B5EF4-FFF2-40B4-BE49-F238E27FC236}">
                <a16:creationId xmlns:a16="http://schemas.microsoft.com/office/drawing/2014/main" id="{B45FD628-9FE9-4904-8C35-219827770C40}"/>
              </a:ext>
            </a:extLst>
          </p:cNvPr>
          <p:cNvSpPr/>
          <p:nvPr/>
        </p:nvSpPr>
        <p:spPr>
          <a:xfrm>
            <a:off x="6868192" y="5349058"/>
            <a:ext cx="500375" cy="77180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5E9C08A-DC81-4BBC-A1ED-26739B1AA958}"/>
              </a:ext>
            </a:extLst>
          </p:cNvPr>
          <p:cNvSpPr txBox="1"/>
          <p:nvPr/>
        </p:nvSpPr>
        <p:spPr>
          <a:xfrm>
            <a:off x="6314966" y="545963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CAE88E7-EF67-4B64-BC2A-FE265E718AD3}"/>
              </a:ext>
            </a:extLst>
          </p:cNvPr>
          <p:cNvSpPr txBox="1"/>
          <p:nvPr/>
        </p:nvSpPr>
        <p:spPr>
          <a:xfrm>
            <a:off x="7213007" y="5451601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52A3BBA-B80B-4ADF-A0A5-BD00B6551073}"/>
              </a:ext>
            </a:extLst>
          </p:cNvPr>
          <p:cNvSpPr txBox="1"/>
          <p:nvPr/>
        </p:nvSpPr>
        <p:spPr>
          <a:xfrm>
            <a:off x="6874147" y="6057545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19" name="자유형: 도형 118">
            <a:extLst>
              <a:ext uri="{FF2B5EF4-FFF2-40B4-BE49-F238E27FC236}">
                <a16:creationId xmlns:a16="http://schemas.microsoft.com/office/drawing/2014/main" id="{F671231F-4494-42A9-8FAE-BFE76ADF0255}"/>
              </a:ext>
            </a:extLst>
          </p:cNvPr>
          <p:cNvSpPr/>
          <p:nvPr/>
        </p:nvSpPr>
        <p:spPr>
          <a:xfrm>
            <a:off x="7176378" y="5360439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6D87E94E-58A9-4C03-82B9-527C16381BC7}"/>
              </a:ext>
            </a:extLst>
          </p:cNvPr>
          <p:cNvCxnSpPr>
            <a:cxnSpLocks/>
          </p:cNvCxnSpPr>
          <p:nvPr/>
        </p:nvCxnSpPr>
        <p:spPr>
          <a:xfrm>
            <a:off x="8332765" y="398101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877F7C04-06E5-461A-B6FC-1864F6939955}"/>
              </a:ext>
            </a:extLst>
          </p:cNvPr>
          <p:cNvCxnSpPr>
            <a:cxnSpLocks/>
          </p:cNvCxnSpPr>
          <p:nvPr/>
        </p:nvCxnSpPr>
        <p:spPr>
          <a:xfrm>
            <a:off x="8332765" y="40213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>
            <a:extLst>
              <a:ext uri="{FF2B5EF4-FFF2-40B4-BE49-F238E27FC236}">
                <a16:creationId xmlns:a16="http://schemas.microsoft.com/office/drawing/2014/main" id="{E5CF329F-7182-43D0-A0C4-E0E2B32375A5}"/>
              </a:ext>
            </a:extLst>
          </p:cNvPr>
          <p:cNvCxnSpPr>
            <a:cxnSpLocks/>
          </p:cNvCxnSpPr>
          <p:nvPr/>
        </p:nvCxnSpPr>
        <p:spPr>
          <a:xfrm>
            <a:off x="8833143" y="402137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4E06BED7-DB6B-440A-AC8D-2F8E739C2B62}"/>
              </a:ext>
            </a:extLst>
          </p:cNvPr>
          <p:cNvCxnSpPr>
            <a:cxnSpLocks/>
          </p:cNvCxnSpPr>
          <p:nvPr/>
        </p:nvCxnSpPr>
        <p:spPr>
          <a:xfrm>
            <a:off x="8332765" y="521161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194D206E-4076-412F-A2DF-28AA5D4C2D93}"/>
              </a:ext>
            </a:extLst>
          </p:cNvPr>
          <p:cNvSpPr txBox="1"/>
          <p:nvPr/>
        </p:nvSpPr>
        <p:spPr>
          <a:xfrm>
            <a:off x="8852018" y="433511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25" name="직선 연결선 124">
            <a:extLst>
              <a:ext uri="{FF2B5EF4-FFF2-40B4-BE49-F238E27FC236}">
                <a16:creationId xmlns:a16="http://schemas.microsoft.com/office/drawing/2014/main" id="{8AF6FDB2-604E-422B-BE3F-4021E9D5F0E0}"/>
              </a:ext>
            </a:extLst>
          </p:cNvPr>
          <p:cNvCxnSpPr>
            <a:cxnSpLocks/>
          </p:cNvCxnSpPr>
          <p:nvPr/>
        </p:nvCxnSpPr>
        <p:spPr>
          <a:xfrm>
            <a:off x="8332765" y="46630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6F4DA6E2-0780-481E-8B4B-1CB3A682E776}"/>
              </a:ext>
            </a:extLst>
          </p:cNvPr>
          <p:cNvCxnSpPr>
            <a:cxnSpLocks/>
          </p:cNvCxnSpPr>
          <p:nvPr/>
        </p:nvCxnSpPr>
        <p:spPr>
          <a:xfrm>
            <a:off x="8351640" y="44771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9D3900AC-4B27-4391-9A15-42F8184BEBFD}"/>
              </a:ext>
            </a:extLst>
          </p:cNvPr>
          <p:cNvSpPr txBox="1"/>
          <p:nvPr/>
        </p:nvSpPr>
        <p:spPr>
          <a:xfrm>
            <a:off x="8429396" y="436982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</a:t>
            </a:r>
          </a:p>
        </p:txBody>
      </p: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0ED77889-4EA6-40CE-A96F-206A6AD3DBD1}"/>
              </a:ext>
            </a:extLst>
          </p:cNvPr>
          <p:cNvCxnSpPr/>
          <p:nvPr/>
        </p:nvCxnSpPr>
        <p:spPr>
          <a:xfrm>
            <a:off x="8332765" y="421722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46762033-C412-41A4-8BAF-51AE6E15A58F}"/>
              </a:ext>
            </a:extLst>
          </p:cNvPr>
          <p:cNvSpPr txBox="1"/>
          <p:nvPr/>
        </p:nvSpPr>
        <p:spPr>
          <a:xfrm>
            <a:off x="8828998" y="394972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187927F-38FE-49D1-8234-ED4F2A2763F7}"/>
              </a:ext>
            </a:extLst>
          </p:cNvPr>
          <p:cNvSpPr txBox="1"/>
          <p:nvPr/>
        </p:nvSpPr>
        <p:spPr>
          <a:xfrm>
            <a:off x="8258587" y="5290032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kthreadd</a:t>
            </a:r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9DEE8F9C-5CCC-48D8-A999-D342A17ED69F}"/>
              </a:ext>
            </a:extLst>
          </p:cNvPr>
          <p:cNvSpPr/>
          <p:nvPr/>
        </p:nvSpPr>
        <p:spPr>
          <a:xfrm>
            <a:off x="6368226" y="2640772"/>
            <a:ext cx="2232619" cy="1516507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FDEDD486-CB26-4724-91D9-45C1992FB038}"/>
              </a:ext>
            </a:extLst>
          </p:cNvPr>
          <p:cNvSpPr/>
          <p:nvPr/>
        </p:nvSpPr>
        <p:spPr>
          <a:xfrm>
            <a:off x="7968343" y="5341257"/>
            <a:ext cx="348382" cy="116114"/>
          </a:xfrm>
          <a:custGeom>
            <a:avLst/>
            <a:gdLst>
              <a:gd name="connsiteX0" fmla="*/ 0 w 348382"/>
              <a:gd name="connsiteY0" fmla="*/ 58057 h 116114"/>
              <a:gd name="connsiteX1" fmla="*/ 116114 w 348382"/>
              <a:gd name="connsiteY1" fmla="*/ 116114 h 116114"/>
              <a:gd name="connsiteX2" fmla="*/ 246743 w 348382"/>
              <a:gd name="connsiteY2" fmla="*/ 101600 h 116114"/>
              <a:gd name="connsiteX3" fmla="*/ 333828 w 348382"/>
              <a:gd name="connsiteY3" fmla="*/ 58057 h 116114"/>
              <a:gd name="connsiteX4" fmla="*/ 348343 w 348382"/>
              <a:gd name="connsiteY4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82" h="116114">
                <a:moveTo>
                  <a:pt x="0" y="58057"/>
                </a:moveTo>
                <a:cubicBezTo>
                  <a:pt x="13672" y="66260"/>
                  <a:pt x="84866" y="116114"/>
                  <a:pt x="116114" y="116114"/>
                </a:cubicBezTo>
                <a:cubicBezTo>
                  <a:pt x="159925" y="116114"/>
                  <a:pt x="203200" y="106438"/>
                  <a:pt x="246743" y="101600"/>
                </a:cubicBezTo>
                <a:cubicBezTo>
                  <a:pt x="275429" y="92038"/>
                  <a:pt x="313364" y="83637"/>
                  <a:pt x="333828" y="58057"/>
                </a:cubicBezTo>
                <a:cubicBezTo>
                  <a:pt x="349873" y="38001"/>
                  <a:pt x="348343" y="20935"/>
                  <a:pt x="34834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D163BEE6-8DAD-441C-B628-96A58581A83C}"/>
              </a:ext>
            </a:extLst>
          </p:cNvPr>
          <p:cNvCxnSpPr>
            <a:cxnSpLocks/>
          </p:cNvCxnSpPr>
          <p:nvPr/>
        </p:nvCxnSpPr>
        <p:spPr>
          <a:xfrm flipH="1">
            <a:off x="129792" y="612518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997C15B4-5F85-4B98-9412-83FF5FC20FB6}"/>
              </a:ext>
            </a:extLst>
          </p:cNvPr>
          <p:cNvCxnSpPr>
            <a:cxnSpLocks/>
          </p:cNvCxnSpPr>
          <p:nvPr/>
        </p:nvCxnSpPr>
        <p:spPr>
          <a:xfrm>
            <a:off x="1281921" y="612518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2FA8B2E8-6421-4735-A9BB-7F30E8D9A7DA}"/>
              </a:ext>
            </a:extLst>
          </p:cNvPr>
          <p:cNvCxnSpPr>
            <a:cxnSpLocks/>
          </p:cNvCxnSpPr>
          <p:nvPr/>
        </p:nvCxnSpPr>
        <p:spPr>
          <a:xfrm>
            <a:off x="166574" y="205267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4CACFC05-1248-4562-915D-EAB37FF9CF5C}"/>
              </a:ext>
            </a:extLst>
          </p:cNvPr>
          <p:cNvCxnSpPr>
            <a:cxnSpLocks/>
          </p:cNvCxnSpPr>
          <p:nvPr/>
        </p:nvCxnSpPr>
        <p:spPr>
          <a:xfrm>
            <a:off x="129793" y="416145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827B30EE-500B-423D-95E6-3BD6B7B6DCD5}"/>
              </a:ext>
            </a:extLst>
          </p:cNvPr>
          <p:cNvCxnSpPr>
            <a:cxnSpLocks/>
          </p:cNvCxnSpPr>
          <p:nvPr/>
        </p:nvCxnSpPr>
        <p:spPr>
          <a:xfrm>
            <a:off x="1678089" y="398575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A7148545-2E8A-4FE6-884B-D269F4A0DC93}"/>
              </a:ext>
            </a:extLst>
          </p:cNvPr>
          <p:cNvCxnSpPr>
            <a:cxnSpLocks/>
          </p:cNvCxnSpPr>
          <p:nvPr/>
        </p:nvCxnSpPr>
        <p:spPr>
          <a:xfrm>
            <a:off x="1678089" y="398575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3132720E-C7F8-48A1-88C6-45D7E7AE1F5F}"/>
              </a:ext>
            </a:extLst>
          </p:cNvPr>
          <p:cNvCxnSpPr>
            <a:cxnSpLocks/>
          </p:cNvCxnSpPr>
          <p:nvPr/>
        </p:nvCxnSpPr>
        <p:spPr>
          <a:xfrm>
            <a:off x="2178467" y="398575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CDAF89ED-DB6B-49BE-9E7F-3AE3B426A88F}"/>
              </a:ext>
            </a:extLst>
          </p:cNvPr>
          <p:cNvCxnSpPr>
            <a:cxnSpLocks/>
          </p:cNvCxnSpPr>
          <p:nvPr/>
        </p:nvCxnSpPr>
        <p:spPr>
          <a:xfrm>
            <a:off x="1678089" y="517599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E8F43406-FF6E-4CC1-9EFF-EEC296BA35F5}"/>
              </a:ext>
            </a:extLst>
          </p:cNvPr>
          <p:cNvSpPr txBox="1"/>
          <p:nvPr/>
        </p:nvSpPr>
        <p:spPr>
          <a:xfrm>
            <a:off x="2197342" y="42994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902B17E1-EBF8-4B8E-A73B-93AB08035BCD}"/>
              </a:ext>
            </a:extLst>
          </p:cNvPr>
          <p:cNvCxnSpPr>
            <a:cxnSpLocks/>
          </p:cNvCxnSpPr>
          <p:nvPr/>
        </p:nvCxnSpPr>
        <p:spPr>
          <a:xfrm>
            <a:off x="1678089" y="462739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14639FF5-6C7E-491D-A2F4-2B0DDA19A89A}"/>
              </a:ext>
            </a:extLst>
          </p:cNvPr>
          <p:cNvCxnSpPr>
            <a:cxnSpLocks/>
          </p:cNvCxnSpPr>
          <p:nvPr/>
        </p:nvCxnSpPr>
        <p:spPr>
          <a:xfrm>
            <a:off x="1696964" y="44414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F3F4832E-DAC2-48CB-B2CF-ECA41282AC9D}"/>
              </a:ext>
            </a:extLst>
          </p:cNvPr>
          <p:cNvSpPr txBox="1"/>
          <p:nvPr/>
        </p:nvSpPr>
        <p:spPr>
          <a:xfrm>
            <a:off x="1774720" y="4334200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54DE5C80-AD76-42F6-8695-97C05AC816FB}"/>
              </a:ext>
            </a:extLst>
          </p:cNvPr>
          <p:cNvCxnSpPr/>
          <p:nvPr/>
        </p:nvCxnSpPr>
        <p:spPr>
          <a:xfrm>
            <a:off x="1678089" y="418160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BE5BD95-FAFB-40B1-9CA0-68E5B92FA280}"/>
              </a:ext>
            </a:extLst>
          </p:cNvPr>
          <p:cNvSpPr txBox="1"/>
          <p:nvPr/>
        </p:nvSpPr>
        <p:spPr>
          <a:xfrm>
            <a:off x="2174322" y="391410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34" name="자유형: 도형 133">
            <a:extLst>
              <a:ext uri="{FF2B5EF4-FFF2-40B4-BE49-F238E27FC236}">
                <a16:creationId xmlns:a16="http://schemas.microsoft.com/office/drawing/2014/main" id="{3EA3E93D-64C8-439D-BA5E-FA57B0E2BB0F}"/>
              </a:ext>
            </a:extLst>
          </p:cNvPr>
          <p:cNvSpPr/>
          <p:nvPr/>
        </p:nvSpPr>
        <p:spPr>
          <a:xfrm>
            <a:off x="1437656" y="3713586"/>
            <a:ext cx="598585" cy="38006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B10C26E9-DB63-4062-8DEE-A03A8D05BE91}"/>
              </a:ext>
            </a:extLst>
          </p:cNvPr>
          <p:cNvCxnSpPr>
            <a:cxnSpLocks/>
          </p:cNvCxnSpPr>
          <p:nvPr/>
        </p:nvCxnSpPr>
        <p:spPr>
          <a:xfrm>
            <a:off x="2674939" y="400991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연결선 135">
            <a:extLst>
              <a:ext uri="{FF2B5EF4-FFF2-40B4-BE49-F238E27FC236}">
                <a16:creationId xmlns:a16="http://schemas.microsoft.com/office/drawing/2014/main" id="{A12E8DA9-B319-4B77-B061-8BD6197525BB}"/>
              </a:ext>
            </a:extLst>
          </p:cNvPr>
          <p:cNvCxnSpPr>
            <a:cxnSpLocks/>
          </p:cNvCxnSpPr>
          <p:nvPr/>
        </p:nvCxnSpPr>
        <p:spPr>
          <a:xfrm>
            <a:off x="2674939" y="400991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001CF2CA-04AB-4279-8990-6F016D0D2E32}"/>
              </a:ext>
            </a:extLst>
          </p:cNvPr>
          <p:cNvCxnSpPr>
            <a:cxnSpLocks/>
          </p:cNvCxnSpPr>
          <p:nvPr/>
        </p:nvCxnSpPr>
        <p:spPr>
          <a:xfrm>
            <a:off x="3175317" y="400991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B3B7349D-E841-4D19-9607-F92D05972275}"/>
              </a:ext>
            </a:extLst>
          </p:cNvPr>
          <p:cNvCxnSpPr>
            <a:cxnSpLocks/>
          </p:cNvCxnSpPr>
          <p:nvPr/>
        </p:nvCxnSpPr>
        <p:spPr>
          <a:xfrm>
            <a:off x="2674939" y="520015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88B2B940-9786-4EF7-83A2-885A12C0ADC6}"/>
              </a:ext>
            </a:extLst>
          </p:cNvPr>
          <p:cNvSpPr txBox="1"/>
          <p:nvPr/>
        </p:nvSpPr>
        <p:spPr>
          <a:xfrm>
            <a:off x="3194192" y="432364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E92B2CB2-53BC-445E-9423-898FF7DB73B2}"/>
              </a:ext>
            </a:extLst>
          </p:cNvPr>
          <p:cNvCxnSpPr>
            <a:cxnSpLocks/>
          </p:cNvCxnSpPr>
          <p:nvPr/>
        </p:nvCxnSpPr>
        <p:spPr>
          <a:xfrm>
            <a:off x="2674939" y="465155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7FE0FB03-8944-45D4-BF50-375D0B4EF753}"/>
              </a:ext>
            </a:extLst>
          </p:cNvPr>
          <p:cNvCxnSpPr>
            <a:cxnSpLocks/>
          </p:cNvCxnSpPr>
          <p:nvPr/>
        </p:nvCxnSpPr>
        <p:spPr>
          <a:xfrm>
            <a:off x="2693814" y="446565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F3118833-DC0C-433F-9682-0137E357ADD2}"/>
              </a:ext>
            </a:extLst>
          </p:cNvPr>
          <p:cNvSpPr txBox="1"/>
          <p:nvPr/>
        </p:nvSpPr>
        <p:spPr>
          <a:xfrm>
            <a:off x="2771570" y="435835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767212F8-CDBA-4DD0-822D-8253141F2113}"/>
              </a:ext>
            </a:extLst>
          </p:cNvPr>
          <p:cNvCxnSpPr/>
          <p:nvPr/>
        </p:nvCxnSpPr>
        <p:spPr>
          <a:xfrm>
            <a:off x="2674939" y="420576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A085FCB5-0229-484C-8C30-763DE3CFAB20}"/>
              </a:ext>
            </a:extLst>
          </p:cNvPr>
          <p:cNvSpPr txBox="1"/>
          <p:nvPr/>
        </p:nvSpPr>
        <p:spPr>
          <a:xfrm>
            <a:off x="3171172" y="393826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45" name="자유형: 도형 144">
            <a:extLst>
              <a:ext uri="{FF2B5EF4-FFF2-40B4-BE49-F238E27FC236}">
                <a16:creationId xmlns:a16="http://schemas.microsoft.com/office/drawing/2014/main" id="{EB1AC44A-17E6-45BE-AD63-DE59E0B4D699}"/>
              </a:ext>
            </a:extLst>
          </p:cNvPr>
          <p:cNvSpPr/>
          <p:nvPr/>
        </p:nvSpPr>
        <p:spPr>
          <a:xfrm>
            <a:off x="1551267" y="2968162"/>
            <a:ext cx="1285901" cy="110112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0F6CD42-CC4C-4F3A-A983-5CD97071770D}"/>
              </a:ext>
            </a:extLst>
          </p:cNvPr>
          <p:cNvSpPr txBox="1"/>
          <p:nvPr/>
        </p:nvSpPr>
        <p:spPr>
          <a:xfrm>
            <a:off x="175804" y="2477176"/>
            <a:ext cx="17713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kthreadd(){}</a:t>
            </a:r>
          </a:p>
          <a:p>
            <a:endParaRPr lang="en-US" sz="1200"/>
          </a:p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schedule();</a:t>
            </a:r>
          </a:p>
        </p:txBody>
      </p:sp>
      <p:sp>
        <p:nvSpPr>
          <p:cNvPr id="147" name="자유형: 도형 146">
            <a:extLst>
              <a:ext uri="{FF2B5EF4-FFF2-40B4-BE49-F238E27FC236}">
                <a16:creationId xmlns:a16="http://schemas.microsoft.com/office/drawing/2014/main" id="{E73F35DD-571B-46A6-B143-5C2D2586503B}"/>
              </a:ext>
            </a:extLst>
          </p:cNvPr>
          <p:cNvSpPr/>
          <p:nvPr/>
        </p:nvSpPr>
        <p:spPr>
          <a:xfrm>
            <a:off x="2104492" y="5337595"/>
            <a:ext cx="500375" cy="77180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861DEFDA-3D83-4B6F-9EA6-1297FD706125}"/>
              </a:ext>
            </a:extLst>
          </p:cNvPr>
          <p:cNvSpPr txBox="1"/>
          <p:nvPr/>
        </p:nvSpPr>
        <p:spPr>
          <a:xfrm>
            <a:off x="1551266" y="54481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7E1719D2-AAB5-4E7E-990B-40B5ED8B9923}"/>
              </a:ext>
            </a:extLst>
          </p:cNvPr>
          <p:cNvSpPr txBox="1"/>
          <p:nvPr/>
        </p:nvSpPr>
        <p:spPr>
          <a:xfrm>
            <a:off x="2449307" y="5440138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1591677-6134-4D62-8C0B-F162E880E14D}"/>
              </a:ext>
            </a:extLst>
          </p:cNvPr>
          <p:cNvSpPr txBox="1"/>
          <p:nvPr/>
        </p:nvSpPr>
        <p:spPr>
          <a:xfrm>
            <a:off x="668272" y="5928075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51" name="자유형: 도형 150">
            <a:extLst>
              <a:ext uri="{FF2B5EF4-FFF2-40B4-BE49-F238E27FC236}">
                <a16:creationId xmlns:a16="http://schemas.microsoft.com/office/drawing/2014/main" id="{A1983CA4-DFCC-48A4-8663-B0D973C778D1}"/>
              </a:ext>
            </a:extLst>
          </p:cNvPr>
          <p:cNvSpPr/>
          <p:nvPr/>
        </p:nvSpPr>
        <p:spPr>
          <a:xfrm>
            <a:off x="1109718" y="5290032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직선 연결선 151">
            <a:extLst>
              <a:ext uri="{FF2B5EF4-FFF2-40B4-BE49-F238E27FC236}">
                <a16:creationId xmlns:a16="http://schemas.microsoft.com/office/drawing/2014/main" id="{61E86716-46C3-477C-96F3-DB6C73673848}"/>
              </a:ext>
            </a:extLst>
          </p:cNvPr>
          <p:cNvCxnSpPr>
            <a:cxnSpLocks/>
          </p:cNvCxnSpPr>
          <p:nvPr/>
        </p:nvCxnSpPr>
        <p:spPr>
          <a:xfrm>
            <a:off x="3569065" y="396954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1823E2AD-10C6-49C7-B3A1-4C2C75194D1A}"/>
              </a:ext>
            </a:extLst>
          </p:cNvPr>
          <p:cNvCxnSpPr>
            <a:cxnSpLocks/>
          </p:cNvCxnSpPr>
          <p:nvPr/>
        </p:nvCxnSpPr>
        <p:spPr>
          <a:xfrm>
            <a:off x="3569065" y="400991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>
            <a:extLst>
              <a:ext uri="{FF2B5EF4-FFF2-40B4-BE49-F238E27FC236}">
                <a16:creationId xmlns:a16="http://schemas.microsoft.com/office/drawing/2014/main" id="{1B7BA39B-5741-472F-AC72-E6A024EE0B0D}"/>
              </a:ext>
            </a:extLst>
          </p:cNvPr>
          <p:cNvCxnSpPr>
            <a:cxnSpLocks/>
          </p:cNvCxnSpPr>
          <p:nvPr/>
        </p:nvCxnSpPr>
        <p:spPr>
          <a:xfrm>
            <a:off x="4069443" y="4009916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>
            <a:extLst>
              <a:ext uri="{FF2B5EF4-FFF2-40B4-BE49-F238E27FC236}">
                <a16:creationId xmlns:a16="http://schemas.microsoft.com/office/drawing/2014/main" id="{318A4492-BA32-4A32-A8DF-BF85C4378AC7}"/>
              </a:ext>
            </a:extLst>
          </p:cNvPr>
          <p:cNvCxnSpPr>
            <a:cxnSpLocks/>
          </p:cNvCxnSpPr>
          <p:nvPr/>
        </p:nvCxnSpPr>
        <p:spPr>
          <a:xfrm>
            <a:off x="3569065" y="520015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3ABF0100-8484-40AF-B803-6658E1F2C1DD}"/>
              </a:ext>
            </a:extLst>
          </p:cNvPr>
          <p:cNvSpPr txBox="1"/>
          <p:nvPr/>
        </p:nvSpPr>
        <p:spPr>
          <a:xfrm>
            <a:off x="4088318" y="432364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57" name="직선 연결선 156">
            <a:extLst>
              <a:ext uri="{FF2B5EF4-FFF2-40B4-BE49-F238E27FC236}">
                <a16:creationId xmlns:a16="http://schemas.microsoft.com/office/drawing/2014/main" id="{C796BA17-5F6C-4A55-B864-717B0A98474C}"/>
              </a:ext>
            </a:extLst>
          </p:cNvPr>
          <p:cNvCxnSpPr>
            <a:cxnSpLocks/>
          </p:cNvCxnSpPr>
          <p:nvPr/>
        </p:nvCxnSpPr>
        <p:spPr>
          <a:xfrm>
            <a:off x="3569065" y="465155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>
            <a:extLst>
              <a:ext uri="{FF2B5EF4-FFF2-40B4-BE49-F238E27FC236}">
                <a16:creationId xmlns:a16="http://schemas.microsoft.com/office/drawing/2014/main" id="{B07C139C-0913-4B81-B6B2-3FBAC0600308}"/>
              </a:ext>
            </a:extLst>
          </p:cNvPr>
          <p:cNvCxnSpPr>
            <a:cxnSpLocks/>
          </p:cNvCxnSpPr>
          <p:nvPr/>
        </p:nvCxnSpPr>
        <p:spPr>
          <a:xfrm>
            <a:off x="3587940" y="446565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AB7F109A-CC77-4062-BAE8-3021EF5447FC}"/>
              </a:ext>
            </a:extLst>
          </p:cNvPr>
          <p:cNvSpPr txBox="1"/>
          <p:nvPr/>
        </p:nvSpPr>
        <p:spPr>
          <a:xfrm>
            <a:off x="3665696" y="435835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</a:t>
            </a:r>
          </a:p>
        </p:txBody>
      </p: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DE37BE52-BC87-40E4-874D-38FEAF674AED}"/>
              </a:ext>
            </a:extLst>
          </p:cNvPr>
          <p:cNvCxnSpPr/>
          <p:nvPr/>
        </p:nvCxnSpPr>
        <p:spPr>
          <a:xfrm>
            <a:off x="3569065" y="420576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6BF3B688-79CC-4C17-A7E6-D4C9CDDA18D0}"/>
              </a:ext>
            </a:extLst>
          </p:cNvPr>
          <p:cNvSpPr txBox="1"/>
          <p:nvPr/>
        </p:nvSpPr>
        <p:spPr>
          <a:xfrm>
            <a:off x="4065298" y="393826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8952671-4CB8-40FE-B55E-8F67249D0BF7}"/>
              </a:ext>
            </a:extLst>
          </p:cNvPr>
          <p:cNvSpPr txBox="1"/>
          <p:nvPr/>
        </p:nvSpPr>
        <p:spPr>
          <a:xfrm>
            <a:off x="3494887" y="5278569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kthreadd</a:t>
            </a:r>
          </a:p>
        </p:txBody>
      </p:sp>
      <p:sp>
        <p:nvSpPr>
          <p:cNvPr id="167" name="자유형: 도형 166">
            <a:extLst>
              <a:ext uri="{FF2B5EF4-FFF2-40B4-BE49-F238E27FC236}">
                <a16:creationId xmlns:a16="http://schemas.microsoft.com/office/drawing/2014/main" id="{FE88F340-3322-43B8-9634-4E3DA411A7D1}"/>
              </a:ext>
            </a:extLst>
          </p:cNvPr>
          <p:cNvSpPr/>
          <p:nvPr/>
        </p:nvSpPr>
        <p:spPr>
          <a:xfrm>
            <a:off x="1604526" y="2629309"/>
            <a:ext cx="2232619" cy="1516507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자유형: 도형 167">
            <a:extLst>
              <a:ext uri="{FF2B5EF4-FFF2-40B4-BE49-F238E27FC236}">
                <a16:creationId xmlns:a16="http://schemas.microsoft.com/office/drawing/2014/main" id="{A6AD66BD-FD92-4C13-8972-2070369751D9}"/>
              </a:ext>
            </a:extLst>
          </p:cNvPr>
          <p:cNvSpPr/>
          <p:nvPr/>
        </p:nvSpPr>
        <p:spPr>
          <a:xfrm>
            <a:off x="3204643" y="5329794"/>
            <a:ext cx="348382" cy="116114"/>
          </a:xfrm>
          <a:custGeom>
            <a:avLst/>
            <a:gdLst>
              <a:gd name="connsiteX0" fmla="*/ 0 w 348382"/>
              <a:gd name="connsiteY0" fmla="*/ 58057 h 116114"/>
              <a:gd name="connsiteX1" fmla="*/ 116114 w 348382"/>
              <a:gd name="connsiteY1" fmla="*/ 116114 h 116114"/>
              <a:gd name="connsiteX2" fmla="*/ 246743 w 348382"/>
              <a:gd name="connsiteY2" fmla="*/ 101600 h 116114"/>
              <a:gd name="connsiteX3" fmla="*/ 333828 w 348382"/>
              <a:gd name="connsiteY3" fmla="*/ 58057 h 116114"/>
              <a:gd name="connsiteX4" fmla="*/ 348343 w 348382"/>
              <a:gd name="connsiteY4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82" h="116114">
                <a:moveTo>
                  <a:pt x="0" y="58057"/>
                </a:moveTo>
                <a:cubicBezTo>
                  <a:pt x="13672" y="66260"/>
                  <a:pt x="84866" y="116114"/>
                  <a:pt x="116114" y="116114"/>
                </a:cubicBezTo>
                <a:cubicBezTo>
                  <a:pt x="159925" y="116114"/>
                  <a:pt x="203200" y="106438"/>
                  <a:pt x="246743" y="101600"/>
                </a:cubicBezTo>
                <a:cubicBezTo>
                  <a:pt x="275429" y="92038"/>
                  <a:pt x="313364" y="83637"/>
                  <a:pt x="333828" y="58057"/>
                </a:cubicBezTo>
                <a:cubicBezTo>
                  <a:pt x="349873" y="38001"/>
                  <a:pt x="348343" y="20935"/>
                  <a:pt x="34834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82648C-D797-497F-AED5-1F13C02D6E3E}"/>
              </a:ext>
            </a:extLst>
          </p:cNvPr>
          <p:cNvSpPr txBox="1"/>
          <p:nvPr/>
        </p:nvSpPr>
        <p:spPr>
          <a:xfrm>
            <a:off x="1461111" y="-40338"/>
            <a:ext cx="47606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rest_init()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kernel_thread(kernel_init, ....);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4CA100-0DEE-4BA5-AEB5-0C3D142DD14B}"/>
              </a:ext>
            </a:extLst>
          </p:cNvPr>
          <p:cNvSpPr txBox="1"/>
          <p:nvPr/>
        </p:nvSpPr>
        <p:spPr>
          <a:xfrm>
            <a:off x="1476752" y="513207"/>
            <a:ext cx="47606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kernel_thread(kthreadd, ...);</a:t>
            </a:r>
          </a:p>
          <a:p>
            <a:pPr algn="just" latinLnBrk="1"/>
            <a:r>
              <a:rPr lang="en-US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schedule();</a:t>
            </a:r>
            <a:r>
              <a:rPr lang="en-US" sz="1800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4128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453998" y="1999439"/>
            <a:ext cx="264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do_basic_setup();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BB498DBD-1243-4CD1-A51C-33085D9A0177}"/>
              </a:ext>
            </a:extLst>
          </p:cNvPr>
          <p:cNvCxnSpPr>
            <a:cxnSpLocks/>
          </p:cNvCxnSpPr>
          <p:nvPr/>
        </p:nvCxnSpPr>
        <p:spPr>
          <a:xfrm flipH="1">
            <a:off x="300468" y="88796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8DA5F15-C3E6-40EC-BA6F-6841C24D7818}"/>
              </a:ext>
            </a:extLst>
          </p:cNvPr>
          <p:cNvCxnSpPr>
            <a:cxnSpLocks/>
          </p:cNvCxnSpPr>
          <p:nvPr/>
        </p:nvCxnSpPr>
        <p:spPr>
          <a:xfrm>
            <a:off x="1452597" y="88796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74FB78AA-B151-42A5-A068-F9AB316DCAD2}"/>
              </a:ext>
            </a:extLst>
          </p:cNvPr>
          <p:cNvCxnSpPr>
            <a:cxnSpLocks/>
          </p:cNvCxnSpPr>
          <p:nvPr/>
        </p:nvCxnSpPr>
        <p:spPr>
          <a:xfrm>
            <a:off x="337250" y="232812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0F058EFF-E4E9-44A4-922F-7F7E752265BB}"/>
              </a:ext>
            </a:extLst>
          </p:cNvPr>
          <p:cNvCxnSpPr>
            <a:cxnSpLocks/>
          </p:cNvCxnSpPr>
          <p:nvPr/>
        </p:nvCxnSpPr>
        <p:spPr>
          <a:xfrm>
            <a:off x="300469" y="443690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1F8247DD-F32E-4874-916E-72208894E5B9}"/>
              </a:ext>
            </a:extLst>
          </p:cNvPr>
          <p:cNvCxnSpPr>
            <a:cxnSpLocks/>
          </p:cNvCxnSpPr>
          <p:nvPr/>
        </p:nvCxnSpPr>
        <p:spPr>
          <a:xfrm>
            <a:off x="1848765" y="426120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6A23D3DB-1A2F-419E-A5ED-75D34F061445}"/>
              </a:ext>
            </a:extLst>
          </p:cNvPr>
          <p:cNvCxnSpPr>
            <a:cxnSpLocks/>
          </p:cNvCxnSpPr>
          <p:nvPr/>
        </p:nvCxnSpPr>
        <p:spPr>
          <a:xfrm>
            <a:off x="1848765" y="426120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23C65E09-7113-4A93-A3E8-7AC5755647C3}"/>
              </a:ext>
            </a:extLst>
          </p:cNvPr>
          <p:cNvCxnSpPr>
            <a:cxnSpLocks/>
          </p:cNvCxnSpPr>
          <p:nvPr/>
        </p:nvCxnSpPr>
        <p:spPr>
          <a:xfrm>
            <a:off x="2349143" y="426120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C4E1AD91-8C7F-4C66-9B94-6055ADA91ACA}"/>
              </a:ext>
            </a:extLst>
          </p:cNvPr>
          <p:cNvCxnSpPr>
            <a:cxnSpLocks/>
          </p:cNvCxnSpPr>
          <p:nvPr/>
        </p:nvCxnSpPr>
        <p:spPr>
          <a:xfrm>
            <a:off x="1848765" y="545143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205EF7C-4B8E-44C6-B5A4-4FE536D5D1C9}"/>
              </a:ext>
            </a:extLst>
          </p:cNvPr>
          <p:cNvSpPr txBox="1"/>
          <p:nvPr/>
        </p:nvSpPr>
        <p:spPr>
          <a:xfrm>
            <a:off x="2368018" y="457493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3F5D0761-77C1-41F8-80F8-A924FB4FD5EF}"/>
              </a:ext>
            </a:extLst>
          </p:cNvPr>
          <p:cNvCxnSpPr>
            <a:cxnSpLocks/>
          </p:cNvCxnSpPr>
          <p:nvPr/>
        </p:nvCxnSpPr>
        <p:spPr>
          <a:xfrm>
            <a:off x="1848765" y="490283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A331DEC4-F8D6-4D9D-84B2-5DB775B8CE58}"/>
              </a:ext>
            </a:extLst>
          </p:cNvPr>
          <p:cNvCxnSpPr>
            <a:cxnSpLocks/>
          </p:cNvCxnSpPr>
          <p:nvPr/>
        </p:nvCxnSpPr>
        <p:spPr>
          <a:xfrm>
            <a:off x="1867640" y="471694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4376C921-5C07-43BB-A3B4-61C53E9A28E2}"/>
              </a:ext>
            </a:extLst>
          </p:cNvPr>
          <p:cNvSpPr txBox="1"/>
          <p:nvPr/>
        </p:nvSpPr>
        <p:spPr>
          <a:xfrm>
            <a:off x="1945396" y="460964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4DBDA336-3930-4988-841B-76AAABD02B87}"/>
              </a:ext>
            </a:extLst>
          </p:cNvPr>
          <p:cNvCxnSpPr/>
          <p:nvPr/>
        </p:nvCxnSpPr>
        <p:spPr>
          <a:xfrm>
            <a:off x="1848765" y="445705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45C43F3B-7167-4E15-A977-7A7A4E26AC81}"/>
              </a:ext>
            </a:extLst>
          </p:cNvPr>
          <p:cNvSpPr txBox="1"/>
          <p:nvPr/>
        </p:nvSpPr>
        <p:spPr>
          <a:xfrm>
            <a:off x="2344998" y="418954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79" name="자유형: 도형 178">
            <a:extLst>
              <a:ext uri="{FF2B5EF4-FFF2-40B4-BE49-F238E27FC236}">
                <a16:creationId xmlns:a16="http://schemas.microsoft.com/office/drawing/2014/main" id="{06C7F9BE-9335-47A2-8A2A-7CE43B513483}"/>
              </a:ext>
            </a:extLst>
          </p:cNvPr>
          <p:cNvSpPr/>
          <p:nvPr/>
        </p:nvSpPr>
        <p:spPr>
          <a:xfrm>
            <a:off x="1656706" y="3989029"/>
            <a:ext cx="550211" cy="38006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직선 연결선 179">
            <a:extLst>
              <a:ext uri="{FF2B5EF4-FFF2-40B4-BE49-F238E27FC236}">
                <a16:creationId xmlns:a16="http://schemas.microsoft.com/office/drawing/2014/main" id="{456C7F8F-0EF6-45A4-9BA4-4B13647F9344}"/>
              </a:ext>
            </a:extLst>
          </p:cNvPr>
          <p:cNvCxnSpPr>
            <a:cxnSpLocks/>
          </p:cNvCxnSpPr>
          <p:nvPr/>
        </p:nvCxnSpPr>
        <p:spPr>
          <a:xfrm>
            <a:off x="2845615" y="428535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7E53EFC-8D0B-4F70-96F7-F0AEB5AE31EC}"/>
              </a:ext>
            </a:extLst>
          </p:cNvPr>
          <p:cNvCxnSpPr>
            <a:cxnSpLocks/>
          </p:cNvCxnSpPr>
          <p:nvPr/>
        </p:nvCxnSpPr>
        <p:spPr>
          <a:xfrm>
            <a:off x="2845615" y="428535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E0B52780-C96E-4F99-A1B0-8805FC84C5AD}"/>
              </a:ext>
            </a:extLst>
          </p:cNvPr>
          <p:cNvCxnSpPr>
            <a:cxnSpLocks/>
          </p:cNvCxnSpPr>
          <p:nvPr/>
        </p:nvCxnSpPr>
        <p:spPr>
          <a:xfrm>
            <a:off x="3345993" y="428535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연결선 182">
            <a:extLst>
              <a:ext uri="{FF2B5EF4-FFF2-40B4-BE49-F238E27FC236}">
                <a16:creationId xmlns:a16="http://schemas.microsoft.com/office/drawing/2014/main" id="{2098DD3E-F7C3-49AE-98B2-85E081FD50A5}"/>
              </a:ext>
            </a:extLst>
          </p:cNvPr>
          <p:cNvCxnSpPr>
            <a:cxnSpLocks/>
          </p:cNvCxnSpPr>
          <p:nvPr/>
        </p:nvCxnSpPr>
        <p:spPr>
          <a:xfrm>
            <a:off x="2845615" y="547559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B98769BE-FECF-4D39-8762-CB649E8F010A}"/>
              </a:ext>
            </a:extLst>
          </p:cNvPr>
          <p:cNvSpPr txBox="1"/>
          <p:nvPr/>
        </p:nvSpPr>
        <p:spPr>
          <a:xfrm>
            <a:off x="3364868" y="459909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5" name="직선 연결선 184">
            <a:extLst>
              <a:ext uri="{FF2B5EF4-FFF2-40B4-BE49-F238E27FC236}">
                <a16:creationId xmlns:a16="http://schemas.microsoft.com/office/drawing/2014/main" id="{A2B95BFC-E233-437A-8431-90D288CFBA36}"/>
              </a:ext>
            </a:extLst>
          </p:cNvPr>
          <p:cNvCxnSpPr>
            <a:cxnSpLocks/>
          </p:cNvCxnSpPr>
          <p:nvPr/>
        </p:nvCxnSpPr>
        <p:spPr>
          <a:xfrm>
            <a:off x="2845615" y="492699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D886FD6F-23E8-4114-AB01-A2DFEEA3745B}"/>
              </a:ext>
            </a:extLst>
          </p:cNvPr>
          <p:cNvCxnSpPr>
            <a:cxnSpLocks/>
          </p:cNvCxnSpPr>
          <p:nvPr/>
        </p:nvCxnSpPr>
        <p:spPr>
          <a:xfrm>
            <a:off x="2864490" y="474109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A6480A6E-ABBA-44B9-B694-44ACD32B0D50}"/>
              </a:ext>
            </a:extLst>
          </p:cNvPr>
          <p:cNvSpPr txBox="1"/>
          <p:nvPr/>
        </p:nvSpPr>
        <p:spPr>
          <a:xfrm>
            <a:off x="2942246" y="463380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188" name="직선 연결선 187">
            <a:extLst>
              <a:ext uri="{FF2B5EF4-FFF2-40B4-BE49-F238E27FC236}">
                <a16:creationId xmlns:a16="http://schemas.microsoft.com/office/drawing/2014/main" id="{F528DB85-EE4C-4D0A-9767-961AF49A806E}"/>
              </a:ext>
            </a:extLst>
          </p:cNvPr>
          <p:cNvCxnSpPr/>
          <p:nvPr/>
        </p:nvCxnSpPr>
        <p:spPr>
          <a:xfrm>
            <a:off x="2845615" y="448120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96B2CAF4-BDC4-4C19-AA7F-444D066347C8}"/>
              </a:ext>
            </a:extLst>
          </p:cNvPr>
          <p:cNvSpPr txBox="1"/>
          <p:nvPr/>
        </p:nvSpPr>
        <p:spPr>
          <a:xfrm>
            <a:off x="3341848" y="421370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90" name="자유형: 도형 189">
            <a:extLst>
              <a:ext uri="{FF2B5EF4-FFF2-40B4-BE49-F238E27FC236}">
                <a16:creationId xmlns:a16="http://schemas.microsoft.com/office/drawing/2014/main" id="{FA090F67-8B10-4CC2-85E7-C44FB7893DA7}"/>
              </a:ext>
            </a:extLst>
          </p:cNvPr>
          <p:cNvSpPr/>
          <p:nvPr/>
        </p:nvSpPr>
        <p:spPr>
          <a:xfrm>
            <a:off x="1721943" y="3243605"/>
            <a:ext cx="1285901" cy="1101128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D84DCB0-4A85-4E62-8E22-B3E2AD5FA273}"/>
              </a:ext>
            </a:extLst>
          </p:cNvPr>
          <p:cNvSpPr txBox="1"/>
          <p:nvPr/>
        </p:nvSpPr>
        <p:spPr>
          <a:xfrm>
            <a:off x="346480" y="2752619"/>
            <a:ext cx="17713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kthreadd(){}</a:t>
            </a:r>
          </a:p>
          <a:p>
            <a:endParaRPr lang="en-US" sz="1200"/>
          </a:p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schedule();</a:t>
            </a:r>
          </a:p>
        </p:txBody>
      </p:sp>
      <p:sp>
        <p:nvSpPr>
          <p:cNvPr id="192" name="자유형: 도형 191">
            <a:extLst>
              <a:ext uri="{FF2B5EF4-FFF2-40B4-BE49-F238E27FC236}">
                <a16:creationId xmlns:a16="http://schemas.microsoft.com/office/drawing/2014/main" id="{8D1855C7-C9BC-4C16-99DD-EA1CFB5BD039}"/>
              </a:ext>
            </a:extLst>
          </p:cNvPr>
          <p:cNvSpPr/>
          <p:nvPr/>
        </p:nvSpPr>
        <p:spPr>
          <a:xfrm>
            <a:off x="2275168" y="5613038"/>
            <a:ext cx="500375" cy="77180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CA55038-DBF1-422B-A1A8-FD750C9C2FC3}"/>
              </a:ext>
            </a:extLst>
          </p:cNvPr>
          <p:cNvSpPr txBox="1"/>
          <p:nvPr/>
        </p:nvSpPr>
        <p:spPr>
          <a:xfrm>
            <a:off x="1721942" y="572361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C3F5F040-E5CC-4EB2-A8F8-B94BF4082797}"/>
              </a:ext>
            </a:extLst>
          </p:cNvPr>
          <p:cNvSpPr txBox="1"/>
          <p:nvPr/>
        </p:nvSpPr>
        <p:spPr>
          <a:xfrm>
            <a:off x="2619983" y="5715581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6018009" y="6331044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6614705" y="5807481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7" name="직선 연결선 196">
            <a:extLst>
              <a:ext uri="{FF2B5EF4-FFF2-40B4-BE49-F238E27FC236}">
                <a16:creationId xmlns:a16="http://schemas.microsoft.com/office/drawing/2014/main" id="{811B421C-8846-437A-B6B6-FBF78EED2B55}"/>
              </a:ext>
            </a:extLst>
          </p:cNvPr>
          <p:cNvCxnSpPr>
            <a:cxnSpLocks/>
          </p:cNvCxnSpPr>
          <p:nvPr/>
        </p:nvCxnSpPr>
        <p:spPr>
          <a:xfrm>
            <a:off x="3739741" y="424499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연결선 197">
            <a:extLst>
              <a:ext uri="{FF2B5EF4-FFF2-40B4-BE49-F238E27FC236}">
                <a16:creationId xmlns:a16="http://schemas.microsoft.com/office/drawing/2014/main" id="{D57C6705-E14C-415C-B4D4-B6EEC30F47F9}"/>
              </a:ext>
            </a:extLst>
          </p:cNvPr>
          <p:cNvCxnSpPr>
            <a:cxnSpLocks/>
          </p:cNvCxnSpPr>
          <p:nvPr/>
        </p:nvCxnSpPr>
        <p:spPr>
          <a:xfrm>
            <a:off x="3739741" y="428535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연결선 198">
            <a:extLst>
              <a:ext uri="{FF2B5EF4-FFF2-40B4-BE49-F238E27FC236}">
                <a16:creationId xmlns:a16="http://schemas.microsoft.com/office/drawing/2014/main" id="{94DCC481-9371-4A07-BBCA-1DF653186850}"/>
              </a:ext>
            </a:extLst>
          </p:cNvPr>
          <p:cNvCxnSpPr>
            <a:cxnSpLocks/>
          </p:cNvCxnSpPr>
          <p:nvPr/>
        </p:nvCxnSpPr>
        <p:spPr>
          <a:xfrm>
            <a:off x="4240119" y="428535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연결선 199">
            <a:extLst>
              <a:ext uri="{FF2B5EF4-FFF2-40B4-BE49-F238E27FC236}">
                <a16:creationId xmlns:a16="http://schemas.microsoft.com/office/drawing/2014/main" id="{98CA37FF-C1AE-41AD-8983-E9BF676DE570}"/>
              </a:ext>
            </a:extLst>
          </p:cNvPr>
          <p:cNvCxnSpPr>
            <a:cxnSpLocks/>
          </p:cNvCxnSpPr>
          <p:nvPr/>
        </p:nvCxnSpPr>
        <p:spPr>
          <a:xfrm>
            <a:off x="3739741" y="547559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57745E1B-A37E-44B1-9885-0B59317F1D6F}"/>
              </a:ext>
            </a:extLst>
          </p:cNvPr>
          <p:cNvSpPr txBox="1"/>
          <p:nvPr/>
        </p:nvSpPr>
        <p:spPr>
          <a:xfrm>
            <a:off x="4258994" y="459909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202" name="직선 연결선 201">
            <a:extLst>
              <a:ext uri="{FF2B5EF4-FFF2-40B4-BE49-F238E27FC236}">
                <a16:creationId xmlns:a16="http://schemas.microsoft.com/office/drawing/2014/main" id="{BB080005-839E-4C15-A1E6-D88EF4140C12}"/>
              </a:ext>
            </a:extLst>
          </p:cNvPr>
          <p:cNvCxnSpPr>
            <a:cxnSpLocks/>
          </p:cNvCxnSpPr>
          <p:nvPr/>
        </p:nvCxnSpPr>
        <p:spPr>
          <a:xfrm>
            <a:off x="3739741" y="492699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연결선 202">
            <a:extLst>
              <a:ext uri="{FF2B5EF4-FFF2-40B4-BE49-F238E27FC236}">
                <a16:creationId xmlns:a16="http://schemas.microsoft.com/office/drawing/2014/main" id="{D4884B19-B767-4AE1-8A92-A37D5025F8B8}"/>
              </a:ext>
            </a:extLst>
          </p:cNvPr>
          <p:cNvCxnSpPr>
            <a:cxnSpLocks/>
          </p:cNvCxnSpPr>
          <p:nvPr/>
        </p:nvCxnSpPr>
        <p:spPr>
          <a:xfrm>
            <a:off x="3758616" y="474109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108F7D3D-76C6-45B2-A238-59118C112020}"/>
              </a:ext>
            </a:extLst>
          </p:cNvPr>
          <p:cNvSpPr txBox="1"/>
          <p:nvPr/>
        </p:nvSpPr>
        <p:spPr>
          <a:xfrm>
            <a:off x="3836372" y="4633801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</a:t>
            </a:r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694279B0-772F-41A4-BF79-C9FB6EB81AAF}"/>
              </a:ext>
            </a:extLst>
          </p:cNvPr>
          <p:cNvCxnSpPr/>
          <p:nvPr/>
        </p:nvCxnSpPr>
        <p:spPr>
          <a:xfrm>
            <a:off x="3739741" y="448120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A095D2D3-CD46-459D-A4D3-95252B27E6AF}"/>
              </a:ext>
            </a:extLst>
          </p:cNvPr>
          <p:cNvSpPr txBox="1"/>
          <p:nvPr/>
        </p:nvSpPr>
        <p:spPr>
          <a:xfrm>
            <a:off x="4235974" y="421370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805EE54A-D6F9-4BFD-AEAF-4FCB73C636BE}"/>
              </a:ext>
            </a:extLst>
          </p:cNvPr>
          <p:cNvSpPr txBox="1"/>
          <p:nvPr/>
        </p:nvSpPr>
        <p:spPr>
          <a:xfrm>
            <a:off x="3665563" y="5554012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kthreadd</a:t>
            </a:r>
          </a:p>
        </p:txBody>
      </p:sp>
      <p:sp>
        <p:nvSpPr>
          <p:cNvPr id="208" name="자유형: 도형 207">
            <a:extLst>
              <a:ext uri="{FF2B5EF4-FFF2-40B4-BE49-F238E27FC236}">
                <a16:creationId xmlns:a16="http://schemas.microsoft.com/office/drawing/2014/main" id="{F2693524-37EE-4940-9B34-33D3D82F87A5}"/>
              </a:ext>
            </a:extLst>
          </p:cNvPr>
          <p:cNvSpPr/>
          <p:nvPr/>
        </p:nvSpPr>
        <p:spPr>
          <a:xfrm>
            <a:off x="1775202" y="2904752"/>
            <a:ext cx="2232619" cy="1516507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자유형: 도형 208">
            <a:extLst>
              <a:ext uri="{FF2B5EF4-FFF2-40B4-BE49-F238E27FC236}">
                <a16:creationId xmlns:a16="http://schemas.microsoft.com/office/drawing/2014/main" id="{24E36F62-AC20-4496-8782-6920FFE663F2}"/>
              </a:ext>
            </a:extLst>
          </p:cNvPr>
          <p:cNvSpPr/>
          <p:nvPr/>
        </p:nvSpPr>
        <p:spPr>
          <a:xfrm>
            <a:off x="3375319" y="5605237"/>
            <a:ext cx="348382" cy="116114"/>
          </a:xfrm>
          <a:custGeom>
            <a:avLst/>
            <a:gdLst>
              <a:gd name="connsiteX0" fmla="*/ 0 w 348382"/>
              <a:gd name="connsiteY0" fmla="*/ 58057 h 116114"/>
              <a:gd name="connsiteX1" fmla="*/ 116114 w 348382"/>
              <a:gd name="connsiteY1" fmla="*/ 116114 h 116114"/>
              <a:gd name="connsiteX2" fmla="*/ 246743 w 348382"/>
              <a:gd name="connsiteY2" fmla="*/ 101600 h 116114"/>
              <a:gd name="connsiteX3" fmla="*/ 333828 w 348382"/>
              <a:gd name="connsiteY3" fmla="*/ 58057 h 116114"/>
              <a:gd name="connsiteX4" fmla="*/ 348343 w 348382"/>
              <a:gd name="connsiteY4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382" h="116114">
                <a:moveTo>
                  <a:pt x="0" y="58057"/>
                </a:moveTo>
                <a:cubicBezTo>
                  <a:pt x="13672" y="66260"/>
                  <a:pt x="84866" y="116114"/>
                  <a:pt x="116114" y="116114"/>
                </a:cubicBezTo>
                <a:cubicBezTo>
                  <a:pt x="159925" y="116114"/>
                  <a:pt x="203200" y="106438"/>
                  <a:pt x="246743" y="101600"/>
                </a:cubicBezTo>
                <a:cubicBezTo>
                  <a:pt x="275429" y="92038"/>
                  <a:pt x="313364" y="83637"/>
                  <a:pt x="333828" y="58057"/>
                </a:cubicBezTo>
                <a:cubicBezTo>
                  <a:pt x="349873" y="38001"/>
                  <a:pt x="348343" y="20935"/>
                  <a:pt x="34834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F0252912-2387-4E5C-BA38-1B76EE129339}"/>
              </a:ext>
            </a:extLst>
          </p:cNvPr>
          <p:cNvCxnSpPr/>
          <p:nvPr/>
        </p:nvCxnSpPr>
        <p:spPr>
          <a:xfrm>
            <a:off x="2206917" y="2488639"/>
            <a:ext cx="21468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13136" y="342900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59FB606-AF48-4339-AC2E-BBD4FEAD227C}"/>
              </a:ext>
            </a:extLst>
          </p:cNvPr>
          <p:cNvSpPr/>
          <p:nvPr/>
        </p:nvSpPr>
        <p:spPr>
          <a:xfrm>
            <a:off x="8118660" y="4562052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147801-7A4E-45FE-B2E5-2D645EDD37DE}"/>
              </a:ext>
            </a:extLst>
          </p:cNvPr>
          <p:cNvSpPr txBox="1"/>
          <p:nvPr/>
        </p:nvSpPr>
        <p:spPr>
          <a:xfrm>
            <a:off x="2292391" y="6250550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50E68CB1-7F22-4E46-A673-33272BC8EF8B}"/>
              </a:ext>
            </a:extLst>
          </p:cNvPr>
          <p:cNvSpPr/>
          <p:nvPr/>
        </p:nvSpPr>
        <p:spPr>
          <a:xfrm>
            <a:off x="2630471" y="5591639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46264" y="3987128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7EDB61F6-7375-44B4-9213-6211D4E0348F}"/>
              </a:ext>
            </a:extLst>
          </p:cNvPr>
          <p:cNvSpPr txBox="1"/>
          <p:nvPr/>
        </p:nvSpPr>
        <p:spPr>
          <a:xfrm>
            <a:off x="1848765" y="1329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kernel_init()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do_basic_setup()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2E277E-5BFC-4BEF-86B8-0B8B4624C269}"/>
              </a:ext>
            </a:extLst>
          </p:cNvPr>
          <p:cNvSpPr txBox="1"/>
          <p:nvPr/>
        </p:nvSpPr>
        <p:spPr>
          <a:xfrm>
            <a:off x="6660498" y="5994021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</p:spTree>
    <p:extLst>
      <p:ext uri="{BB962C8B-B14F-4D97-AF65-F5344CB8AC3E}">
        <p14:creationId xmlns:p14="http://schemas.microsoft.com/office/powerpoint/2010/main" val="296203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fork, exec, exit, wait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fork: duplicate the parent</a:t>
            </a:r>
          </a:p>
          <a:p>
            <a:pPr algn="just"/>
            <a:r>
              <a:rPr lang="en-US" sz="2000"/>
              <a:t>- exec: transform the current process into another</a:t>
            </a:r>
          </a:p>
          <a:p>
            <a:pPr algn="just"/>
            <a:r>
              <a:rPr lang="en-US" sz="2000"/>
              <a:t>- exit: stop the current process</a:t>
            </a:r>
          </a:p>
          <a:p>
            <a:pPr algn="just"/>
            <a:r>
              <a:rPr lang="en-US" sz="2000"/>
              <a:t>- wait: wait until the child dies</a:t>
            </a:r>
          </a:p>
          <a:p>
            <a:pPr algn="just"/>
            <a:r>
              <a:rPr lang="en-US" sz="2000"/>
              <a:t>- All processes in Linux is created through fork and exec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71900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6018009" y="6331044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6614705" y="5807481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13136" y="342900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59FB606-AF48-4339-AC2E-BBD4FEAD227C}"/>
              </a:ext>
            </a:extLst>
          </p:cNvPr>
          <p:cNvSpPr/>
          <p:nvPr/>
        </p:nvSpPr>
        <p:spPr>
          <a:xfrm>
            <a:off x="8118660" y="4562052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46264" y="3987128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77AC5EC-67F9-42CD-833E-E07429971CC7}"/>
              </a:ext>
            </a:extLst>
          </p:cNvPr>
          <p:cNvSpPr txBox="1"/>
          <p:nvPr/>
        </p:nvSpPr>
        <p:spPr>
          <a:xfrm>
            <a:off x="936621" y="614637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5A2C6F2F-298A-4A2E-AB6B-F68BC3606D00}"/>
              </a:ext>
            </a:extLst>
          </p:cNvPr>
          <p:cNvSpPr/>
          <p:nvPr/>
        </p:nvSpPr>
        <p:spPr>
          <a:xfrm>
            <a:off x="1533317" y="5622815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E0E9FB4D-9EC3-45E1-B391-BC9F2D403316}"/>
              </a:ext>
            </a:extLst>
          </p:cNvPr>
          <p:cNvCxnSpPr/>
          <p:nvPr/>
        </p:nvCxnSpPr>
        <p:spPr>
          <a:xfrm>
            <a:off x="331748" y="580038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17CEA9AA-C16A-4698-93A4-856EB90B7896}"/>
              </a:ext>
            </a:extLst>
          </p:cNvPr>
          <p:cNvCxnSpPr/>
          <p:nvPr/>
        </p:nvCxnSpPr>
        <p:spPr>
          <a:xfrm>
            <a:off x="1146796" y="508030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8C831C68-42D3-4F47-9E14-B11B3B5C12F9}"/>
              </a:ext>
            </a:extLst>
          </p:cNvPr>
          <p:cNvCxnSpPr/>
          <p:nvPr/>
        </p:nvCxnSpPr>
        <p:spPr>
          <a:xfrm>
            <a:off x="331748" y="478768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12EBCADE-82E4-4F23-A9FF-FC711FB243E0}"/>
              </a:ext>
            </a:extLst>
          </p:cNvPr>
          <p:cNvCxnSpPr/>
          <p:nvPr/>
        </p:nvCxnSpPr>
        <p:spPr>
          <a:xfrm>
            <a:off x="331748" y="3244334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B4800FD-CC3D-4F40-A07A-1D09816B5410}"/>
              </a:ext>
            </a:extLst>
          </p:cNvPr>
          <p:cNvSpPr/>
          <p:nvPr/>
        </p:nvSpPr>
        <p:spPr>
          <a:xfrm>
            <a:off x="1533317" y="433185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D0E5A91E-D34B-4C26-8B52-56C4C3F9D686}"/>
              </a:ext>
            </a:extLst>
          </p:cNvPr>
          <p:cNvSpPr/>
          <p:nvPr/>
        </p:nvSpPr>
        <p:spPr>
          <a:xfrm>
            <a:off x="1916518" y="4336817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1DC29A12-A737-442C-BD55-F07872FED56A}"/>
              </a:ext>
            </a:extLst>
          </p:cNvPr>
          <p:cNvSpPr/>
          <p:nvPr/>
        </p:nvSpPr>
        <p:spPr>
          <a:xfrm>
            <a:off x="2274242" y="433681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4354622B-7F41-45C4-94BD-E57F09B9BCE3}"/>
              </a:ext>
            </a:extLst>
          </p:cNvPr>
          <p:cNvSpPr/>
          <p:nvPr/>
        </p:nvSpPr>
        <p:spPr>
          <a:xfrm>
            <a:off x="3037272" y="4377386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BB020E01-AE5D-4A73-A51D-A9D204FF9AF6}"/>
              </a:ext>
            </a:extLst>
          </p:cNvPr>
          <p:cNvSpPr/>
          <p:nvPr/>
        </p:nvSpPr>
        <p:spPr>
          <a:xfrm>
            <a:off x="3453324" y="4370682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8D60B91-A592-4DD1-81EA-4B2643B07886}"/>
              </a:ext>
            </a:extLst>
          </p:cNvPr>
          <p:cNvSpPr txBox="1"/>
          <p:nvPr/>
        </p:nvSpPr>
        <p:spPr>
          <a:xfrm>
            <a:off x="2454038" y="508210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DD1143A-E8CE-458A-B0F7-07C560043C6C}"/>
              </a:ext>
            </a:extLst>
          </p:cNvPr>
          <p:cNvSpPr txBox="1"/>
          <p:nvPr/>
        </p:nvSpPr>
        <p:spPr>
          <a:xfrm>
            <a:off x="364876" y="3802462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EB42DE2-C581-4CAE-B9FB-DE0CC61CA731}"/>
              </a:ext>
            </a:extLst>
          </p:cNvPr>
          <p:cNvSpPr txBox="1"/>
          <p:nvPr/>
        </p:nvSpPr>
        <p:spPr>
          <a:xfrm>
            <a:off x="1444865" y="46365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init_post()</a:t>
            </a:r>
          </a:p>
          <a:p>
            <a:pPr algn="just" latinLnBrk="1"/>
            <a:r>
              <a:rPr lang="en-US" sz="1800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==&gt; run_init_process("/sbin/init", ......);</a:t>
            </a:r>
          </a:p>
          <a:p>
            <a:r>
              <a:rPr lang="en-US" sz="1800" kern="100">
                <a:effectLst/>
                <a:latin typeface="바탕" panose="02030600000101010101" pitchFamily="18" charset="-127"/>
                <a:cs typeface="Times New Roman" panose="02020603050405020304" pitchFamily="18" charset="0"/>
              </a:rPr>
              <a:t>==&gt; </a:t>
            </a:r>
            <a:r>
              <a:rPr lang="en-US" sz="1800" kern="100">
                <a:solidFill>
                  <a:srgbClr val="FF0000"/>
                </a:solidFill>
                <a:effectLst/>
                <a:latin typeface="바탕" panose="02030600000101010101" pitchFamily="18" charset="-127"/>
                <a:cs typeface="Times New Roman" panose="02020603050405020304" pitchFamily="18" charset="0"/>
              </a:rPr>
              <a:t>kernel_execve(“/sbin/init”, ...) 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661DA88-15EE-4F14-936F-52F5FF4D3B5F}"/>
              </a:ext>
            </a:extLst>
          </p:cNvPr>
          <p:cNvSpPr txBox="1"/>
          <p:nvPr/>
        </p:nvSpPr>
        <p:spPr>
          <a:xfrm>
            <a:off x="1729259" y="2060848"/>
            <a:ext cx="2570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kernel_execve("/sbin/init", ..);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27809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170080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50816" y="2008927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C02884A2-588B-432E-B2A8-F63F114D6E48}"/>
              </a:ext>
            </a:extLst>
          </p:cNvPr>
          <p:cNvSpPr/>
          <p:nvPr/>
        </p:nvSpPr>
        <p:spPr>
          <a:xfrm>
            <a:off x="1277257" y="3947381"/>
            <a:ext cx="740229" cy="566562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13859" y="2780928"/>
            <a:ext cx="792247" cy="1845833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182851-E4CC-4FCD-8960-E5734AD815C4}"/>
              </a:ext>
            </a:extLst>
          </p:cNvPr>
          <p:cNvSpPr txBox="1"/>
          <p:nvPr/>
        </p:nvSpPr>
        <p:spPr>
          <a:xfrm>
            <a:off x="1570881" y="5675994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442958-BCDB-4BBF-A29D-7B497DD1F6E1}"/>
              </a:ext>
            </a:extLst>
          </p:cNvPr>
          <p:cNvSpPr txBox="1"/>
          <p:nvPr/>
        </p:nvSpPr>
        <p:spPr>
          <a:xfrm>
            <a:off x="6709982" y="5831011"/>
            <a:ext cx="1256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kernel_init</a:t>
            </a:r>
          </a:p>
        </p:txBody>
      </p:sp>
    </p:spTree>
    <p:extLst>
      <p:ext uri="{BB962C8B-B14F-4D97-AF65-F5344CB8AC3E}">
        <p14:creationId xmlns:p14="http://schemas.microsoft.com/office/powerpoint/2010/main" val="1086516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6018009" y="6331044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6614705" y="5807481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46264" y="433185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91944" y="4477114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39871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344615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92624" y="3529403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65876" y="3837180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BE602CD-68D8-4C1F-9DAF-9AA3234BFE10}"/>
              </a:ext>
            </a:extLst>
          </p:cNvPr>
          <p:cNvSpPr txBox="1"/>
          <p:nvPr/>
        </p:nvSpPr>
        <p:spPr>
          <a:xfrm>
            <a:off x="949748" y="614637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06B9C325-0469-4C3B-9DE7-2E63D7DD61C2}"/>
              </a:ext>
            </a:extLst>
          </p:cNvPr>
          <p:cNvSpPr/>
          <p:nvPr/>
        </p:nvSpPr>
        <p:spPr>
          <a:xfrm>
            <a:off x="1546444" y="5622815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33180D1A-223D-4048-B82F-DA173B58408E}"/>
              </a:ext>
            </a:extLst>
          </p:cNvPr>
          <p:cNvCxnSpPr/>
          <p:nvPr/>
        </p:nvCxnSpPr>
        <p:spPr>
          <a:xfrm>
            <a:off x="344875" y="580038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95052D97-AB4B-42A5-A354-76C01B848617}"/>
              </a:ext>
            </a:extLst>
          </p:cNvPr>
          <p:cNvCxnSpPr/>
          <p:nvPr/>
        </p:nvCxnSpPr>
        <p:spPr>
          <a:xfrm>
            <a:off x="1159923" y="508030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0EA44C4F-EF13-4CA9-88D0-AD59CF46FD59}"/>
              </a:ext>
            </a:extLst>
          </p:cNvPr>
          <p:cNvCxnSpPr/>
          <p:nvPr/>
        </p:nvCxnSpPr>
        <p:spPr>
          <a:xfrm>
            <a:off x="344875" y="478768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AAC4F5DA-D812-425E-B3CC-8738112081C3}"/>
              </a:ext>
            </a:extLst>
          </p:cNvPr>
          <p:cNvCxnSpPr/>
          <p:nvPr/>
        </p:nvCxnSpPr>
        <p:spPr>
          <a:xfrm>
            <a:off x="344875" y="3244334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8D24A090-44DE-473D-A052-1FC1993FC71E}"/>
              </a:ext>
            </a:extLst>
          </p:cNvPr>
          <p:cNvSpPr/>
          <p:nvPr/>
        </p:nvSpPr>
        <p:spPr>
          <a:xfrm>
            <a:off x="1546444" y="433185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EB6A363C-06E8-4766-8575-325E9831F917}"/>
              </a:ext>
            </a:extLst>
          </p:cNvPr>
          <p:cNvSpPr/>
          <p:nvPr/>
        </p:nvSpPr>
        <p:spPr>
          <a:xfrm>
            <a:off x="1929645" y="4336817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32353885-F763-42FC-92A2-51C409DF1D35}"/>
              </a:ext>
            </a:extLst>
          </p:cNvPr>
          <p:cNvSpPr/>
          <p:nvPr/>
        </p:nvSpPr>
        <p:spPr>
          <a:xfrm>
            <a:off x="2287369" y="433681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090E76BF-F582-4B0D-8F04-F61466D58994}"/>
              </a:ext>
            </a:extLst>
          </p:cNvPr>
          <p:cNvSpPr/>
          <p:nvPr/>
        </p:nvSpPr>
        <p:spPr>
          <a:xfrm>
            <a:off x="3050399" y="4377386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5E4E39D-FEF3-45E6-A797-82360899CA3C}"/>
              </a:ext>
            </a:extLst>
          </p:cNvPr>
          <p:cNvSpPr/>
          <p:nvPr/>
        </p:nvSpPr>
        <p:spPr>
          <a:xfrm>
            <a:off x="3466451" y="4370682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E8872A-02ED-4B54-87FB-89EB20830E75}"/>
              </a:ext>
            </a:extLst>
          </p:cNvPr>
          <p:cNvSpPr txBox="1"/>
          <p:nvPr/>
        </p:nvSpPr>
        <p:spPr>
          <a:xfrm>
            <a:off x="2467165" y="508210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767F5E-707C-4543-89B9-D65A01C12AB4}"/>
              </a:ext>
            </a:extLst>
          </p:cNvPr>
          <p:cNvSpPr txBox="1"/>
          <p:nvPr/>
        </p:nvSpPr>
        <p:spPr>
          <a:xfrm>
            <a:off x="378003" y="3802462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94C832C-897E-4240-A435-984E2032D791}"/>
              </a:ext>
            </a:extLst>
          </p:cNvPr>
          <p:cNvCxnSpPr/>
          <p:nvPr/>
        </p:nvCxnSpPr>
        <p:spPr>
          <a:xfrm>
            <a:off x="344875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FCC4BA93-2B91-4743-B36B-A39773F26C33}"/>
              </a:ext>
            </a:extLst>
          </p:cNvPr>
          <p:cNvCxnSpPr/>
          <p:nvPr/>
        </p:nvCxnSpPr>
        <p:spPr>
          <a:xfrm>
            <a:off x="378003" y="151614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74FC57F-79E1-4264-9539-89F5A77D23B2}"/>
              </a:ext>
            </a:extLst>
          </p:cNvPr>
          <p:cNvSpPr txBox="1"/>
          <p:nvPr/>
        </p:nvSpPr>
        <p:spPr>
          <a:xfrm>
            <a:off x="282555" y="1824261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52" name="자유형: 도형 51">
            <a:extLst>
              <a:ext uri="{FF2B5EF4-FFF2-40B4-BE49-F238E27FC236}">
                <a16:creationId xmlns:a16="http://schemas.microsoft.com/office/drawing/2014/main" id="{FC8D6EDE-DE10-439E-B1ED-145228692436}"/>
              </a:ext>
            </a:extLst>
          </p:cNvPr>
          <p:cNvSpPr/>
          <p:nvPr/>
        </p:nvSpPr>
        <p:spPr>
          <a:xfrm>
            <a:off x="1245598" y="2596262"/>
            <a:ext cx="792247" cy="1845833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732883-2B64-4619-BCEB-4ADD3D38EE15}"/>
              </a:ext>
            </a:extLst>
          </p:cNvPr>
          <p:cNvSpPr txBox="1"/>
          <p:nvPr/>
        </p:nvSpPr>
        <p:spPr>
          <a:xfrm>
            <a:off x="1862782" y="577666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for(......){</a:t>
            </a:r>
          </a:p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x=fork();</a:t>
            </a:r>
          </a:p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if (x==0){ // child</a:t>
            </a:r>
          </a:p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</a:t>
            </a:r>
            <a:r>
              <a:rPr lang="en-US" sz="1200" kern="100" dirty="0" err="1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execve</a:t>
            </a:r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(next program ...);</a:t>
            </a:r>
          </a:p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}</a:t>
            </a:r>
          </a:p>
          <a:p>
            <a:pPr algn="just" latinLnBrk="1"/>
            <a:r>
              <a:rPr lang="en-US" sz="1200" kern="100" dirty="0" smtClean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} </a:t>
            </a:r>
            <a:endParaRPr lang="en-US" sz="1200" kern="100" dirty="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200" kern="100" dirty="0" smtClean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for</a:t>
            </a:r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(;;){ // parent</a:t>
            </a:r>
          </a:p>
          <a:p>
            <a:pPr algn="just" latinLnBrk="1"/>
            <a:r>
              <a:rPr lang="en-US" sz="1200" kern="100" dirty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waits here;</a:t>
            </a:r>
          </a:p>
          <a:p>
            <a:pPr algn="just" latinLnBrk="1"/>
            <a:r>
              <a:rPr lang="en-US" sz="1200" kern="100" smtClean="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}</a:t>
            </a:r>
            <a:endParaRPr lang="en-US" sz="1200" kern="100" dirty="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3E220C4-0728-433D-BF53-D4FEB1A90114}"/>
              </a:ext>
            </a:extLst>
          </p:cNvPr>
          <p:cNvCxnSpPr/>
          <p:nvPr/>
        </p:nvCxnSpPr>
        <p:spPr>
          <a:xfrm>
            <a:off x="5413136" y="304279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C7ED8845-6AF3-4851-853E-5BDB0CBCE299}"/>
              </a:ext>
            </a:extLst>
          </p:cNvPr>
          <p:cNvCxnSpPr/>
          <p:nvPr/>
        </p:nvCxnSpPr>
        <p:spPr>
          <a:xfrm>
            <a:off x="5406310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DA59F03-104A-49D6-A69A-B34919FB48CA}"/>
              </a:ext>
            </a:extLst>
          </p:cNvPr>
          <p:cNvCxnSpPr/>
          <p:nvPr/>
        </p:nvCxnSpPr>
        <p:spPr>
          <a:xfrm>
            <a:off x="5406310" y="182426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9B90771-3355-481F-97F1-B9F9B481CF55}"/>
              </a:ext>
            </a:extLst>
          </p:cNvPr>
          <p:cNvCxnSpPr/>
          <p:nvPr/>
        </p:nvCxnSpPr>
        <p:spPr>
          <a:xfrm>
            <a:off x="5413136" y="126876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A2468F-2B85-4951-8366-F28F16EDC9FC}"/>
              </a:ext>
            </a:extLst>
          </p:cNvPr>
          <p:cNvSpPr txBox="1"/>
          <p:nvPr/>
        </p:nvSpPr>
        <p:spPr>
          <a:xfrm>
            <a:off x="5477675" y="197658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071E65-5778-4020-BC07-7ACCA2A9D33E}"/>
              </a:ext>
            </a:extLst>
          </p:cNvPr>
          <p:cNvSpPr txBox="1"/>
          <p:nvPr/>
        </p:nvSpPr>
        <p:spPr>
          <a:xfrm>
            <a:off x="5492522" y="1386036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36A253-5C0A-4129-A509-F6C6C96FEA20}"/>
              </a:ext>
            </a:extLst>
          </p:cNvPr>
          <p:cNvSpPr txBox="1"/>
          <p:nvPr/>
        </p:nvSpPr>
        <p:spPr>
          <a:xfrm>
            <a:off x="5550783" y="2653293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</p:spTree>
    <p:extLst>
      <p:ext uri="{BB962C8B-B14F-4D97-AF65-F5344CB8AC3E}">
        <p14:creationId xmlns:p14="http://schemas.microsoft.com/office/powerpoint/2010/main" val="3855359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7834864" y="6331044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8192146" y="5857831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46264" y="433185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91944" y="4477114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39871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344615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92624" y="3529403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65876" y="3837180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732883-2B64-4619-BCEB-4ADD3D38EE15}"/>
              </a:ext>
            </a:extLst>
          </p:cNvPr>
          <p:cNvSpPr txBox="1"/>
          <p:nvPr/>
        </p:nvSpPr>
        <p:spPr>
          <a:xfrm>
            <a:off x="1742215" y="17377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chn</a:t>
            </a:r>
          </a:p>
          <a:p>
            <a:pPr algn="just" latinLnBrk="1"/>
            <a:r>
              <a:rPr lang="en-US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execve("/bin/agetty", ...)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3E220C4-0728-433D-BF53-D4FEB1A90114}"/>
              </a:ext>
            </a:extLst>
          </p:cNvPr>
          <p:cNvCxnSpPr/>
          <p:nvPr/>
        </p:nvCxnSpPr>
        <p:spPr>
          <a:xfrm>
            <a:off x="5413136" y="304279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C7ED8845-6AF3-4851-853E-5BDB0CBCE299}"/>
              </a:ext>
            </a:extLst>
          </p:cNvPr>
          <p:cNvCxnSpPr/>
          <p:nvPr/>
        </p:nvCxnSpPr>
        <p:spPr>
          <a:xfrm>
            <a:off x="5406310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DA59F03-104A-49D6-A69A-B34919FB48CA}"/>
              </a:ext>
            </a:extLst>
          </p:cNvPr>
          <p:cNvCxnSpPr/>
          <p:nvPr/>
        </p:nvCxnSpPr>
        <p:spPr>
          <a:xfrm>
            <a:off x="5406310" y="182426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9B90771-3355-481F-97F1-B9F9B481CF55}"/>
              </a:ext>
            </a:extLst>
          </p:cNvPr>
          <p:cNvCxnSpPr/>
          <p:nvPr/>
        </p:nvCxnSpPr>
        <p:spPr>
          <a:xfrm>
            <a:off x="5413136" y="126876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A2468F-2B85-4951-8366-F28F16EDC9FC}"/>
              </a:ext>
            </a:extLst>
          </p:cNvPr>
          <p:cNvSpPr txBox="1"/>
          <p:nvPr/>
        </p:nvSpPr>
        <p:spPr>
          <a:xfrm>
            <a:off x="5477675" y="197658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071E65-5778-4020-BC07-7ACCA2A9D33E}"/>
              </a:ext>
            </a:extLst>
          </p:cNvPr>
          <p:cNvSpPr txBox="1"/>
          <p:nvPr/>
        </p:nvSpPr>
        <p:spPr>
          <a:xfrm>
            <a:off x="5492522" y="1386036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36A253-5C0A-4129-A509-F6C6C96FEA20}"/>
              </a:ext>
            </a:extLst>
          </p:cNvPr>
          <p:cNvSpPr txBox="1"/>
          <p:nvPr/>
        </p:nvSpPr>
        <p:spPr>
          <a:xfrm>
            <a:off x="5550783" y="2653293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B64094-7DE5-40C4-BDB5-5125D32BEDC7}"/>
              </a:ext>
            </a:extLst>
          </p:cNvPr>
          <p:cNvSpPr txBox="1"/>
          <p:nvPr/>
        </p:nvSpPr>
        <p:spPr>
          <a:xfrm>
            <a:off x="2755666" y="6282765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55" name="자유형: 도형 54">
            <a:extLst>
              <a:ext uri="{FF2B5EF4-FFF2-40B4-BE49-F238E27FC236}">
                <a16:creationId xmlns:a16="http://schemas.microsoft.com/office/drawing/2014/main" id="{3B52242F-C292-43A5-AD7F-AC018F6815BF}"/>
              </a:ext>
            </a:extLst>
          </p:cNvPr>
          <p:cNvSpPr/>
          <p:nvPr/>
        </p:nvSpPr>
        <p:spPr>
          <a:xfrm>
            <a:off x="2946789" y="5721444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37EAC1DB-06D4-43F3-B241-77C2A2DC6A58}"/>
              </a:ext>
            </a:extLst>
          </p:cNvPr>
          <p:cNvCxnSpPr/>
          <p:nvPr/>
        </p:nvCxnSpPr>
        <p:spPr>
          <a:xfrm>
            <a:off x="380267" y="666075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39B160E-8F21-4709-91DE-3E02F4B64C86}"/>
              </a:ext>
            </a:extLst>
          </p:cNvPr>
          <p:cNvCxnSpPr/>
          <p:nvPr/>
        </p:nvCxnSpPr>
        <p:spPr>
          <a:xfrm>
            <a:off x="1195315" y="594067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C775BC3-9FDA-49A8-879D-BF9DAC0F3F8F}"/>
              </a:ext>
            </a:extLst>
          </p:cNvPr>
          <p:cNvCxnSpPr/>
          <p:nvPr/>
        </p:nvCxnSpPr>
        <p:spPr>
          <a:xfrm>
            <a:off x="380267" y="487372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407CC44-079E-4784-97AB-8443F7EEB073}"/>
              </a:ext>
            </a:extLst>
          </p:cNvPr>
          <p:cNvCxnSpPr/>
          <p:nvPr/>
        </p:nvCxnSpPr>
        <p:spPr>
          <a:xfrm>
            <a:off x="413395" y="423322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EF37154-90FD-4D9D-AD31-31AEBB26324C}"/>
              </a:ext>
            </a:extLst>
          </p:cNvPr>
          <p:cNvSpPr/>
          <p:nvPr/>
        </p:nvSpPr>
        <p:spPr>
          <a:xfrm>
            <a:off x="1581836" y="441789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C5D8937B-D991-45E0-B902-E9EF8FCEC382}"/>
              </a:ext>
            </a:extLst>
          </p:cNvPr>
          <p:cNvSpPr/>
          <p:nvPr/>
        </p:nvSpPr>
        <p:spPr>
          <a:xfrm>
            <a:off x="1965037" y="442285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7BB3B76-7DEE-4645-877F-68447A3C2FC0}"/>
              </a:ext>
            </a:extLst>
          </p:cNvPr>
          <p:cNvSpPr/>
          <p:nvPr/>
        </p:nvSpPr>
        <p:spPr>
          <a:xfrm>
            <a:off x="2322761" y="442285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D7DDCDC-1868-4386-9EDC-FAE263612104}"/>
              </a:ext>
            </a:extLst>
          </p:cNvPr>
          <p:cNvSpPr/>
          <p:nvPr/>
        </p:nvSpPr>
        <p:spPr>
          <a:xfrm>
            <a:off x="3501843" y="4456719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850678E-EDDB-4855-BE00-9C8026B2C92E}"/>
              </a:ext>
            </a:extLst>
          </p:cNvPr>
          <p:cNvSpPr txBox="1"/>
          <p:nvPr/>
        </p:nvSpPr>
        <p:spPr>
          <a:xfrm>
            <a:off x="2502557" y="5168144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0361442-D5B3-41F4-8B54-5EC0003C070B}"/>
              </a:ext>
            </a:extLst>
          </p:cNvPr>
          <p:cNvSpPr txBox="1"/>
          <p:nvPr/>
        </p:nvSpPr>
        <p:spPr>
          <a:xfrm>
            <a:off x="459075" y="4378485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50F1C139-982E-4B0E-80A0-43C0A1DD88A2}"/>
              </a:ext>
            </a:extLst>
          </p:cNvPr>
          <p:cNvCxnSpPr/>
          <p:nvPr/>
        </p:nvCxnSpPr>
        <p:spPr>
          <a:xfrm>
            <a:off x="380267" y="388849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C0E56A-1651-44E7-A127-0DB9B6F90A73}"/>
              </a:ext>
            </a:extLst>
          </p:cNvPr>
          <p:cNvCxnSpPr/>
          <p:nvPr/>
        </p:nvCxnSpPr>
        <p:spPr>
          <a:xfrm>
            <a:off x="413395" y="334752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A7A2092-DF20-4DF4-9895-1DF468DB896C}"/>
              </a:ext>
            </a:extLst>
          </p:cNvPr>
          <p:cNvSpPr txBox="1"/>
          <p:nvPr/>
        </p:nvSpPr>
        <p:spPr>
          <a:xfrm>
            <a:off x="359755" y="3430774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3D7FFA36-0692-4EDE-A81A-40869B5A897B}"/>
              </a:ext>
            </a:extLst>
          </p:cNvPr>
          <p:cNvSpPr/>
          <p:nvPr/>
        </p:nvSpPr>
        <p:spPr>
          <a:xfrm>
            <a:off x="1333007" y="3738551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FB279B-E3B3-41AA-86B7-85D76458CE18}"/>
              </a:ext>
            </a:extLst>
          </p:cNvPr>
          <p:cNvCxnSpPr/>
          <p:nvPr/>
        </p:nvCxnSpPr>
        <p:spPr>
          <a:xfrm>
            <a:off x="380267" y="294416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D00C7F-2CE7-44CC-9057-665A92496113}"/>
              </a:ext>
            </a:extLst>
          </p:cNvPr>
          <p:cNvCxnSpPr/>
          <p:nvPr/>
        </p:nvCxnSpPr>
        <p:spPr>
          <a:xfrm>
            <a:off x="373441" y="2497633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B8E448B-5640-4577-8E6B-A5080654EDBC}"/>
              </a:ext>
            </a:extLst>
          </p:cNvPr>
          <p:cNvCxnSpPr/>
          <p:nvPr/>
        </p:nvCxnSpPr>
        <p:spPr>
          <a:xfrm>
            <a:off x="373441" y="172563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F42F094B-1048-4B7F-8473-AE0438FE0EE5}"/>
              </a:ext>
            </a:extLst>
          </p:cNvPr>
          <p:cNvCxnSpPr/>
          <p:nvPr/>
        </p:nvCxnSpPr>
        <p:spPr>
          <a:xfrm>
            <a:off x="380267" y="117013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ABA5CDA-6E84-487C-B5D1-65D24A7D30CD}"/>
              </a:ext>
            </a:extLst>
          </p:cNvPr>
          <p:cNvSpPr txBox="1"/>
          <p:nvPr/>
        </p:nvSpPr>
        <p:spPr>
          <a:xfrm>
            <a:off x="444806" y="1877958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8F64603-D1C7-4905-98D1-5A9F762545E2}"/>
              </a:ext>
            </a:extLst>
          </p:cNvPr>
          <p:cNvSpPr txBox="1"/>
          <p:nvPr/>
        </p:nvSpPr>
        <p:spPr>
          <a:xfrm>
            <a:off x="459653" y="1287407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0D244AC-7D4F-4670-8C58-1131AB984AF1}"/>
              </a:ext>
            </a:extLst>
          </p:cNvPr>
          <p:cNvSpPr txBox="1"/>
          <p:nvPr/>
        </p:nvSpPr>
        <p:spPr>
          <a:xfrm>
            <a:off x="517914" y="2554664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2FF2AB-C8D0-45A1-B4A8-9344C327DF40}"/>
              </a:ext>
            </a:extLst>
          </p:cNvPr>
          <p:cNvSpPr txBox="1"/>
          <p:nvPr/>
        </p:nvSpPr>
        <p:spPr>
          <a:xfrm>
            <a:off x="6236441" y="1300591"/>
            <a:ext cx="163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agetty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5244EC9-24CB-4FD5-9534-9D4DA5D6CEEF}"/>
              </a:ext>
            </a:extLst>
          </p:cNvPr>
          <p:cNvCxnSpPr/>
          <p:nvPr/>
        </p:nvCxnSpPr>
        <p:spPr>
          <a:xfrm flipH="1">
            <a:off x="5392624" y="1170131"/>
            <a:ext cx="1062670" cy="65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D6F15AC-294A-440C-A832-37401970CF85}"/>
              </a:ext>
            </a:extLst>
          </p:cNvPr>
          <p:cNvSpPr txBox="1"/>
          <p:nvPr/>
        </p:nvSpPr>
        <p:spPr>
          <a:xfrm>
            <a:off x="3403315" y="5781278"/>
            <a:ext cx="573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chn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82678C-78D1-4501-955C-80152374D41F}"/>
              </a:ext>
            </a:extLst>
          </p:cNvPr>
          <p:cNvSpPr txBox="1"/>
          <p:nvPr/>
        </p:nvSpPr>
        <p:spPr>
          <a:xfrm>
            <a:off x="8476141" y="5889675"/>
            <a:ext cx="776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agetty</a:t>
            </a:r>
          </a:p>
        </p:txBody>
      </p:sp>
    </p:spTree>
    <p:extLst>
      <p:ext uri="{BB962C8B-B14F-4D97-AF65-F5344CB8AC3E}">
        <p14:creationId xmlns:p14="http://schemas.microsoft.com/office/powerpoint/2010/main" val="142423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7744129" y="6398391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8024147" y="5771794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46264" y="433185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91944" y="4477114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39871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344615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92624" y="3529403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65876" y="3837180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3E220C4-0728-433D-BF53-D4FEB1A90114}"/>
              </a:ext>
            </a:extLst>
          </p:cNvPr>
          <p:cNvCxnSpPr/>
          <p:nvPr/>
        </p:nvCxnSpPr>
        <p:spPr>
          <a:xfrm>
            <a:off x="5413136" y="304279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C7ED8845-6AF3-4851-853E-5BDB0CBCE299}"/>
              </a:ext>
            </a:extLst>
          </p:cNvPr>
          <p:cNvCxnSpPr/>
          <p:nvPr/>
        </p:nvCxnSpPr>
        <p:spPr>
          <a:xfrm>
            <a:off x="5406310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DA59F03-104A-49D6-A69A-B34919FB48CA}"/>
              </a:ext>
            </a:extLst>
          </p:cNvPr>
          <p:cNvCxnSpPr/>
          <p:nvPr/>
        </p:nvCxnSpPr>
        <p:spPr>
          <a:xfrm>
            <a:off x="5406310" y="182426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9B90771-3355-481F-97F1-B9F9B481CF55}"/>
              </a:ext>
            </a:extLst>
          </p:cNvPr>
          <p:cNvCxnSpPr/>
          <p:nvPr/>
        </p:nvCxnSpPr>
        <p:spPr>
          <a:xfrm>
            <a:off x="5413136" y="126876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A2468F-2B85-4951-8366-F28F16EDC9FC}"/>
              </a:ext>
            </a:extLst>
          </p:cNvPr>
          <p:cNvSpPr txBox="1"/>
          <p:nvPr/>
        </p:nvSpPr>
        <p:spPr>
          <a:xfrm>
            <a:off x="5477675" y="197658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071E65-5778-4020-BC07-7ACCA2A9D33E}"/>
              </a:ext>
            </a:extLst>
          </p:cNvPr>
          <p:cNvSpPr txBox="1"/>
          <p:nvPr/>
        </p:nvSpPr>
        <p:spPr>
          <a:xfrm>
            <a:off x="6221358" y="1151239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36A253-5C0A-4129-A509-F6C6C96FEA20}"/>
              </a:ext>
            </a:extLst>
          </p:cNvPr>
          <p:cNvSpPr txBox="1"/>
          <p:nvPr/>
        </p:nvSpPr>
        <p:spPr>
          <a:xfrm>
            <a:off x="5550783" y="2653293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B64094-7DE5-40C4-BDB5-5125D32BEDC7}"/>
              </a:ext>
            </a:extLst>
          </p:cNvPr>
          <p:cNvSpPr txBox="1"/>
          <p:nvPr/>
        </p:nvSpPr>
        <p:spPr>
          <a:xfrm>
            <a:off x="2918268" y="6213725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55" name="자유형: 도형 54">
            <a:extLst>
              <a:ext uri="{FF2B5EF4-FFF2-40B4-BE49-F238E27FC236}">
                <a16:creationId xmlns:a16="http://schemas.microsoft.com/office/drawing/2014/main" id="{3B52242F-C292-43A5-AD7F-AC018F6815BF}"/>
              </a:ext>
            </a:extLst>
          </p:cNvPr>
          <p:cNvSpPr/>
          <p:nvPr/>
        </p:nvSpPr>
        <p:spPr>
          <a:xfrm>
            <a:off x="3024016" y="5684386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37EAC1DB-06D4-43F3-B241-77C2A2DC6A58}"/>
              </a:ext>
            </a:extLst>
          </p:cNvPr>
          <p:cNvCxnSpPr/>
          <p:nvPr/>
        </p:nvCxnSpPr>
        <p:spPr>
          <a:xfrm>
            <a:off x="380267" y="666075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39B160E-8F21-4709-91DE-3E02F4B64C86}"/>
              </a:ext>
            </a:extLst>
          </p:cNvPr>
          <p:cNvCxnSpPr/>
          <p:nvPr/>
        </p:nvCxnSpPr>
        <p:spPr>
          <a:xfrm>
            <a:off x="1195315" y="594067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C775BC3-9FDA-49A8-879D-BF9DAC0F3F8F}"/>
              </a:ext>
            </a:extLst>
          </p:cNvPr>
          <p:cNvCxnSpPr/>
          <p:nvPr/>
        </p:nvCxnSpPr>
        <p:spPr>
          <a:xfrm>
            <a:off x="380267" y="487372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407CC44-079E-4784-97AB-8443F7EEB073}"/>
              </a:ext>
            </a:extLst>
          </p:cNvPr>
          <p:cNvCxnSpPr/>
          <p:nvPr/>
        </p:nvCxnSpPr>
        <p:spPr>
          <a:xfrm>
            <a:off x="413395" y="423322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EF37154-90FD-4D9D-AD31-31AEBB26324C}"/>
              </a:ext>
            </a:extLst>
          </p:cNvPr>
          <p:cNvSpPr/>
          <p:nvPr/>
        </p:nvSpPr>
        <p:spPr>
          <a:xfrm>
            <a:off x="1581836" y="441789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C5D8937B-D991-45E0-B902-E9EF8FCEC382}"/>
              </a:ext>
            </a:extLst>
          </p:cNvPr>
          <p:cNvSpPr/>
          <p:nvPr/>
        </p:nvSpPr>
        <p:spPr>
          <a:xfrm>
            <a:off x="1965037" y="442285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7BB3B76-7DEE-4645-877F-68447A3C2FC0}"/>
              </a:ext>
            </a:extLst>
          </p:cNvPr>
          <p:cNvSpPr/>
          <p:nvPr/>
        </p:nvSpPr>
        <p:spPr>
          <a:xfrm>
            <a:off x="2322761" y="442285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D7DDCDC-1868-4386-9EDC-FAE263612104}"/>
              </a:ext>
            </a:extLst>
          </p:cNvPr>
          <p:cNvSpPr/>
          <p:nvPr/>
        </p:nvSpPr>
        <p:spPr>
          <a:xfrm>
            <a:off x="3501843" y="4456719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850678E-EDDB-4855-BE00-9C8026B2C92E}"/>
              </a:ext>
            </a:extLst>
          </p:cNvPr>
          <p:cNvSpPr txBox="1"/>
          <p:nvPr/>
        </p:nvSpPr>
        <p:spPr>
          <a:xfrm>
            <a:off x="2502557" y="5168144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0361442-D5B3-41F4-8B54-5EC0003C070B}"/>
              </a:ext>
            </a:extLst>
          </p:cNvPr>
          <p:cNvSpPr txBox="1"/>
          <p:nvPr/>
        </p:nvSpPr>
        <p:spPr>
          <a:xfrm>
            <a:off x="459075" y="4378485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50F1C139-982E-4B0E-80A0-43C0A1DD88A2}"/>
              </a:ext>
            </a:extLst>
          </p:cNvPr>
          <p:cNvCxnSpPr/>
          <p:nvPr/>
        </p:nvCxnSpPr>
        <p:spPr>
          <a:xfrm>
            <a:off x="380267" y="388849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C0E56A-1651-44E7-A127-0DB9B6F90A73}"/>
              </a:ext>
            </a:extLst>
          </p:cNvPr>
          <p:cNvCxnSpPr/>
          <p:nvPr/>
        </p:nvCxnSpPr>
        <p:spPr>
          <a:xfrm>
            <a:off x="413395" y="334752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A7A2092-DF20-4DF4-9895-1DF468DB896C}"/>
              </a:ext>
            </a:extLst>
          </p:cNvPr>
          <p:cNvSpPr txBox="1"/>
          <p:nvPr/>
        </p:nvSpPr>
        <p:spPr>
          <a:xfrm>
            <a:off x="359755" y="3430774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3D7FFA36-0692-4EDE-A81A-40869B5A897B}"/>
              </a:ext>
            </a:extLst>
          </p:cNvPr>
          <p:cNvSpPr/>
          <p:nvPr/>
        </p:nvSpPr>
        <p:spPr>
          <a:xfrm>
            <a:off x="1333007" y="3738551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FB279B-E3B3-41AA-86B7-85D76458CE18}"/>
              </a:ext>
            </a:extLst>
          </p:cNvPr>
          <p:cNvCxnSpPr/>
          <p:nvPr/>
        </p:nvCxnSpPr>
        <p:spPr>
          <a:xfrm>
            <a:off x="380267" y="294416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D00C7F-2CE7-44CC-9057-665A92496113}"/>
              </a:ext>
            </a:extLst>
          </p:cNvPr>
          <p:cNvCxnSpPr/>
          <p:nvPr/>
        </p:nvCxnSpPr>
        <p:spPr>
          <a:xfrm>
            <a:off x="373441" y="2497633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B8E448B-5640-4577-8E6B-A5080654EDBC}"/>
              </a:ext>
            </a:extLst>
          </p:cNvPr>
          <p:cNvCxnSpPr/>
          <p:nvPr/>
        </p:nvCxnSpPr>
        <p:spPr>
          <a:xfrm>
            <a:off x="373441" y="172563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F42F094B-1048-4B7F-8473-AE0438FE0EE5}"/>
              </a:ext>
            </a:extLst>
          </p:cNvPr>
          <p:cNvCxnSpPr/>
          <p:nvPr/>
        </p:nvCxnSpPr>
        <p:spPr>
          <a:xfrm>
            <a:off x="380267" y="117013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ABA5CDA-6E84-487C-B5D1-65D24A7D30CD}"/>
              </a:ext>
            </a:extLst>
          </p:cNvPr>
          <p:cNvSpPr txBox="1"/>
          <p:nvPr/>
        </p:nvSpPr>
        <p:spPr>
          <a:xfrm>
            <a:off x="444806" y="1877958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8F64603-D1C7-4905-98D1-5A9F762545E2}"/>
              </a:ext>
            </a:extLst>
          </p:cNvPr>
          <p:cNvSpPr txBox="1"/>
          <p:nvPr/>
        </p:nvSpPr>
        <p:spPr>
          <a:xfrm>
            <a:off x="459653" y="1287407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agetty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0D244AC-7D4F-4670-8C58-1131AB984AF1}"/>
              </a:ext>
            </a:extLst>
          </p:cNvPr>
          <p:cNvSpPr txBox="1"/>
          <p:nvPr/>
        </p:nvSpPr>
        <p:spPr>
          <a:xfrm>
            <a:off x="517914" y="2554664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96A3E884-80FE-4549-A443-D85C05D70919}"/>
              </a:ext>
            </a:extLst>
          </p:cNvPr>
          <p:cNvCxnSpPr/>
          <p:nvPr/>
        </p:nvCxnSpPr>
        <p:spPr>
          <a:xfrm flipH="1">
            <a:off x="1965037" y="1170131"/>
            <a:ext cx="231893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CC47AE1D-8F78-4B6E-A271-2092D0DFB9D4}"/>
              </a:ext>
            </a:extLst>
          </p:cNvPr>
          <p:cNvCxnSpPr/>
          <p:nvPr/>
        </p:nvCxnSpPr>
        <p:spPr>
          <a:xfrm>
            <a:off x="1965037" y="1170131"/>
            <a:ext cx="8684" cy="962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95FBE73-369B-4C3F-B054-E003CB46319F}"/>
              </a:ext>
            </a:extLst>
          </p:cNvPr>
          <p:cNvSpPr txBox="1"/>
          <p:nvPr/>
        </p:nvSpPr>
        <p:spPr>
          <a:xfrm>
            <a:off x="1973721" y="1170131"/>
            <a:ext cx="1497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login: root</a:t>
            </a:r>
          </a:p>
          <a:p>
            <a:r>
              <a:rPr lang="en-US"/>
              <a:t>passwd;</a:t>
            </a:r>
          </a:p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71A66E-63C3-4742-9645-E8D4BD7686EE}"/>
              </a:ext>
            </a:extLst>
          </p:cNvPr>
          <p:cNvSpPr txBox="1"/>
          <p:nvPr/>
        </p:nvSpPr>
        <p:spPr>
          <a:xfrm>
            <a:off x="5491944" y="1405921"/>
            <a:ext cx="699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agetty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A64D6C75-18B0-4171-8137-39FA11C8BCF2}"/>
              </a:ext>
            </a:extLst>
          </p:cNvPr>
          <p:cNvCxnSpPr/>
          <p:nvPr/>
        </p:nvCxnSpPr>
        <p:spPr>
          <a:xfrm flipH="1">
            <a:off x="5446264" y="1151239"/>
            <a:ext cx="775094" cy="726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FCA7691-0BA5-4F35-880A-38758D49DB79}"/>
              </a:ext>
            </a:extLst>
          </p:cNvPr>
          <p:cNvSpPr txBox="1"/>
          <p:nvPr/>
        </p:nvSpPr>
        <p:spPr>
          <a:xfrm>
            <a:off x="3372466" y="5684386"/>
            <a:ext cx="846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agetty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9B9C5C-2F8C-433A-9590-E54CFEBB8B05}"/>
              </a:ext>
            </a:extLst>
          </p:cNvPr>
          <p:cNvSpPr txBox="1"/>
          <p:nvPr/>
        </p:nvSpPr>
        <p:spPr>
          <a:xfrm>
            <a:off x="8297353" y="5816975"/>
            <a:ext cx="846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84692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7452494" y="6317723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7616359" y="5772403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46264" y="433185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098142" y="4538522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616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91944" y="4477114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39871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344615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92624" y="3529403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65876" y="3837180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3E220C4-0728-433D-BF53-D4FEB1A90114}"/>
              </a:ext>
            </a:extLst>
          </p:cNvPr>
          <p:cNvCxnSpPr/>
          <p:nvPr/>
        </p:nvCxnSpPr>
        <p:spPr>
          <a:xfrm>
            <a:off x="5413136" y="304279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C7ED8845-6AF3-4851-853E-5BDB0CBCE299}"/>
              </a:ext>
            </a:extLst>
          </p:cNvPr>
          <p:cNvCxnSpPr/>
          <p:nvPr/>
        </p:nvCxnSpPr>
        <p:spPr>
          <a:xfrm>
            <a:off x="5406310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DA59F03-104A-49D6-A69A-B34919FB48CA}"/>
              </a:ext>
            </a:extLst>
          </p:cNvPr>
          <p:cNvCxnSpPr/>
          <p:nvPr/>
        </p:nvCxnSpPr>
        <p:spPr>
          <a:xfrm>
            <a:off x="5406310" y="182426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9B90771-3355-481F-97F1-B9F9B481CF55}"/>
              </a:ext>
            </a:extLst>
          </p:cNvPr>
          <p:cNvCxnSpPr/>
          <p:nvPr/>
        </p:nvCxnSpPr>
        <p:spPr>
          <a:xfrm>
            <a:off x="5413136" y="126876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A2468F-2B85-4951-8366-F28F16EDC9FC}"/>
              </a:ext>
            </a:extLst>
          </p:cNvPr>
          <p:cNvSpPr txBox="1"/>
          <p:nvPr/>
        </p:nvSpPr>
        <p:spPr>
          <a:xfrm>
            <a:off x="5477675" y="197658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36A253-5C0A-4129-A509-F6C6C96FEA20}"/>
              </a:ext>
            </a:extLst>
          </p:cNvPr>
          <p:cNvSpPr txBox="1"/>
          <p:nvPr/>
        </p:nvSpPr>
        <p:spPr>
          <a:xfrm>
            <a:off x="5550783" y="2653293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B64094-7DE5-40C4-BDB5-5125D32BEDC7}"/>
              </a:ext>
            </a:extLst>
          </p:cNvPr>
          <p:cNvSpPr txBox="1"/>
          <p:nvPr/>
        </p:nvSpPr>
        <p:spPr>
          <a:xfrm>
            <a:off x="2622123" y="638196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55" name="자유형: 도형 54">
            <a:extLst>
              <a:ext uri="{FF2B5EF4-FFF2-40B4-BE49-F238E27FC236}">
                <a16:creationId xmlns:a16="http://schemas.microsoft.com/office/drawing/2014/main" id="{3B52242F-C292-43A5-AD7F-AC018F6815BF}"/>
              </a:ext>
            </a:extLst>
          </p:cNvPr>
          <p:cNvSpPr/>
          <p:nvPr/>
        </p:nvSpPr>
        <p:spPr>
          <a:xfrm>
            <a:off x="3073718" y="5740721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37EAC1DB-06D4-43F3-B241-77C2A2DC6A58}"/>
              </a:ext>
            </a:extLst>
          </p:cNvPr>
          <p:cNvCxnSpPr/>
          <p:nvPr/>
        </p:nvCxnSpPr>
        <p:spPr>
          <a:xfrm>
            <a:off x="380267" y="666075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39B160E-8F21-4709-91DE-3E02F4B64C86}"/>
              </a:ext>
            </a:extLst>
          </p:cNvPr>
          <p:cNvCxnSpPr/>
          <p:nvPr/>
        </p:nvCxnSpPr>
        <p:spPr>
          <a:xfrm>
            <a:off x="1195315" y="594067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C775BC3-9FDA-49A8-879D-BF9DAC0F3F8F}"/>
              </a:ext>
            </a:extLst>
          </p:cNvPr>
          <p:cNvCxnSpPr/>
          <p:nvPr/>
        </p:nvCxnSpPr>
        <p:spPr>
          <a:xfrm>
            <a:off x="380267" y="487372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407CC44-079E-4784-97AB-8443F7EEB073}"/>
              </a:ext>
            </a:extLst>
          </p:cNvPr>
          <p:cNvCxnSpPr/>
          <p:nvPr/>
        </p:nvCxnSpPr>
        <p:spPr>
          <a:xfrm>
            <a:off x="413395" y="423322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EF37154-90FD-4D9D-AD31-31AEBB26324C}"/>
              </a:ext>
            </a:extLst>
          </p:cNvPr>
          <p:cNvSpPr/>
          <p:nvPr/>
        </p:nvSpPr>
        <p:spPr>
          <a:xfrm>
            <a:off x="1581836" y="441789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C5D8937B-D991-45E0-B902-E9EF8FCEC382}"/>
              </a:ext>
            </a:extLst>
          </p:cNvPr>
          <p:cNvSpPr/>
          <p:nvPr/>
        </p:nvSpPr>
        <p:spPr>
          <a:xfrm>
            <a:off x="1965037" y="442285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7BB3B76-7DEE-4645-877F-68447A3C2FC0}"/>
              </a:ext>
            </a:extLst>
          </p:cNvPr>
          <p:cNvSpPr/>
          <p:nvPr/>
        </p:nvSpPr>
        <p:spPr>
          <a:xfrm>
            <a:off x="2322761" y="442285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D7DDCDC-1868-4386-9EDC-FAE263612104}"/>
              </a:ext>
            </a:extLst>
          </p:cNvPr>
          <p:cNvSpPr/>
          <p:nvPr/>
        </p:nvSpPr>
        <p:spPr>
          <a:xfrm>
            <a:off x="3501843" y="4456719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850678E-EDDB-4855-BE00-9C8026B2C92E}"/>
              </a:ext>
            </a:extLst>
          </p:cNvPr>
          <p:cNvSpPr txBox="1"/>
          <p:nvPr/>
        </p:nvSpPr>
        <p:spPr>
          <a:xfrm>
            <a:off x="2502557" y="5168144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0361442-D5B3-41F4-8B54-5EC0003C070B}"/>
              </a:ext>
            </a:extLst>
          </p:cNvPr>
          <p:cNvSpPr txBox="1"/>
          <p:nvPr/>
        </p:nvSpPr>
        <p:spPr>
          <a:xfrm>
            <a:off x="459075" y="4378485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50F1C139-982E-4B0E-80A0-43C0A1DD88A2}"/>
              </a:ext>
            </a:extLst>
          </p:cNvPr>
          <p:cNvCxnSpPr/>
          <p:nvPr/>
        </p:nvCxnSpPr>
        <p:spPr>
          <a:xfrm>
            <a:off x="380267" y="388849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C0E56A-1651-44E7-A127-0DB9B6F90A73}"/>
              </a:ext>
            </a:extLst>
          </p:cNvPr>
          <p:cNvCxnSpPr/>
          <p:nvPr/>
        </p:nvCxnSpPr>
        <p:spPr>
          <a:xfrm>
            <a:off x="413395" y="334752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A7A2092-DF20-4DF4-9895-1DF468DB896C}"/>
              </a:ext>
            </a:extLst>
          </p:cNvPr>
          <p:cNvSpPr txBox="1"/>
          <p:nvPr/>
        </p:nvSpPr>
        <p:spPr>
          <a:xfrm>
            <a:off x="359755" y="3430774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3D7FFA36-0692-4EDE-A81A-40869B5A897B}"/>
              </a:ext>
            </a:extLst>
          </p:cNvPr>
          <p:cNvSpPr/>
          <p:nvPr/>
        </p:nvSpPr>
        <p:spPr>
          <a:xfrm>
            <a:off x="1333007" y="3738551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FB279B-E3B3-41AA-86B7-85D76458CE18}"/>
              </a:ext>
            </a:extLst>
          </p:cNvPr>
          <p:cNvCxnSpPr/>
          <p:nvPr/>
        </p:nvCxnSpPr>
        <p:spPr>
          <a:xfrm>
            <a:off x="380267" y="294416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D00C7F-2CE7-44CC-9057-665A92496113}"/>
              </a:ext>
            </a:extLst>
          </p:cNvPr>
          <p:cNvCxnSpPr/>
          <p:nvPr/>
        </p:nvCxnSpPr>
        <p:spPr>
          <a:xfrm>
            <a:off x="373441" y="2497633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B8E448B-5640-4577-8E6B-A5080654EDBC}"/>
              </a:ext>
            </a:extLst>
          </p:cNvPr>
          <p:cNvCxnSpPr/>
          <p:nvPr/>
        </p:nvCxnSpPr>
        <p:spPr>
          <a:xfrm>
            <a:off x="373441" y="172563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F42F094B-1048-4B7F-8473-AE0438FE0EE5}"/>
              </a:ext>
            </a:extLst>
          </p:cNvPr>
          <p:cNvCxnSpPr/>
          <p:nvPr/>
        </p:nvCxnSpPr>
        <p:spPr>
          <a:xfrm>
            <a:off x="380267" y="117013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ABA5CDA-6E84-487C-B5D1-65D24A7D30CD}"/>
              </a:ext>
            </a:extLst>
          </p:cNvPr>
          <p:cNvSpPr txBox="1"/>
          <p:nvPr/>
        </p:nvSpPr>
        <p:spPr>
          <a:xfrm>
            <a:off x="444806" y="1877958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8F64603-D1C7-4905-98D1-5A9F762545E2}"/>
              </a:ext>
            </a:extLst>
          </p:cNvPr>
          <p:cNvSpPr txBox="1"/>
          <p:nvPr/>
        </p:nvSpPr>
        <p:spPr>
          <a:xfrm>
            <a:off x="459653" y="1287407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0D244AC-7D4F-4670-8C58-1131AB984AF1}"/>
              </a:ext>
            </a:extLst>
          </p:cNvPr>
          <p:cNvSpPr txBox="1"/>
          <p:nvPr/>
        </p:nvSpPr>
        <p:spPr>
          <a:xfrm>
            <a:off x="517914" y="2554664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96A3E884-80FE-4549-A443-D85C05D70919}"/>
              </a:ext>
            </a:extLst>
          </p:cNvPr>
          <p:cNvCxnSpPr/>
          <p:nvPr/>
        </p:nvCxnSpPr>
        <p:spPr>
          <a:xfrm flipH="1">
            <a:off x="1959147" y="900931"/>
            <a:ext cx="231893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CC47AE1D-8F78-4B6E-A271-2092D0DFB9D4}"/>
              </a:ext>
            </a:extLst>
          </p:cNvPr>
          <p:cNvCxnSpPr/>
          <p:nvPr/>
        </p:nvCxnSpPr>
        <p:spPr>
          <a:xfrm>
            <a:off x="1959147" y="900931"/>
            <a:ext cx="8684" cy="962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95FBE73-369B-4C3F-B054-E003CB46319F}"/>
              </a:ext>
            </a:extLst>
          </p:cNvPr>
          <p:cNvSpPr txBox="1"/>
          <p:nvPr/>
        </p:nvSpPr>
        <p:spPr>
          <a:xfrm>
            <a:off x="1952321" y="900931"/>
            <a:ext cx="1513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login:root</a:t>
            </a:r>
          </a:p>
          <a:p>
            <a:r>
              <a:rPr lang="en-US"/>
              <a:t>passwd:</a:t>
            </a:r>
          </a:p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71A66E-63C3-4742-9645-E8D4BD7686EE}"/>
              </a:ext>
            </a:extLst>
          </p:cNvPr>
          <p:cNvSpPr txBox="1"/>
          <p:nvPr/>
        </p:nvSpPr>
        <p:spPr>
          <a:xfrm>
            <a:off x="5491944" y="1405921"/>
            <a:ext cx="699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login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B035A40D-9DF8-4837-8533-C5CB7067F9BC}"/>
              </a:ext>
            </a:extLst>
          </p:cNvPr>
          <p:cNvCxnSpPr/>
          <p:nvPr/>
        </p:nvCxnSpPr>
        <p:spPr>
          <a:xfrm flipV="1">
            <a:off x="5413136" y="0"/>
            <a:ext cx="0" cy="76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4EB1F463-3B4E-4142-BB92-7AC3A37665DC}"/>
              </a:ext>
            </a:extLst>
          </p:cNvPr>
          <p:cNvCxnSpPr/>
          <p:nvPr/>
        </p:nvCxnSpPr>
        <p:spPr>
          <a:xfrm flipV="1">
            <a:off x="6221358" y="-22790"/>
            <a:ext cx="0" cy="76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E79C4B9C-D346-4445-998A-30093C89FFD9}"/>
              </a:ext>
            </a:extLst>
          </p:cNvPr>
          <p:cNvCxnSpPr/>
          <p:nvPr/>
        </p:nvCxnSpPr>
        <p:spPr>
          <a:xfrm>
            <a:off x="5413136" y="9807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0742CD23-DFF4-4825-ADD6-2832D80240B1}"/>
              </a:ext>
            </a:extLst>
          </p:cNvPr>
          <p:cNvCxnSpPr/>
          <p:nvPr/>
        </p:nvCxnSpPr>
        <p:spPr>
          <a:xfrm>
            <a:off x="5413136" y="47667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3016437-B5D9-486B-9711-B9FA77D8D850}"/>
              </a:ext>
            </a:extLst>
          </p:cNvPr>
          <p:cNvSpPr txBox="1"/>
          <p:nvPr/>
        </p:nvSpPr>
        <p:spPr>
          <a:xfrm>
            <a:off x="5368368" y="524285"/>
            <a:ext cx="1337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/bin/bash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C8F570-0017-491D-B9A4-D85AF7988CC5}"/>
              </a:ext>
            </a:extLst>
          </p:cNvPr>
          <p:cNvSpPr txBox="1"/>
          <p:nvPr/>
        </p:nvSpPr>
        <p:spPr>
          <a:xfrm>
            <a:off x="1952320" y="1976587"/>
            <a:ext cx="2464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x=fork();</a:t>
            </a:r>
          </a:p>
          <a:p>
            <a:r>
              <a:rPr lang="en-US" sz="1200"/>
              <a:t>if (x==0)  execve("/bin/bash",...);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871648-92BE-4B73-BAFB-B3A23A7E08C7}"/>
              </a:ext>
            </a:extLst>
          </p:cNvPr>
          <p:cNvSpPr txBox="1"/>
          <p:nvPr/>
        </p:nvSpPr>
        <p:spPr>
          <a:xfrm>
            <a:off x="3305247" y="5772403"/>
            <a:ext cx="846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login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B61E9756-6F03-4C3C-A240-16221D780C4B}"/>
              </a:ext>
            </a:extLst>
          </p:cNvPr>
          <p:cNvSpPr/>
          <p:nvPr/>
        </p:nvSpPr>
        <p:spPr>
          <a:xfrm>
            <a:off x="8531188" y="455621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097D50-7CC5-4EE1-BE9C-353C48B9A9A9}"/>
              </a:ext>
            </a:extLst>
          </p:cNvPr>
          <p:cNvSpPr txBox="1"/>
          <p:nvPr/>
        </p:nvSpPr>
        <p:spPr>
          <a:xfrm>
            <a:off x="8428876" y="5836262"/>
            <a:ext cx="84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bash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2E5064-0396-4C93-96BE-8826915C83FA}"/>
              </a:ext>
            </a:extLst>
          </p:cNvPr>
          <p:cNvSpPr txBox="1"/>
          <p:nvPr/>
        </p:nvSpPr>
        <p:spPr>
          <a:xfrm>
            <a:off x="7954143" y="5818569"/>
            <a:ext cx="84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1886530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Box 194">
            <a:extLst>
              <a:ext uri="{FF2B5EF4-FFF2-40B4-BE49-F238E27FC236}">
                <a16:creationId xmlns:a16="http://schemas.microsoft.com/office/drawing/2014/main" id="{B7D4CFD3-ED94-4E35-B176-01A528A5B5B6}"/>
              </a:ext>
            </a:extLst>
          </p:cNvPr>
          <p:cNvSpPr txBox="1"/>
          <p:nvPr/>
        </p:nvSpPr>
        <p:spPr>
          <a:xfrm>
            <a:off x="7798998" y="633527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196" name="자유형: 도형 195">
            <a:extLst>
              <a:ext uri="{FF2B5EF4-FFF2-40B4-BE49-F238E27FC236}">
                <a16:creationId xmlns:a16="http://schemas.microsoft.com/office/drawing/2014/main" id="{47075FE3-2045-4828-A17B-D47419FB9D4B}"/>
              </a:ext>
            </a:extLst>
          </p:cNvPr>
          <p:cNvSpPr/>
          <p:nvPr/>
        </p:nvSpPr>
        <p:spPr>
          <a:xfrm>
            <a:off x="8102836" y="5863355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117064B5-5A9E-4736-862E-F5BE62991F21}"/>
              </a:ext>
            </a:extLst>
          </p:cNvPr>
          <p:cNvCxnSpPr/>
          <p:nvPr/>
        </p:nvCxnSpPr>
        <p:spPr>
          <a:xfrm>
            <a:off x="5413136" y="764704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516D28-FF34-4052-9A19-A23E3EDB1906}"/>
              </a:ext>
            </a:extLst>
          </p:cNvPr>
          <p:cNvCxnSpPr/>
          <p:nvPr/>
        </p:nvCxnSpPr>
        <p:spPr>
          <a:xfrm>
            <a:off x="6228184" y="692696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2774AF7-8477-4DF2-883D-9B6E2E85475F}"/>
              </a:ext>
            </a:extLst>
          </p:cNvPr>
          <p:cNvCxnSpPr/>
          <p:nvPr/>
        </p:nvCxnSpPr>
        <p:spPr>
          <a:xfrm>
            <a:off x="5413136" y="497235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>
            <a:extLst>
              <a:ext uri="{FF2B5EF4-FFF2-40B4-BE49-F238E27FC236}">
                <a16:creationId xmlns:a16="http://schemas.microsoft.com/office/drawing/2014/main" id="{AD6E36A9-04EE-496B-BF14-13F4876E1532}"/>
              </a:ext>
            </a:extLst>
          </p:cNvPr>
          <p:cNvCxnSpPr/>
          <p:nvPr/>
        </p:nvCxnSpPr>
        <p:spPr>
          <a:xfrm>
            <a:off x="5446264" y="433185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7EC5E02-F9E2-4FE0-A0DD-9F8729C0F502}"/>
              </a:ext>
            </a:extLst>
          </p:cNvPr>
          <p:cNvSpPr/>
          <p:nvPr/>
        </p:nvSpPr>
        <p:spPr>
          <a:xfrm>
            <a:off x="6614705" y="451652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CA28CA-22CD-431E-9A07-A3A9F10CF241}"/>
              </a:ext>
            </a:extLst>
          </p:cNvPr>
          <p:cNvSpPr/>
          <p:nvPr/>
        </p:nvSpPr>
        <p:spPr>
          <a:xfrm>
            <a:off x="6997906" y="4521483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092A240-8604-4D18-9FB2-B07704B7BE2D}"/>
              </a:ext>
            </a:extLst>
          </p:cNvPr>
          <p:cNvSpPr/>
          <p:nvPr/>
        </p:nvSpPr>
        <p:spPr>
          <a:xfrm>
            <a:off x="7355630" y="452148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EBED83-1B48-44BB-8CC6-F338ADA57902}"/>
              </a:ext>
            </a:extLst>
          </p:cNvPr>
          <p:cNvSpPr/>
          <p:nvPr/>
        </p:nvSpPr>
        <p:spPr>
          <a:xfrm>
            <a:off x="8534712" y="4555348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A816FF-452C-4B52-AA03-75C149DCA67E}"/>
              </a:ext>
            </a:extLst>
          </p:cNvPr>
          <p:cNvSpPr txBox="1"/>
          <p:nvPr/>
        </p:nvSpPr>
        <p:spPr>
          <a:xfrm>
            <a:off x="7535426" y="5266773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58F28-2081-41F8-903F-172B75EF5AAA}"/>
              </a:ext>
            </a:extLst>
          </p:cNvPr>
          <p:cNvSpPr txBox="1"/>
          <p:nvPr/>
        </p:nvSpPr>
        <p:spPr>
          <a:xfrm>
            <a:off x="5491944" y="4477114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EA9076C4-775D-4BEE-A7CE-45DE22844E1C}"/>
              </a:ext>
            </a:extLst>
          </p:cNvPr>
          <p:cNvCxnSpPr/>
          <p:nvPr/>
        </p:nvCxnSpPr>
        <p:spPr>
          <a:xfrm>
            <a:off x="1753349" y="2492896"/>
            <a:ext cx="28186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5385C9E-9954-4A16-93E3-BBC9E30679AD}"/>
              </a:ext>
            </a:extLst>
          </p:cNvPr>
          <p:cNvCxnSpPr/>
          <p:nvPr/>
        </p:nvCxnSpPr>
        <p:spPr>
          <a:xfrm>
            <a:off x="5413136" y="39871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B6BDFEC4-5B57-4A4B-ACFC-AFF2E4D8352C}"/>
              </a:ext>
            </a:extLst>
          </p:cNvPr>
          <p:cNvCxnSpPr/>
          <p:nvPr/>
        </p:nvCxnSpPr>
        <p:spPr>
          <a:xfrm>
            <a:off x="5446264" y="344615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20E1860-3727-4B2C-AB14-F174FD33F09F}"/>
              </a:ext>
            </a:extLst>
          </p:cNvPr>
          <p:cNvSpPr txBox="1"/>
          <p:nvPr/>
        </p:nvSpPr>
        <p:spPr>
          <a:xfrm>
            <a:off x="5392624" y="3529403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11BB188-82FF-4038-9AE6-705D2E8B213A}"/>
              </a:ext>
            </a:extLst>
          </p:cNvPr>
          <p:cNvSpPr/>
          <p:nvPr/>
        </p:nvSpPr>
        <p:spPr>
          <a:xfrm>
            <a:off x="6365876" y="3837180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3E220C4-0728-433D-BF53-D4FEB1A90114}"/>
              </a:ext>
            </a:extLst>
          </p:cNvPr>
          <p:cNvCxnSpPr/>
          <p:nvPr/>
        </p:nvCxnSpPr>
        <p:spPr>
          <a:xfrm>
            <a:off x="5413136" y="3042795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C7ED8845-6AF3-4851-853E-5BDB0CBCE299}"/>
              </a:ext>
            </a:extLst>
          </p:cNvPr>
          <p:cNvCxnSpPr/>
          <p:nvPr/>
        </p:nvCxnSpPr>
        <p:spPr>
          <a:xfrm>
            <a:off x="5406310" y="259626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DA59F03-104A-49D6-A69A-B34919FB48CA}"/>
              </a:ext>
            </a:extLst>
          </p:cNvPr>
          <p:cNvCxnSpPr/>
          <p:nvPr/>
        </p:nvCxnSpPr>
        <p:spPr>
          <a:xfrm>
            <a:off x="5406310" y="182426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9B90771-3355-481F-97F1-B9F9B481CF55}"/>
              </a:ext>
            </a:extLst>
          </p:cNvPr>
          <p:cNvCxnSpPr/>
          <p:nvPr/>
        </p:nvCxnSpPr>
        <p:spPr>
          <a:xfrm>
            <a:off x="5413136" y="1268760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A2468F-2B85-4951-8366-F28F16EDC9FC}"/>
              </a:ext>
            </a:extLst>
          </p:cNvPr>
          <p:cNvSpPr txBox="1"/>
          <p:nvPr/>
        </p:nvSpPr>
        <p:spPr>
          <a:xfrm>
            <a:off x="5477675" y="1976587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36A253-5C0A-4129-A509-F6C6C96FEA20}"/>
              </a:ext>
            </a:extLst>
          </p:cNvPr>
          <p:cNvSpPr txBox="1"/>
          <p:nvPr/>
        </p:nvSpPr>
        <p:spPr>
          <a:xfrm>
            <a:off x="5550783" y="2653293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B64094-7DE5-40C4-BDB5-5125D32BEDC7}"/>
              </a:ext>
            </a:extLst>
          </p:cNvPr>
          <p:cNvSpPr txBox="1"/>
          <p:nvPr/>
        </p:nvSpPr>
        <p:spPr>
          <a:xfrm>
            <a:off x="2640813" y="6336928"/>
            <a:ext cx="110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</a:p>
        </p:txBody>
      </p:sp>
      <p:sp>
        <p:nvSpPr>
          <p:cNvPr id="55" name="자유형: 도형 54">
            <a:extLst>
              <a:ext uri="{FF2B5EF4-FFF2-40B4-BE49-F238E27FC236}">
                <a16:creationId xmlns:a16="http://schemas.microsoft.com/office/drawing/2014/main" id="{3B52242F-C292-43A5-AD7F-AC018F6815BF}"/>
              </a:ext>
            </a:extLst>
          </p:cNvPr>
          <p:cNvSpPr/>
          <p:nvPr/>
        </p:nvSpPr>
        <p:spPr>
          <a:xfrm>
            <a:off x="3007553" y="5725678"/>
            <a:ext cx="391885" cy="609600"/>
          </a:xfrm>
          <a:custGeom>
            <a:avLst/>
            <a:gdLst>
              <a:gd name="connsiteX0" fmla="*/ 0 w 391885"/>
              <a:gd name="connsiteY0" fmla="*/ 609600 h 609600"/>
              <a:gd name="connsiteX1" fmla="*/ 14514 w 391885"/>
              <a:gd name="connsiteY1" fmla="*/ 522514 h 609600"/>
              <a:gd name="connsiteX2" fmla="*/ 72571 w 391885"/>
              <a:gd name="connsiteY2" fmla="*/ 391886 h 609600"/>
              <a:gd name="connsiteX3" fmla="*/ 116114 w 391885"/>
              <a:gd name="connsiteY3" fmla="*/ 348343 h 609600"/>
              <a:gd name="connsiteX4" fmla="*/ 188685 w 391885"/>
              <a:gd name="connsiteY4" fmla="*/ 232228 h 609600"/>
              <a:gd name="connsiteX5" fmla="*/ 246742 w 391885"/>
              <a:gd name="connsiteY5" fmla="*/ 145143 h 609600"/>
              <a:gd name="connsiteX6" fmla="*/ 275771 w 391885"/>
              <a:gd name="connsiteY6" fmla="*/ 101600 h 609600"/>
              <a:gd name="connsiteX7" fmla="*/ 319314 w 391885"/>
              <a:gd name="connsiteY7" fmla="*/ 72571 h 609600"/>
              <a:gd name="connsiteX8" fmla="*/ 348342 w 391885"/>
              <a:gd name="connsiteY8" fmla="*/ 29028 h 609600"/>
              <a:gd name="connsiteX9" fmla="*/ 391885 w 391885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1885" h="609600">
                <a:moveTo>
                  <a:pt x="0" y="609600"/>
                </a:moveTo>
                <a:cubicBezTo>
                  <a:pt x="4838" y="580571"/>
                  <a:pt x="7377" y="551064"/>
                  <a:pt x="14514" y="522514"/>
                </a:cubicBezTo>
                <a:cubicBezTo>
                  <a:pt x="28077" y="468263"/>
                  <a:pt x="38530" y="432735"/>
                  <a:pt x="72571" y="391886"/>
                </a:cubicBezTo>
                <a:cubicBezTo>
                  <a:pt x="85712" y="376117"/>
                  <a:pt x="101600" y="362857"/>
                  <a:pt x="116114" y="348343"/>
                </a:cubicBezTo>
                <a:cubicBezTo>
                  <a:pt x="150658" y="244708"/>
                  <a:pt x="119682" y="278230"/>
                  <a:pt x="188685" y="232228"/>
                </a:cubicBezTo>
                <a:lnTo>
                  <a:pt x="246742" y="145143"/>
                </a:lnTo>
                <a:cubicBezTo>
                  <a:pt x="256418" y="130629"/>
                  <a:pt x="261257" y="111276"/>
                  <a:pt x="275771" y="101600"/>
                </a:cubicBezTo>
                <a:lnTo>
                  <a:pt x="319314" y="72571"/>
                </a:lnTo>
                <a:cubicBezTo>
                  <a:pt x="328990" y="58057"/>
                  <a:pt x="336007" y="41363"/>
                  <a:pt x="348342" y="29028"/>
                </a:cubicBezTo>
                <a:cubicBezTo>
                  <a:pt x="360677" y="16693"/>
                  <a:pt x="391885" y="0"/>
                  <a:pt x="3918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37EAC1DB-06D4-43F3-B241-77C2A2DC6A58}"/>
              </a:ext>
            </a:extLst>
          </p:cNvPr>
          <p:cNvCxnSpPr/>
          <p:nvPr/>
        </p:nvCxnSpPr>
        <p:spPr>
          <a:xfrm>
            <a:off x="380267" y="666075"/>
            <a:ext cx="0" cy="4925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39B160E-8F21-4709-91DE-3E02F4B64C86}"/>
              </a:ext>
            </a:extLst>
          </p:cNvPr>
          <p:cNvCxnSpPr/>
          <p:nvPr/>
        </p:nvCxnSpPr>
        <p:spPr>
          <a:xfrm>
            <a:off x="1195315" y="594067"/>
            <a:ext cx="0" cy="4920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C775BC3-9FDA-49A8-879D-BF9DAC0F3F8F}"/>
              </a:ext>
            </a:extLst>
          </p:cNvPr>
          <p:cNvCxnSpPr/>
          <p:nvPr/>
        </p:nvCxnSpPr>
        <p:spPr>
          <a:xfrm>
            <a:off x="380267" y="487372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5407CC44-079E-4784-97AB-8443F7EEB073}"/>
              </a:ext>
            </a:extLst>
          </p:cNvPr>
          <p:cNvCxnSpPr/>
          <p:nvPr/>
        </p:nvCxnSpPr>
        <p:spPr>
          <a:xfrm>
            <a:off x="413395" y="423322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EF37154-90FD-4D9D-AD31-31AEBB26324C}"/>
              </a:ext>
            </a:extLst>
          </p:cNvPr>
          <p:cNvSpPr/>
          <p:nvPr/>
        </p:nvSpPr>
        <p:spPr>
          <a:xfrm>
            <a:off x="1581836" y="441789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C5D8937B-D991-45E0-B902-E9EF8FCEC382}"/>
              </a:ext>
            </a:extLst>
          </p:cNvPr>
          <p:cNvSpPr/>
          <p:nvPr/>
        </p:nvSpPr>
        <p:spPr>
          <a:xfrm>
            <a:off x="1965037" y="4422854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7BB3B76-7DEE-4645-877F-68447A3C2FC0}"/>
              </a:ext>
            </a:extLst>
          </p:cNvPr>
          <p:cNvSpPr/>
          <p:nvPr/>
        </p:nvSpPr>
        <p:spPr>
          <a:xfrm>
            <a:off x="2322761" y="4422855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D7DDCDC-1868-4386-9EDC-FAE263612104}"/>
              </a:ext>
            </a:extLst>
          </p:cNvPr>
          <p:cNvSpPr/>
          <p:nvPr/>
        </p:nvSpPr>
        <p:spPr>
          <a:xfrm>
            <a:off x="3501843" y="4456719"/>
            <a:ext cx="220032" cy="1268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850678E-EDDB-4855-BE00-9C8026B2C92E}"/>
              </a:ext>
            </a:extLst>
          </p:cNvPr>
          <p:cNvSpPr txBox="1"/>
          <p:nvPr/>
        </p:nvSpPr>
        <p:spPr>
          <a:xfrm>
            <a:off x="2502557" y="5168144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0361442-D5B3-41F4-8B54-5EC0003C070B}"/>
              </a:ext>
            </a:extLst>
          </p:cNvPr>
          <p:cNvSpPr txBox="1"/>
          <p:nvPr/>
        </p:nvSpPr>
        <p:spPr>
          <a:xfrm>
            <a:off x="459075" y="4378485"/>
            <a:ext cx="121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50F1C139-982E-4B0E-80A0-43C0A1DD88A2}"/>
              </a:ext>
            </a:extLst>
          </p:cNvPr>
          <p:cNvCxnSpPr/>
          <p:nvPr/>
        </p:nvCxnSpPr>
        <p:spPr>
          <a:xfrm>
            <a:off x="380267" y="3888499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F8C0E56A-1651-44E7-A127-0DB9B6F90A73}"/>
              </a:ext>
            </a:extLst>
          </p:cNvPr>
          <p:cNvCxnSpPr/>
          <p:nvPr/>
        </p:nvCxnSpPr>
        <p:spPr>
          <a:xfrm>
            <a:off x="413395" y="334752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A7A2092-DF20-4DF4-9895-1DF468DB896C}"/>
              </a:ext>
            </a:extLst>
          </p:cNvPr>
          <p:cNvSpPr txBox="1"/>
          <p:nvPr/>
        </p:nvSpPr>
        <p:spPr>
          <a:xfrm>
            <a:off x="359755" y="3430774"/>
            <a:ext cx="1332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/sbin/init</a:t>
            </a:r>
          </a:p>
        </p:txBody>
      </p:sp>
      <p:sp>
        <p:nvSpPr>
          <p:cNvPr id="72" name="자유형: 도형 71">
            <a:extLst>
              <a:ext uri="{FF2B5EF4-FFF2-40B4-BE49-F238E27FC236}">
                <a16:creationId xmlns:a16="http://schemas.microsoft.com/office/drawing/2014/main" id="{3D7FFA36-0692-4EDE-A81A-40869B5A897B}"/>
              </a:ext>
            </a:extLst>
          </p:cNvPr>
          <p:cNvSpPr/>
          <p:nvPr/>
        </p:nvSpPr>
        <p:spPr>
          <a:xfrm>
            <a:off x="1333007" y="3738551"/>
            <a:ext cx="740230" cy="789581"/>
          </a:xfrm>
          <a:custGeom>
            <a:avLst/>
            <a:gdLst>
              <a:gd name="connsiteX0" fmla="*/ 740229 w 740229"/>
              <a:gd name="connsiteY0" fmla="*/ 566562 h 566562"/>
              <a:gd name="connsiteX1" fmla="*/ 696686 w 740229"/>
              <a:gd name="connsiteY1" fmla="*/ 218219 h 566562"/>
              <a:gd name="connsiteX2" fmla="*/ 667657 w 740229"/>
              <a:gd name="connsiteY2" fmla="*/ 174676 h 566562"/>
              <a:gd name="connsiteX3" fmla="*/ 624114 w 740229"/>
              <a:gd name="connsiteY3" fmla="*/ 160162 h 566562"/>
              <a:gd name="connsiteX4" fmla="*/ 537029 w 740229"/>
              <a:gd name="connsiteY4" fmla="*/ 102105 h 566562"/>
              <a:gd name="connsiteX5" fmla="*/ 391886 w 740229"/>
              <a:gd name="connsiteY5" fmla="*/ 58562 h 566562"/>
              <a:gd name="connsiteX6" fmla="*/ 348343 w 740229"/>
              <a:gd name="connsiteY6" fmla="*/ 44048 h 566562"/>
              <a:gd name="connsiteX7" fmla="*/ 116114 w 740229"/>
              <a:gd name="connsiteY7" fmla="*/ 15019 h 566562"/>
              <a:gd name="connsiteX8" fmla="*/ 0 w 740229"/>
              <a:gd name="connsiteY8" fmla="*/ 505 h 566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9" h="566562">
                <a:moveTo>
                  <a:pt x="740229" y="566562"/>
                </a:moveTo>
                <a:cubicBezTo>
                  <a:pt x="738687" y="538813"/>
                  <a:pt x="748148" y="295411"/>
                  <a:pt x="696686" y="218219"/>
                </a:cubicBezTo>
                <a:cubicBezTo>
                  <a:pt x="687010" y="203705"/>
                  <a:pt x="681279" y="185573"/>
                  <a:pt x="667657" y="174676"/>
                </a:cubicBezTo>
                <a:cubicBezTo>
                  <a:pt x="655710" y="165119"/>
                  <a:pt x="638628" y="165000"/>
                  <a:pt x="624114" y="160162"/>
                </a:cubicBezTo>
                <a:cubicBezTo>
                  <a:pt x="595086" y="140810"/>
                  <a:pt x="570126" y="113138"/>
                  <a:pt x="537029" y="102105"/>
                </a:cubicBezTo>
                <a:cubicBezTo>
                  <a:pt x="330099" y="33127"/>
                  <a:pt x="545420" y="102428"/>
                  <a:pt x="391886" y="58562"/>
                </a:cubicBezTo>
                <a:cubicBezTo>
                  <a:pt x="377175" y="54359"/>
                  <a:pt x="363345" y="47049"/>
                  <a:pt x="348343" y="44048"/>
                </a:cubicBezTo>
                <a:cubicBezTo>
                  <a:pt x="296555" y="33690"/>
                  <a:pt x="161412" y="20052"/>
                  <a:pt x="116114" y="15019"/>
                </a:cubicBezTo>
                <a:cubicBezTo>
                  <a:pt x="39282" y="-4189"/>
                  <a:pt x="78005" y="505"/>
                  <a:pt x="0" y="50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FB279B-E3B3-41AA-86B7-85D76458CE18}"/>
              </a:ext>
            </a:extLst>
          </p:cNvPr>
          <p:cNvCxnSpPr/>
          <p:nvPr/>
        </p:nvCxnSpPr>
        <p:spPr>
          <a:xfrm>
            <a:off x="380267" y="2944166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D00C7F-2CE7-44CC-9057-665A92496113}"/>
              </a:ext>
            </a:extLst>
          </p:cNvPr>
          <p:cNvCxnSpPr/>
          <p:nvPr/>
        </p:nvCxnSpPr>
        <p:spPr>
          <a:xfrm>
            <a:off x="373441" y="2497633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B8E448B-5640-4577-8E6B-A5080654EDBC}"/>
              </a:ext>
            </a:extLst>
          </p:cNvPr>
          <p:cNvCxnSpPr/>
          <p:nvPr/>
        </p:nvCxnSpPr>
        <p:spPr>
          <a:xfrm>
            <a:off x="373441" y="172563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F42F094B-1048-4B7F-8473-AE0438FE0EE5}"/>
              </a:ext>
            </a:extLst>
          </p:cNvPr>
          <p:cNvCxnSpPr/>
          <p:nvPr/>
        </p:nvCxnSpPr>
        <p:spPr>
          <a:xfrm>
            <a:off x="380267" y="1170131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ABA5CDA-6E84-487C-B5D1-65D24A7D30CD}"/>
              </a:ext>
            </a:extLst>
          </p:cNvPr>
          <p:cNvSpPr txBox="1"/>
          <p:nvPr/>
        </p:nvSpPr>
        <p:spPr>
          <a:xfrm>
            <a:off x="444806" y="1877958"/>
            <a:ext cx="97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8F64603-D1C7-4905-98D1-5A9F762545E2}"/>
              </a:ext>
            </a:extLst>
          </p:cNvPr>
          <p:cNvSpPr txBox="1"/>
          <p:nvPr/>
        </p:nvSpPr>
        <p:spPr>
          <a:xfrm>
            <a:off x="399847" y="1300737"/>
            <a:ext cx="11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/bin/bash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0D244AC-7D4F-4670-8C58-1131AB984AF1}"/>
              </a:ext>
            </a:extLst>
          </p:cNvPr>
          <p:cNvSpPr txBox="1"/>
          <p:nvPr/>
        </p:nvSpPr>
        <p:spPr>
          <a:xfrm>
            <a:off x="517914" y="2554664"/>
            <a:ext cx="1157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ch1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96A3E884-80FE-4549-A443-D85C05D70919}"/>
              </a:ext>
            </a:extLst>
          </p:cNvPr>
          <p:cNvCxnSpPr/>
          <p:nvPr/>
        </p:nvCxnSpPr>
        <p:spPr>
          <a:xfrm flipH="1">
            <a:off x="2034572" y="261510"/>
            <a:ext cx="231893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CC47AE1D-8F78-4B6E-A271-2092D0DFB9D4}"/>
              </a:ext>
            </a:extLst>
          </p:cNvPr>
          <p:cNvCxnSpPr/>
          <p:nvPr/>
        </p:nvCxnSpPr>
        <p:spPr>
          <a:xfrm>
            <a:off x="2034572" y="261510"/>
            <a:ext cx="8684" cy="962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95FBE73-369B-4C3F-B054-E003CB46319F}"/>
              </a:ext>
            </a:extLst>
          </p:cNvPr>
          <p:cNvSpPr txBox="1"/>
          <p:nvPr/>
        </p:nvSpPr>
        <p:spPr>
          <a:xfrm>
            <a:off x="2027745" y="306173"/>
            <a:ext cx="151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# ls</a:t>
            </a:r>
          </a:p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71A66E-63C3-4742-9645-E8D4BD7686EE}"/>
              </a:ext>
            </a:extLst>
          </p:cNvPr>
          <p:cNvSpPr txBox="1"/>
          <p:nvPr/>
        </p:nvSpPr>
        <p:spPr>
          <a:xfrm>
            <a:off x="5390916" y="1404255"/>
            <a:ext cx="1064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/bin/bash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B035A40D-9DF8-4837-8533-C5CB7067F9BC}"/>
              </a:ext>
            </a:extLst>
          </p:cNvPr>
          <p:cNvCxnSpPr/>
          <p:nvPr/>
        </p:nvCxnSpPr>
        <p:spPr>
          <a:xfrm flipV="1">
            <a:off x="5413136" y="0"/>
            <a:ext cx="0" cy="76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4EB1F463-3B4E-4142-BB92-7AC3A37665DC}"/>
              </a:ext>
            </a:extLst>
          </p:cNvPr>
          <p:cNvCxnSpPr/>
          <p:nvPr/>
        </p:nvCxnSpPr>
        <p:spPr>
          <a:xfrm flipV="1">
            <a:off x="6221358" y="-22790"/>
            <a:ext cx="0" cy="76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E79C4B9C-D346-4445-998A-30093C89FFD9}"/>
              </a:ext>
            </a:extLst>
          </p:cNvPr>
          <p:cNvCxnSpPr/>
          <p:nvPr/>
        </p:nvCxnSpPr>
        <p:spPr>
          <a:xfrm>
            <a:off x="5413136" y="980728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0742CD23-DFF4-4825-ADD6-2832D80240B1}"/>
              </a:ext>
            </a:extLst>
          </p:cNvPr>
          <p:cNvCxnSpPr/>
          <p:nvPr/>
        </p:nvCxnSpPr>
        <p:spPr>
          <a:xfrm>
            <a:off x="5413136" y="476672"/>
            <a:ext cx="815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3016437-B5D9-486B-9711-B9FA77D8D850}"/>
              </a:ext>
            </a:extLst>
          </p:cNvPr>
          <p:cNvSpPr txBox="1"/>
          <p:nvPr/>
        </p:nvSpPr>
        <p:spPr>
          <a:xfrm>
            <a:off x="5368368" y="524285"/>
            <a:ext cx="1337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/bin/bash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C8F570-0017-491D-B9A4-D85AF7988CC5}"/>
              </a:ext>
            </a:extLst>
          </p:cNvPr>
          <p:cNvSpPr txBox="1"/>
          <p:nvPr/>
        </p:nvSpPr>
        <p:spPr>
          <a:xfrm>
            <a:off x="1881008" y="1513728"/>
            <a:ext cx="2464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printf("#");</a:t>
            </a:r>
          </a:p>
          <a:p>
            <a:r>
              <a:rPr lang="en-US" sz="1200"/>
              <a:t>gets(comm);</a:t>
            </a:r>
          </a:p>
          <a:p>
            <a:r>
              <a:rPr lang="en-US" sz="1200"/>
              <a:t>x=fork();</a:t>
            </a:r>
          </a:p>
          <a:p>
            <a:r>
              <a:rPr lang="en-US" sz="1200"/>
              <a:t>if (x==0) execve(comm, ..);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F31A82-8666-45BD-9CB8-702F1132A532}"/>
              </a:ext>
            </a:extLst>
          </p:cNvPr>
          <p:cNvSpPr txBox="1"/>
          <p:nvPr/>
        </p:nvSpPr>
        <p:spPr>
          <a:xfrm>
            <a:off x="6280607" y="364238"/>
            <a:ext cx="1181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/bin/ls</a:t>
            </a:r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65B49B58-0539-487F-AFB8-23721AC74EAB}"/>
              </a:ext>
            </a:extLst>
          </p:cNvPr>
          <p:cNvCxnSpPr/>
          <p:nvPr/>
        </p:nvCxnSpPr>
        <p:spPr>
          <a:xfrm flipH="1">
            <a:off x="5550783" y="304600"/>
            <a:ext cx="564285" cy="726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AE36CBA-0A4C-44CA-805F-24146F0E805C}"/>
              </a:ext>
            </a:extLst>
          </p:cNvPr>
          <p:cNvSpPr txBox="1"/>
          <p:nvPr/>
        </p:nvSpPr>
        <p:spPr>
          <a:xfrm>
            <a:off x="3342854" y="5792574"/>
            <a:ext cx="84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bash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EB72C4-BF00-42F4-82A8-A6BA148FE281}"/>
              </a:ext>
            </a:extLst>
          </p:cNvPr>
          <p:cNvSpPr txBox="1"/>
          <p:nvPr/>
        </p:nvSpPr>
        <p:spPr>
          <a:xfrm>
            <a:off x="8478676" y="5891978"/>
            <a:ext cx="84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ls</a:t>
            </a:r>
          </a:p>
        </p:txBody>
      </p:sp>
    </p:spTree>
    <p:extLst>
      <p:ext uri="{BB962C8B-B14F-4D97-AF65-F5344CB8AC3E}">
        <p14:creationId xmlns:p14="http://schemas.microsoft.com/office/powerpoint/2010/main" val="280859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382766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1534894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382766" y="346330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382766" y="48310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338783" y="217722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831656" y="1689599"/>
            <a:ext cx="1092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x=fork()</a:t>
            </a:r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64BFAB-CA70-49FE-8997-1F6D26D7A48B}"/>
              </a:ext>
            </a:extLst>
          </p:cNvPr>
          <p:cNvSpPr txBox="1"/>
          <p:nvPr/>
        </p:nvSpPr>
        <p:spPr>
          <a:xfrm>
            <a:off x="609565" y="5438881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5E99685-992A-46C1-8CCC-A7386288097B}"/>
              </a:ext>
            </a:extLst>
          </p:cNvPr>
          <p:cNvCxnSpPr>
            <a:cxnSpLocks/>
          </p:cNvCxnSpPr>
          <p:nvPr/>
        </p:nvCxnSpPr>
        <p:spPr>
          <a:xfrm>
            <a:off x="2088594" y="434797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893A84C7-A1FB-4AD4-A987-1236CF72EBCE}"/>
              </a:ext>
            </a:extLst>
          </p:cNvPr>
          <p:cNvCxnSpPr>
            <a:cxnSpLocks/>
          </p:cNvCxnSpPr>
          <p:nvPr/>
        </p:nvCxnSpPr>
        <p:spPr>
          <a:xfrm>
            <a:off x="2088594" y="434797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18BA4CED-4293-46C5-AB79-A1E9D511C919}"/>
              </a:ext>
            </a:extLst>
          </p:cNvPr>
          <p:cNvCxnSpPr>
            <a:cxnSpLocks/>
          </p:cNvCxnSpPr>
          <p:nvPr/>
        </p:nvCxnSpPr>
        <p:spPr>
          <a:xfrm>
            <a:off x="2588972" y="434797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156A3E42-9707-4437-BE79-5EF489B1204C}"/>
              </a:ext>
            </a:extLst>
          </p:cNvPr>
          <p:cNvCxnSpPr>
            <a:cxnSpLocks/>
          </p:cNvCxnSpPr>
          <p:nvPr/>
        </p:nvCxnSpPr>
        <p:spPr>
          <a:xfrm>
            <a:off x="2088594" y="553821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7919943-5C34-44C5-BE1E-4930353FD343}"/>
              </a:ext>
            </a:extLst>
          </p:cNvPr>
          <p:cNvSpPr txBox="1"/>
          <p:nvPr/>
        </p:nvSpPr>
        <p:spPr>
          <a:xfrm>
            <a:off x="2555889" y="452324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D1E61B-94D5-4D55-871C-F777C980A5A0}"/>
              </a:ext>
            </a:extLst>
          </p:cNvPr>
          <p:cNvSpPr txBox="1"/>
          <p:nvPr/>
        </p:nvSpPr>
        <p:spPr>
          <a:xfrm>
            <a:off x="2550659" y="429212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B151E0F9-AEF3-493C-9765-83FA6AB060D9}"/>
              </a:ext>
            </a:extLst>
          </p:cNvPr>
          <p:cNvCxnSpPr>
            <a:cxnSpLocks/>
          </p:cNvCxnSpPr>
          <p:nvPr/>
        </p:nvCxnSpPr>
        <p:spPr>
          <a:xfrm>
            <a:off x="2088594" y="453264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09CBA1D7-3A6F-477E-8E91-33BA063E850D}"/>
              </a:ext>
            </a:extLst>
          </p:cNvPr>
          <p:cNvCxnSpPr>
            <a:cxnSpLocks/>
          </p:cNvCxnSpPr>
          <p:nvPr/>
        </p:nvCxnSpPr>
        <p:spPr>
          <a:xfrm>
            <a:off x="2088594" y="473264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0F92EF5-89C3-4A5F-AFCC-0C1550721DF8}"/>
              </a:ext>
            </a:extLst>
          </p:cNvPr>
          <p:cNvSpPr/>
          <p:nvPr/>
        </p:nvSpPr>
        <p:spPr>
          <a:xfrm>
            <a:off x="810495" y="3670473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DE716C-1558-4408-A327-96B231C5042B}"/>
              </a:ext>
            </a:extLst>
          </p:cNvPr>
          <p:cNvSpPr txBox="1"/>
          <p:nvPr/>
        </p:nvSpPr>
        <p:spPr>
          <a:xfrm>
            <a:off x="513797" y="3598507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453020" y="4277388"/>
            <a:ext cx="104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x=fork()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C70219-471B-433E-A4FD-1436FA22967C}"/>
              </a:ext>
            </a:extLst>
          </p:cNvPr>
          <p:cNvSpPr txBox="1"/>
          <p:nvPr/>
        </p:nvSpPr>
        <p:spPr>
          <a:xfrm>
            <a:off x="2142556" y="426002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282443" y="1196752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434572" y="1196752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282444" y="338160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282444" y="474569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ED46B4D-1412-4BD5-8290-F3B0EFE3ABEC}"/>
              </a:ext>
            </a:extLst>
          </p:cNvPr>
          <p:cNvSpPr txBox="1"/>
          <p:nvPr/>
        </p:nvSpPr>
        <p:spPr>
          <a:xfrm>
            <a:off x="5509243" y="5353546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4E4919EE-2EA7-4813-8666-770958C1280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87AC14D6-C736-40D0-B1BA-5D75FBD62BA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5A5BEC5C-7DE8-4340-9514-974C128A75AC}"/>
              </a:ext>
            </a:extLst>
          </p:cNvPr>
          <p:cNvCxnSpPr>
            <a:cxnSpLocks/>
          </p:cNvCxnSpPr>
          <p:nvPr/>
        </p:nvCxnSpPr>
        <p:spPr>
          <a:xfrm>
            <a:off x="7488650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96ADC44A-3829-47D0-937E-62A72E1C691D}"/>
              </a:ext>
            </a:extLst>
          </p:cNvPr>
          <p:cNvCxnSpPr>
            <a:cxnSpLocks/>
          </p:cNvCxnSpPr>
          <p:nvPr/>
        </p:nvCxnSpPr>
        <p:spPr>
          <a:xfrm>
            <a:off x="6988272" y="545287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5ECDAA3-3B03-4F06-8BEB-CD9ED6E1EBB7}"/>
              </a:ext>
            </a:extLst>
          </p:cNvPr>
          <p:cNvSpPr txBox="1"/>
          <p:nvPr/>
        </p:nvSpPr>
        <p:spPr>
          <a:xfrm>
            <a:off x="7455567" y="443791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36CB7B9-9DB2-4893-BAE4-883D0C116B64}"/>
              </a:ext>
            </a:extLst>
          </p:cNvPr>
          <p:cNvSpPr txBox="1"/>
          <p:nvPr/>
        </p:nvSpPr>
        <p:spPr>
          <a:xfrm>
            <a:off x="7450337" y="42067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22BE5940-748C-49C8-AFCC-2ACCE09BF7F2}"/>
              </a:ext>
            </a:extLst>
          </p:cNvPr>
          <p:cNvCxnSpPr>
            <a:cxnSpLocks/>
          </p:cNvCxnSpPr>
          <p:nvPr/>
        </p:nvCxnSpPr>
        <p:spPr>
          <a:xfrm>
            <a:off x="6988272" y="44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524F6969-EF13-45C8-883F-368A4BDCBD76}"/>
              </a:ext>
            </a:extLst>
          </p:cNvPr>
          <p:cNvCxnSpPr>
            <a:cxnSpLocks/>
          </p:cNvCxnSpPr>
          <p:nvPr/>
        </p:nvCxnSpPr>
        <p:spPr>
          <a:xfrm>
            <a:off x="6988272" y="46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371CA942-127A-49A8-BB91-80884C108A52}"/>
              </a:ext>
            </a:extLst>
          </p:cNvPr>
          <p:cNvSpPr/>
          <p:nvPr/>
        </p:nvSpPr>
        <p:spPr>
          <a:xfrm>
            <a:off x="5710173" y="3585138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F1E7453-9A23-4BBE-904F-0D41CC302EAC}"/>
              </a:ext>
            </a:extLst>
          </p:cNvPr>
          <p:cNvSpPr txBox="1"/>
          <p:nvPr/>
        </p:nvSpPr>
        <p:spPr>
          <a:xfrm>
            <a:off x="5413475" y="3513172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97C1C36-4102-44A8-926C-7D147DDD5786}"/>
              </a:ext>
            </a:extLst>
          </p:cNvPr>
          <p:cNvSpPr txBox="1"/>
          <p:nvPr/>
        </p:nvSpPr>
        <p:spPr>
          <a:xfrm>
            <a:off x="5457660" y="4192053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x=fork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3FAACD6-9A12-4FEC-81D5-75FE46781A3A}"/>
              </a:ext>
            </a:extLst>
          </p:cNvPr>
          <p:cNvSpPr txBox="1"/>
          <p:nvPr/>
        </p:nvSpPr>
        <p:spPr>
          <a:xfrm>
            <a:off x="7042234" y="417468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ABCC63C-2EA2-4C81-AB98-DBEC2A41D207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C0DF6FD-5123-4073-9C39-CBEDDF1933F3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E2B51FBE-546B-473E-8721-2F4C433BF8AE}"/>
              </a:ext>
            </a:extLst>
          </p:cNvPr>
          <p:cNvCxnSpPr>
            <a:cxnSpLocks/>
          </p:cNvCxnSpPr>
          <p:nvPr/>
        </p:nvCxnSpPr>
        <p:spPr>
          <a:xfrm>
            <a:off x="8472121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52E6AC66-CC2C-4F71-91CD-AC1FB7CBFC53}"/>
              </a:ext>
            </a:extLst>
          </p:cNvPr>
          <p:cNvCxnSpPr>
            <a:cxnSpLocks/>
          </p:cNvCxnSpPr>
          <p:nvPr/>
        </p:nvCxnSpPr>
        <p:spPr>
          <a:xfrm>
            <a:off x="7971743" y="545965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2F72D1A1-EB54-4F8A-AC35-0382E4BC926A}"/>
              </a:ext>
            </a:extLst>
          </p:cNvPr>
          <p:cNvSpPr txBox="1"/>
          <p:nvPr/>
        </p:nvSpPr>
        <p:spPr>
          <a:xfrm>
            <a:off x="8439038" y="444468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68656B2-38DF-421B-A33F-11BEA946F56C}"/>
              </a:ext>
            </a:extLst>
          </p:cNvPr>
          <p:cNvSpPr txBox="1"/>
          <p:nvPr/>
        </p:nvSpPr>
        <p:spPr>
          <a:xfrm>
            <a:off x="8433808" y="421356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28FC635-3868-4A0D-87F7-C01CEAEB9A00}"/>
              </a:ext>
            </a:extLst>
          </p:cNvPr>
          <p:cNvCxnSpPr>
            <a:cxnSpLocks/>
          </p:cNvCxnSpPr>
          <p:nvPr/>
        </p:nvCxnSpPr>
        <p:spPr>
          <a:xfrm>
            <a:off x="7971743" y="44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60439B79-8D85-426E-BCA7-EE64C324FDF5}"/>
              </a:ext>
            </a:extLst>
          </p:cNvPr>
          <p:cNvCxnSpPr>
            <a:cxnSpLocks/>
          </p:cNvCxnSpPr>
          <p:nvPr/>
        </p:nvCxnSpPr>
        <p:spPr>
          <a:xfrm>
            <a:off x="7971743" y="46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5909E7C-3C0C-4844-958C-4D258F00438E}"/>
              </a:ext>
            </a:extLst>
          </p:cNvPr>
          <p:cNvSpPr txBox="1"/>
          <p:nvPr/>
        </p:nvSpPr>
        <p:spPr>
          <a:xfrm>
            <a:off x="8025705" y="4181462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AF7184DC-409B-4129-AEBF-ADF2FEDF67A7}"/>
              </a:ext>
            </a:extLst>
          </p:cNvPr>
          <p:cNvSpPr/>
          <p:nvPr/>
        </p:nvSpPr>
        <p:spPr>
          <a:xfrm>
            <a:off x="7518400" y="5515429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5282444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5319225" y="141908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45AFC88D-AA97-4AF7-8BCD-2BB4882493C1}"/>
              </a:ext>
            </a:extLst>
          </p:cNvPr>
          <p:cNvSpPr/>
          <p:nvPr/>
        </p:nvSpPr>
        <p:spPr>
          <a:xfrm>
            <a:off x="5710173" y="1498429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6A7C733-DF25-42FB-9420-1F373832D8AE}"/>
              </a:ext>
            </a:extLst>
          </p:cNvPr>
          <p:cNvSpPr txBox="1"/>
          <p:nvPr/>
        </p:nvSpPr>
        <p:spPr>
          <a:xfrm>
            <a:off x="5394859" y="1478654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59FFD9E-C2F1-4AB9-B8C0-1F815E5FD501}"/>
              </a:ext>
            </a:extLst>
          </p:cNvPr>
          <p:cNvSpPr txBox="1"/>
          <p:nvPr/>
        </p:nvSpPr>
        <p:spPr>
          <a:xfrm>
            <a:off x="5426259" y="2192020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x=fork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4565132" y="2374118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412700" y="42526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19228B1-238C-48FF-9869-EA2E55CA1B93}"/>
              </a:ext>
            </a:extLst>
          </p:cNvPr>
          <p:cNvSpPr txBox="1"/>
          <p:nvPr/>
        </p:nvSpPr>
        <p:spPr>
          <a:xfrm>
            <a:off x="5753258" y="3577691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62ACB6F-E2FE-4B6A-98B2-74C3527DD338}"/>
              </a:ext>
            </a:extLst>
          </p:cNvPr>
          <p:cNvSpPr txBox="1"/>
          <p:nvPr/>
        </p:nvSpPr>
        <p:spPr>
          <a:xfrm>
            <a:off x="5851880" y="1524542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251521" y="71851"/>
            <a:ext cx="4633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fork: 1) copy body</a:t>
            </a:r>
          </a:p>
          <a:p>
            <a:r>
              <a:rPr lang="en-US" sz="1600" b="1"/>
              <a:t>       2) copy process descriptor</a:t>
            </a:r>
          </a:p>
          <a:p>
            <a:r>
              <a:rPr lang="en-US" sz="1600" b="1"/>
              <a:t>       3) adjust child's process descriptor</a:t>
            </a:r>
          </a:p>
          <a:p>
            <a:r>
              <a:rPr lang="en-US" sz="1600" b="1"/>
              <a:t>       4) insert child into process queue</a:t>
            </a:r>
          </a:p>
          <a:p>
            <a:r>
              <a:rPr lang="en-US" sz="1600" b="1"/>
              <a:t>       5) return 0 to child, child's pid to parent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A8FAA80-6300-405C-BE33-2597F542E455}"/>
              </a:ext>
            </a:extLst>
          </p:cNvPr>
          <p:cNvSpPr txBox="1"/>
          <p:nvPr/>
        </p:nvSpPr>
        <p:spPr>
          <a:xfrm>
            <a:off x="6799309" y="553773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D3B2898-5D69-44D9-8D35-945F29E376DE}"/>
              </a:ext>
            </a:extLst>
          </p:cNvPr>
          <p:cNvSpPr txBox="1"/>
          <p:nvPr/>
        </p:nvSpPr>
        <p:spPr>
          <a:xfrm>
            <a:off x="7905760" y="554450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92BEC2-0309-4F40-889F-5C76B46330F7}"/>
              </a:ext>
            </a:extLst>
          </p:cNvPr>
          <p:cNvSpPr txBox="1"/>
          <p:nvPr/>
        </p:nvSpPr>
        <p:spPr>
          <a:xfrm>
            <a:off x="6371588" y="2431584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1BDE6D-7772-4275-B40D-055E523BDB43}"/>
              </a:ext>
            </a:extLst>
          </p:cNvPr>
          <p:cNvSpPr txBox="1"/>
          <p:nvPr/>
        </p:nvSpPr>
        <p:spPr>
          <a:xfrm>
            <a:off x="8451401" y="5340576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50E195-0059-4037-BD35-51EA97F1B051}"/>
              </a:ext>
            </a:extLst>
          </p:cNvPr>
          <p:cNvSpPr txBox="1"/>
          <p:nvPr/>
        </p:nvSpPr>
        <p:spPr>
          <a:xfrm>
            <a:off x="8710694" y="4166073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D765E2-EA7B-4AD9-9BF2-3A60EE2DC91D}"/>
              </a:ext>
            </a:extLst>
          </p:cNvPr>
          <p:cNvSpPr txBox="1"/>
          <p:nvPr/>
        </p:nvSpPr>
        <p:spPr>
          <a:xfrm>
            <a:off x="7544305" y="5603668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82DFA-8CFD-4D1C-A9CB-96FD43BA626B}"/>
              </a:ext>
            </a:extLst>
          </p:cNvPr>
          <p:cNvSpPr txBox="1"/>
          <p:nvPr/>
        </p:nvSpPr>
        <p:spPr>
          <a:xfrm>
            <a:off x="5799738" y="1056909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  <a:r>
              <a:rPr lang="en-US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88607D-3B51-4F60-BFF3-FB0CCE7E1F8D}"/>
              </a:ext>
            </a:extLst>
          </p:cNvPr>
          <p:cNvSpPr txBox="1"/>
          <p:nvPr/>
        </p:nvSpPr>
        <p:spPr>
          <a:xfrm>
            <a:off x="5778042" y="3197223"/>
            <a:ext cx="44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7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382766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1534894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382766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382766" y="48310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>
            <a:cxnSpLocks/>
          </p:cNvCxnSpPr>
          <p:nvPr/>
        </p:nvCxnSpPr>
        <p:spPr>
          <a:xfrm>
            <a:off x="2088594" y="3140974"/>
            <a:ext cx="248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060555" y="2632006"/>
            <a:ext cx="2640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pthread_create(foo, ...);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356976" y="2980911"/>
            <a:ext cx="1771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foo(){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pthread_create(foo, ..);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282443" y="1196752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434572" y="1196752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319225" y="263691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282444" y="474569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412700" y="42526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419863" y="71851"/>
            <a:ext cx="60514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pthread_create:</a:t>
            </a:r>
          </a:p>
          <a:p>
            <a:r>
              <a:rPr lang="en-US" sz="1600" b="1"/>
              <a:t>       body is not copied (but shared: </a:t>
            </a:r>
            <a:r>
              <a:rPr lang="en-US" sz="1600" b="1">
                <a:solidFill>
                  <a:srgbClr val="FF0000"/>
                </a:solidFill>
              </a:rPr>
              <a:t>share code and data</a:t>
            </a:r>
            <a:r>
              <a:rPr lang="en-US" sz="1600" b="1"/>
              <a:t>)</a:t>
            </a:r>
          </a:p>
          <a:p>
            <a:r>
              <a:rPr lang="en-US" sz="1600" b="1"/>
              <a:t>       copy process descriptor</a:t>
            </a:r>
          </a:p>
          <a:p>
            <a:r>
              <a:rPr lang="en-US" sz="1600" b="1"/>
              <a:t>       adjust child's process descriptor</a:t>
            </a:r>
          </a:p>
          <a:p>
            <a:r>
              <a:rPr lang="en-US" sz="1600" b="1"/>
              <a:t>       insert child into process queue</a:t>
            </a:r>
          </a:p>
          <a:p>
            <a:r>
              <a:rPr lang="en-US" sz="1600" b="1"/>
              <a:t>       parent resumes after pthread_create</a:t>
            </a:r>
          </a:p>
          <a:p>
            <a:r>
              <a:rPr lang="en-US" sz="1600" b="1"/>
              <a:t>       child resumes at the thread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0385EB-6E97-406B-82D4-EB3459A50C3C}"/>
              </a:ext>
            </a:extLst>
          </p:cNvPr>
          <p:cNvSpPr txBox="1"/>
          <p:nvPr/>
        </p:nvSpPr>
        <p:spPr>
          <a:xfrm>
            <a:off x="4421342" y="401407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0930FE24-C180-4541-B2CE-6FFF26099ACC}"/>
              </a:ext>
            </a:extLst>
          </p:cNvPr>
          <p:cNvCxnSpPr>
            <a:cxnSpLocks/>
          </p:cNvCxnSpPr>
          <p:nvPr/>
        </p:nvCxnSpPr>
        <p:spPr>
          <a:xfrm>
            <a:off x="6830740" y="456999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1A7F50AF-0A19-4B1D-A2E9-9D9D1D3C1B90}"/>
              </a:ext>
            </a:extLst>
          </p:cNvPr>
          <p:cNvCxnSpPr>
            <a:cxnSpLocks/>
          </p:cNvCxnSpPr>
          <p:nvPr/>
        </p:nvCxnSpPr>
        <p:spPr>
          <a:xfrm>
            <a:off x="6830740" y="456999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2A0F6B8B-F8A4-426C-B30A-0969B3F35FB8}"/>
              </a:ext>
            </a:extLst>
          </p:cNvPr>
          <p:cNvCxnSpPr>
            <a:cxnSpLocks/>
          </p:cNvCxnSpPr>
          <p:nvPr/>
        </p:nvCxnSpPr>
        <p:spPr>
          <a:xfrm>
            <a:off x="7331118" y="456999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A46BB3F2-DA87-4DE0-BF08-A9C6C49BC32C}"/>
              </a:ext>
            </a:extLst>
          </p:cNvPr>
          <p:cNvCxnSpPr>
            <a:cxnSpLocks/>
          </p:cNvCxnSpPr>
          <p:nvPr/>
        </p:nvCxnSpPr>
        <p:spPr>
          <a:xfrm>
            <a:off x="6830740" y="576023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E69CC35-A0B0-461C-8E20-FD88AE173B5B}"/>
              </a:ext>
            </a:extLst>
          </p:cNvPr>
          <p:cNvSpPr txBox="1"/>
          <p:nvPr/>
        </p:nvSpPr>
        <p:spPr>
          <a:xfrm>
            <a:off x="7349993" y="488372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A6F86F25-B31A-4B97-9472-AE6A3C7F5353}"/>
              </a:ext>
            </a:extLst>
          </p:cNvPr>
          <p:cNvCxnSpPr>
            <a:cxnSpLocks/>
          </p:cNvCxnSpPr>
          <p:nvPr/>
        </p:nvCxnSpPr>
        <p:spPr>
          <a:xfrm>
            <a:off x="6830740" y="521162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9B5CAA4-BEDB-441E-A950-82A51BC7905B}"/>
              </a:ext>
            </a:extLst>
          </p:cNvPr>
          <p:cNvCxnSpPr>
            <a:cxnSpLocks/>
          </p:cNvCxnSpPr>
          <p:nvPr/>
        </p:nvCxnSpPr>
        <p:spPr>
          <a:xfrm>
            <a:off x="6849615" y="50257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0886A7-7155-4627-90FE-0A8903A5CDE1}"/>
              </a:ext>
            </a:extLst>
          </p:cNvPr>
          <p:cNvSpPr txBox="1"/>
          <p:nvPr/>
        </p:nvSpPr>
        <p:spPr>
          <a:xfrm>
            <a:off x="6927371" y="4918434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D3D7591-76C6-4377-981B-DCEDFC4D816D}"/>
              </a:ext>
            </a:extLst>
          </p:cNvPr>
          <p:cNvCxnSpPr/>
          <p:nvPr/>
        </p:nvCxnSpPr>
        <p:spPr>
          <a:xfrm>
            <a:off x="6830740" y="476584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A9E704C-F7D1-43A0-8849-1E049576BF6C}"/>
              </a:ext>
            </a:extLst>
          </p:cNvPr>
          <p:cNvSpPr txBox="1"/>
          <p:nvPr/>
        </p:nvSpPr>
        <p:spPr>
          <a:xfrm>
            <a:off x="7326973" y="449834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76" name="자유형: 도형 75">
            <a:extLst>
              <a:ext uri="{FF2B5EF4-FFF2-40B4-BE49-F238E27FC236}">
                <a16:creationId xmlns:a16="http://schemas.microsoft.com/office/drawing/2014/main" id="{56D4A2DA-96CC-428C-965B-E4E7610672AE}"/>
              </a:ext>
            </a:extLst>
          </p:cNvPr>
          <p:cNvSpPr/>
          <p:nvPr/>
        </p:nvSpPr>
        <p:spPr>
          <a:xfrm>
            <a:off x="6989886" y="3991435"/>
            <a:ext cx="199006" cy="686454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03745E50-7441-424A-8DEC-0C436C958832}"/>
              </a:ext>
            </a:extLst>
          </p:cNvPr>
          <p:cNvCxnSpPr>
            <a:cxnSpLocks/>
          </p:cNvCxnSpPr>
          <p:nvPr/>
        </p:nvCxnSpPr>
        <p:spPr>
          <a:xfrm>
            <a:off x="8001332" y="461368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DC7BF0C0-BA24-4AC1-ABBD-B092B5AF0C36}"/>
              </a:ext>
            </a:extLst>
          </p:cNvPr>
          <p:cNvCxnSpPr>
            <a:cxnSpLocks/>
          </p:cNvCxnSpPr>
          <p:nvPr/>
        </p:nvCxnSpPr>
        <p:spPr>
          <a:xfrm>
            <a:off x="8001332" y="461368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5C01EB7-C98A-44FE-A3E8-72211FCE8F81}"/>
              </a:ext>
            </a:extLst>
          </p:cNvPr>
          <p:cNvCxnSpPr>
            <a:cxnSpLocks/>
          </p:cNvCxnSpPr>
          <p:nvPr/>
        </p:nvCxnSpPr>
        <p:spPr>
          <a:xfrm>
            <a:off x="8501710" y="461368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B6732093-A8B9-4BB0-BC4F-C2AA1BEFC752}"/>
              </a:ext>
            </a:extLst>
          </p:cNvPr>
          <p:cNvCxnSpPr>
            <a:cxnSpLocks/>
          </p:cNvCxnSpPr>
          <p:nvPr/>
        </p:nvCxnSpPr>
        <p:spPr>
          <a:xfrm>
            <a:off x="8001332" y="58039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1710E9F-054A-4EB9-8B3D-1FBC5713716C}"/>
              </a:ext>
            </a:extLst>
          </p:cNvPr>
          <p:cNvSpPr txBox="1"/>
          <p:nvPr/>
        </p:nvSpPr>
        <p:spPr>
          <a:xfrm>
            <a:off x="8520585" y="492741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AB3E2078-7A8B-4D76-823C-094A50218BAD}"/>
              </a:ext>
            </a:extLst>
          </p:cNvPr>
          <p:cNvCxnSpPr>
            <a:cxnSpLocks/>
          </p:cNvCxnSpPr>
          <p:nvPr/>
        </p:nvCxnSpPr>
        <p:spPr>
          <a:xfrm>
            <a:off x="8001332" y="525531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E2FED46E-7E07-45BD-9425-5057AD709E55}"/>
              </a:ext>
            </a:extLst>
          </p:cNvPr>
          <p:cNvCxnSpPr>
            <a:cxnSpLocks/>
          </p:cNvCxnSpPr>
          <p:nvPr/>
        </p:nvCxnSpPr>
        <p:spPr>
          <a:xfrm>
            <a:off x="8020207" y="50694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EE3C4D7-CD85-4C49-A6AD-371C3E568D25}"/>
              </a:ext>
            </a:extLst>
          </p:cNvPr>
          <p:cNvSpPr txBox="1"/>
          <p:nvPr/>
        </p:nvSpPr>
        <p:spPr>
          <a:xfrm>
            <a:off x="8097963" y="496212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B32C479C-BF72-433B-8E35-DB184D8D934E}"/>
              </a:ext>
            </a:extLst>
          </p:cNvPr>
          <p:cNvCxnSpPr/>
          <p:nvPr/>
        </p:nvCxnSpPr>
        <p:spPr>
          <a:xfrm>
            <a:off x="8001332" y="480953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52F072D-B639-45CF-8163-6DBD9C32577B}"/>
              </a:ext>
            </a:extLst>
          </p:cNvPr>
          <p:cNvSpPr txBox="1"/>
          <p:nvPr/>
        </p:nvSpPr>
        <p:spPr>
          <a:xfrm>
            <a:off x="8497565" y="454202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87" name="자유형: 도형 86">
            <a:extLst>
              <a:ext uri="{FF2B5EF4-FFF2-40B4-BE49-F238E27FC236}">
                <a16:creationId xmlns:a16="http://schemas.microsoft.com/office/drawing/2014/main" id="{07DD518A-7253-484D-A483-45B3A73973F4}"/>
              </a:ext>
            </a:extLst>
          </p:cNvPr>
          <p:cNvSpPr/>
          <p:nvPr/>
        </p:nvSpPr>
        <p:spPr>
          <a:xfrm>
            <a:off x="6606358" y="3140974"/>
            <a:ext cx="1753126" cy="1580604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EBB7A4BD-7199-47A1-8A3D-7F77298C6C97}"/>
              </a:ext>
            </a:extLst>
          </p:cNvPr>
          <p:cNvCxnSpPr>
            <a:cxnSpLocks/>
          </p:cNvCxnSpPr>
          <p:nvPr/>
        </p:nvCxnSpPr>
        <p:spPr>
          <a:xfrm>
            <a:off x="2137876" y="472729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646FC301-C767-4294-8DB5-867809ACE09D}"/>
              </a:ext>
            </a:extLst>
          </p:cNvPr>
          <p:cNvCxnSpPr>
            <a:cxnSpLocks/>
          </p:cNvCxnSpPr>
          <p:nvPr/>
        </p:nvCxnSpPr>
        <p:spPr>
          <a:xfrm>
            <a:off x="2137876" y="472729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266FA263-DDAA-4D2B-8D30-FBC482C013DF}"/>
              </a:ext>
            </a:extLst>
          </p:cNvPr>
          <p:cNvCxnSpPr>
            <a:cxnSpLocks/>
          </p:cNvCxnSpPr>
          <p:nvPr/>
        </p:nvCxnSpPr>
        <p:spPr>
          <a:xfrm>
            <a:off x="2638254" y="472729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81F3C713-1CDE-41D0-AFDB-5E0EF9F3DA6F}"/>
              </a:ext>
            </a:extLst>
          </p:cNvPr>
          <p:cNvCxnSpPr>
            <a:cxnSpLocks/>
          </p:cNvCxnSpPr>
          <p:nvPr/>
        </p:nvCxnSpPr>
        <p:spPr>
          <a:xfrm>
            <a:off x="2137876" y="591753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55DF36D1-BDD0-4423-A2F9-A69D1450009A}"/>
              </a:ext>
            </a:extLst>
          </p:cNvPr>
          <p:cNvSpPr txBox="1"/>
          <p:nvPr/>
        </p:nvSpPr>
        <p:spPr>
          <a:xfrm>
            <a:off x="2657129" y="504102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246773AB-D2A5-41EC-9E0E-63559AA6FFBD}"/>
              </a:ext>
            </a:extLst>
          </p:cNvPr>
          <p:cNvCxnSpPr>
            <a:cxnSpLocks/>
          </p:cNvCxnSpPr>
          <p:nvPr/>
        </p:nvCxnSpPr>
        <p:spPr>
          <a:xfrm>
            <a:off x="2137876" y="536892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BCD520A1-D8B2-4E9A-8173-0931E86CF69C}"/>
              </a:ext>
            </a:extLst>
          </p:cNvPr>
          <p:cNvCxnSpPr>
            <a:cxnSpLocks/>
          </p:cNvCxnSpPr>
          <p:nvPr/>
        </p:nvCxnSpPr>
        <p:spPr>
          <a:xfrm>
            <a:off x="2156751" y="518303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D0883793-13C7-41C6-B87E-AC587A0E2DE9}"/>
              </a:ext>
            </a:extLst>
          </p:cNvPr>
          <p:cNvSpPr txBox="1"/>
          <p:nvPr/>
        </p:nvSpPr>
        <p:spPr>
          <a:xfrm>
            <a:off x="2234507" y="5075735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A6E96942-3E8E-4FB8-8CCF-9DA61EF9402A}"/>
              </a:ext>
            </a:extLst>
          </p:cNvPr>
          <p:cNvCxnSpPr/>
          <p:nvPr/>
        </p:nvCxnSpPr>
        <p:spPr>
          <a:xfrm>
            <a:off x="2137876" y="492314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A8CDD6EF-6AED-4417-853C-903C619BA209}"/>
              </a:ext>
            </a:extLst>
          </p:cNvPr>
          <p:cNvSpPr txBox="1"/>
          <p:nvPr/>
        </p:nvSpPr>
        <p:spPr>
          <a:xfrm>
            <a:off x="2634109" y="465564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98" name="자유형: 도형 97">
            <a:extLst>
              <a:ext uri="{FF2B5EF4-FFF2-40B4-BE49-F238E27FC236}">
                <a16:creationId xmlns:a16="http://schemas.microsoft.com/office/drawing/2014/main" id="{76AAD5D2-12C9-4A32-9891-932D5F38F6F8}"/>
              </a:ext>
            </a:extLst>
          </p:cNvPr>
          <p:cNvSpPr/>
          <p:nvPr/>
        </p:nvSpPr>
        <p:spPr>
          <a:xfrm>
            <a:off x="2154114" y="3996574"/>
            <a:ext cx="341913" cy="838615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7DB37-D9C1-4FB1-A08D-13499491D970}"/>
              </a:ext>
            </a:extLst>
          </p:cNvPr>
          <p:cNvSpPr txBox="1"/>
          <p:nvPr/>
        </p:nvSpPr>
        <p:spPr>
          <a:xfrm>
            <a:off x="5328455" y="3061410"/>
            <a:ext cx="1771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foo(){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pthread_create(foo, ..);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1A6D127A-8870-410E-82C6-1704A068F66B}"/>
              </a:ext>
            </a:extLst>
          </p:cNvPr>
          <p:cNvSpPr/>
          <p:nvPr/>
        </p:nvSpPr>
        <p:spPr>
          <a:xfrm>
            <a:off x="7257143" y="5921829"/>
            <a:ext cx="711200" cy="145142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F95D6-8B08-4309-BF27-1557DD3ADE1B}"/>
              </a:ext>
            </a:extLst>
          </p:cNvPr>
          <p:cNvSpPr txBox="1"/>
          <p:nvPr/>
        </p:nvSpPr>
        <p:spPr>
          <a:xfrm>
            <a:off x="6703917" y="603240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4B104-C884-4B8E-B635-EC545540AE9F}"/>
              </a:ext>
            </a:extLst>
          </p:cNvPr>
          <p:cNvSpPr txBox="1"/>
          <p:nvPr/>
        </p:nvSpPr>
        <p:spPr>
          <a:xfrm>
            <a:off x="7925842" y="604390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135564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382766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1534894" y="1735116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382766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382766" y="483102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>
            <a:cxnSpLocks/>
          </p:cNvCxnSpPr>
          <p:nvPr/>
        </p:nvCxnSpPr>
        <p:spPr>
          <a:xfrm>
            <a:off x="2088594" y="3140974"/>
            <a:ext cx="248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060555" y="2632006"/>
            <a:ext cx="264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kernel_thread(kernel_init, ...);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356976" y="2980911"/>
            <a:ext cx="1771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kernel_init, ..);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282443" y="1196752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434572" y="1196752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319225" y="263691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282444" y="474569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412700" y="42526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419864" y="71851"/>
            <a:ext cx="4465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kernel_thread:</a:t>
            </a:r>
          </a:p>
          <a:p>
            <a:r>
              <a:rPr lang="en-US" sz="1600" b="1"/>
              <a:t>       body is not copied (but shared)</a:t>
            </a:r>
          </a:p>
          <a:p>
            <a:r>
              <a:rPr lang="en-US" sz="1600" b="1"/>
              <a:t>       copy process descriptor</a:t>
            </a:r>
          </a:p>
          <a:p>
            <a:r>
              <a:rPr lang="en-US" sz="1600" b="1"/>
              <a:t>       adjust child's process descriptor</a:t>
            </a:r>
          </a:p>
          <a:p>
            <a:r>
              <a:rPr lang="en-US" sz="1600" b="1"/>
              <a:t>       insert child into process queue</a:t>
            </a:r>
          </a:p>
          <a:p>
            <a:r>
              <a:rPr lang="en-US" sz="1600" b="1"/>
              <a:t>       parent resumes after kernel_thread</a:t>
            </a:r>
          </a:p>
          <a:p>
            <a:r>
              <a:rPr lang="en-US" sz="1600" b="1"/>
              <a:t>       child resumes at the thread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0385EB-6E97-406B-82D4-EB3459A50C3C}"/>
              </a:ext>
            </a:extLst>
          </p:cNvPr>
          <p:cNvSpPr txBox="1"/>
          <p:nvPr/>
        </p:nvSpPr>
        <p:spPr>
          <a:xfrm>
            <a:off x="4044330" y="4014073"/>
            <a:ext cx="148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kernel_init</a:t>
            </a: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0930FE24-C180-4541-B2CE-6FFF26099ACC}"/>
              </a:ext>
            </a:extLst>
          </p:cNvPr>
          <p:cNvCxnSpPr>
            <a:cxnSpLocks/>
          </p:cNvCxnSpPr>
          <p:nvPr/>
        </p:nvCxnSpPr>
        <p:spPr>
          <a:xfrm>
            <a:off x="6830740" y="456999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1A7F50AF-0A19-4B1D-A2E9-9D9D1D3C1B90}"/>
              </a:ext>
            </a:extLst>
          </p:cNvPr>
          <p:cNvCxnSpPr>
            <a:cxnSpLocks/>
          </p:cNvCxnSpPr>
          <p:nvPr/>
        </p:nvCxnSpPr>
        <p:spPr>
          <a:xfrm>
            <a:off x="6830740" y="456999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2A0F6B8B-F8A4-426C-B30A-0969B3F35FB8}"/>
              </a:ext>
            </a:extLst>
          </p:cNvPr>
          <p:cNvCxnSpPr>
            <a:cxnSpLocks/>
          </p:cNvCxnSpPr>
          <p:nvPr/>
        </p:nvCxnSpPr>
        <p:spPr>
          <a:xfrm>
            <a:off x="7331118" y="4569992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A46BB3F2-DA87-4DE0-BF08-A9C6C49BC32C}"/>
              </a:ext>
            </a:extLst>
          </p:cNvPr>
          <p:cNvCxnSpPr>
            <a:cxnSpLocks/>
          </p:cNvCxnSpPr>
          <p:nvPr/>
        </p:nvCxnSpPr>
        <p:spPr>
          <a:xfrm>
            <a:off x="6830740" y="576023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E69CC35-A0B0-461C-8E20-FD88AE173B5B}"/>
              </a:ext>
            </a:extLst>
          </p:cNvPr>
          <p:cNvSpPr txBox="1"/>
          <p:nvPr/>
        </p:nvSpPr>
        <p:spPr>
          <a:xfrm>
            <a:off x="7349993" y="488372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A6F86F25-B31A-4B97-9472-AE6A3C7F5353}"/>
              </a:ext>
            </a:extLst>
          </p:cNvPr>
          <p:cNvCxnSpPr>
            <a:cxnSpLocks/>
          </p:cNvCxnSpPr>
          <p:nvPr/>
        </p:nvCxnSpPr>
        <p:spPr>
          <a:xfrm>
            <a:off x="6830740" y="521162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9B5CAA4-BEDB-441E-A950-82A51BC7905B}"/>
              </a:ext>
            </a:extLst>
          </p:cNvPr>
          <p:cNvCxnSpPr>
            <a:cxnSpLocks/>
          </p:cNvCxnSpPr>
          <p:nvPr/>
        </p:nvCxnSpPr>
        <p:spPr>
          <a:xfrm>
            <a:off x="6849615" y="50257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0886A7-7155-4627-90FE-0A8903A5CDE1}"/>
              </a:ext>
            </a:extLst>
          </p:cNvPr>
          <p:cNvSpPr txBox="1"/>
          <p:nvPr/>
        </p:nvSpPr>
        <p:spPr>
          <a:xfrm>
            <a:off x="6927371" y="4918434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D3D7591-76C6-4377-981B-DCEDFC4D816D}"/>
              </a:ext>
            </a:extLst>
          </p:cNvPr>
          <p:cNvCxnSpPr/>
          <p:nvPr/>
        </p:nvCxnSpPr>
        <p:spPr>
          <a:xfrm>
            <a:off x="6830740" y="476584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A9E704C-F7D1-43A0-8849-1E049576BF6C}"/>
              </a:ext>
            </a:extLst>
          </p:cNvPr>
          <p:cNvSpPr txBox="1"/>
          <p:nvPr/>
        </p:nvSpPr>
        <p:spPr>
          <a:xfrm>
            <a:off x="7326973" y="449834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76" name="자유형: 도형 75">
            <a:extLst>
              <a:ext uri="{FF2B5EF4-FFF2-40B4-BE49-F238E27FC236}">
                <a16:creationId xmlns:a16="http://schemas.microsoft.com/office/drawing/2014/main" id="{56D4A2DA-96CC-428C-965B-E4E7610672AE}"/>
              </a:ext>
            </a:extLst>
          </p:cNvPr>
          <p:cNvSpPr/>
          <p:nvPr/>
        </p:nvSpPr>
        <p:spPr>
          <a:xfrm>
            <a:off x="6686728" y="4217237"/>
            <a:ext cx="502164" cy="460651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03745E50-7441-424A-8DEC-0C436C958832}"/>
              </a:ext>
            </a:extLst>
          </p:cNvPr>
          <p:cNvCxnSpPr>
            <a:cxnSpLocks/>
          </p:cNvCxnSpPr>
          <p:nvPr/>
        </p:nvCxnSpPr>
        <p:spPr>
          <a:xfrm>
            <a:off x="8001332" y="461368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DC7BF0C0-BA24-4AC1-ABBD-B092B5AF0C36}"/>
              </a:ext>
            </a:extLst>
          </p:cNvPr>
          <p:cNvCxnSpPr>
            <a:cxnSpLocks/>
          </p:cNvCxnSpPr>
          <p:nvPr/>
        </p:nvCxnSpPr>
        <p:spPr>
          <a:xfrm>
            <a:off x="8001332" y="461368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F5C01EB7-C98A-44FE-A3E8-72211FCE8F81}"/>
              </a:ext>
            </a:extLst>
          </p:cNvPr>
          <p:cNvCxnSpPr>
            <a:cxnSpLocks/>
          </p:cNvCxnSpPr>
          <p:nvPr/>
        </p:nvCxnSpPr>
        <p:spPr>
          <a:xfrm>
            <a:off x="8501710" y="4613681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B6732093-A8B9-4BB0-BC4F-C2AA1BEFC752}"/>
              </a:ext>
            </a:extLst>
          </p:cNvPr>
          <p:cNvCxnSpPr>
            <a:cxnSpLocks/>
          </p:cNvCxnSpPr>
          <p:nvPr/>
        </p:nvCxnSpPr>
        <p:spPr>
          <a:xfrm>
            <a:off x="8001332" y="580391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1710E9F-054A-4EB9-8B3D-1FBC5713716C}"/>
              </a:ext>
            </a:extLst>
          </p:cNvPr>
          <p:cNvSpPr txBox="1"/>
          <p:nvPr/>
        </p:nvSpPr>
        <p:spPr>
          <a:xfrm>
            <a:off x="8520585" y="492741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AB3E2078-7A8B-4D76-823C-094A50218BAD}"/>
              </a:ext>
            </a:extLst>
          </p:cNvPr>
          <p:cNvCxnSpPr>
            <a:cxnSpLocks/>
          </p:cNvCxnSpPr>
          <p:nvPr/>
        </p:nvCxnSpPr>
        <p:spPr>
          <a:xfrm>
            <a:off x="8001332" y="525531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E2FED46E-7E07-45BD-9425-5057AD709E55}"/>
              </a:ext>
            </a:extLst>
          </p:cNvPr>
          <p:cNvCxnSpPr>
            <a:cxnSpLocks/>
          </p:cNvCxnSpPr>
          <p:nvPr/>
        </p:nvCxnSpPr>
        <p:spPr>
          <a:xfrm>
            <a:off x="8020207" y="506942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EE3C4D7-CD85-4C49-A6AD-371C3E568D25}"/>
              </a:ext>
            </a:extLst>
          </p:cNvPr>
          <p:cNvSpPr txBox="1"/>
          <p:nvPr/>
        </p:nvSpPr>
        <p:spPr>
          <a:xfrm>
            <a:off x="8097963" y="496212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B32C479C-BF72-433B-8E35-DB184D8D934E}"/>
              </a:ext>
            </a:extLst>
          </p:cNvPr>
          <p:cNvCxnSpPr/>
          <p:nvPr/>
        </p:nvCxnSpPr>
        <p:spPr>
          <a:xfrm>
            <a:off x="8001332" y="480953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52F072D-B639-45CF-8163-6DBD9C32577B}"/>
              </a:ext>
            </a:extLst>
          </p:cNvPr>
          <p:cNvSpPr txBox="1"/>
          <p:nvPr/>
        </p:nvSpPr>
        <p:spPr>
          <a:xfrm>
            <a:off x="8497565" y="454202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87" name="자유형: 도형 86">
            <a:extLst>
              <a:ext uri="{FF2B5EF4-FFF2-40B4-BE49-F238E27FC236}">
                <a16:creationId xmlns:a16="http://schemas.microsoft.com/office/drawing/2014/main" id="{07DD518A-7253-484D-A483-45B3A73973F4}"/>
              </a:ext>
            </a:extLst>
          </p:cNvPr>
          <p:cNvSpPr/>
          <p:nvPr/>
        </p:nvSpPr>
        <p:spPr>
          <a:xfrm>
            <a:off x="6757264" y="3140974"/>
            <a:ext cx="1602220" cy="1580604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EBB7A4BD-7199-47A1-8A3D-7F77298C6C97}"/>
              </a:ext>
            </a:extLst>
          </p:cNvPr>
          <p:cNvCxnSpPr>
            <a:cxnSpLocks/>
          </p:cNvCxnSpPr>
          <p:nvPr/>
        </p:nvCxnSpPr>
        <p:spPr>
          <a:xfrm>
            <a:off x="2137876" y="472729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646FC301-C767-4294-8DB5-867809ACE09D}"/>
              </a:ext>
            </a:extLst>
          </p:cNvPr>
          <p:cNvCxnSpPr>
            <a:cxnSpLocks/>
          </p:cNvCxnSpPr>
          <p:nvPr/>
        </p:nvCxnSpPr>
        <p:spPr>
          <a:xfrm>
            <a:off x="2137876" y="472729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266FA263-DDAA-4D2B-8D30-FBC482C013DF}"/>
              </a:ext>
            </a:extLst>
          </p:cNvPr>
          <p:cNvCxnSpPr>
            <a:cxnSpLocks/>
          </p:cNvCxnSpPr>
          <p:nvPr/>
        </p:nvCxnSpPr>
        <p:spPr>
          <a:xfrm>
            <a:off x="2638254" y="472729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81F3C713-1CDE-41D0-AFDB-5E0EF9F3DA6F}"/>
              </a:ext>
            </a:extLst>
          </p:cNvPr>
          <p:cNvCxnSpPr>
            <a:cxnSpLocks/>
          </p:cNvCxnSpPr>
          <p:nvPr/>
        </p:nvCxnSpPr>
        <p:spPr>
          <a:xfrm>
            <a:off x="2137876" y="591753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55DF36D1-BDD0-4423-A2F9-A69D1450009A}"/>
              </a:ext>
            </a:extLst>
          </p:cNvPr>
          <p:cNvSpPr txBox="1"/>
          <p:nvPr/>
        </p:nvSpPr>
        <p:spPr>
          <a:xfrm>
            <a:off x="2657129" y="504102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246773AB-D2A5-41EC-9E0E-63559AA6FFBD}"/>
              </a:ext>
            </a:extLst>
          </p:cNvPr>
          <p:cNvCxnSpPr>
            <a:cxnSpLocks/>
          </p:cNvCxnSpPr>
          <p:nvPr/>
        </p:nvCxnSpPr>
        <p:spPr>
          <a:xfrm>
            <a:off x="2137876" y="536892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BCD520A1-D8B2-4E9A-8173-0931E86CF69C}"/>
              </a:ext>
            </a:extLst>
          </p:cNvPr>
          <p:cNvCxnSpPr>
            <a:cxnSpLocks/>
          </p:cNvCxnSpPr>
          <p:nvPr/>
        </p:nvCxnSpPr>
        <p:spPr>
          <a:xfrm>
            <a:off x="2156751" y="518303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D0883793-13C7-41C6-B87E-AC587A0E2DE9}"/>
              </a:ext>
            </a:extLst>
          </p:cNvPr>
          <p:cNvSpPr txBox="1"/>
          <p:nvPr/>
        </p:nvSpPr>
        <p:spPr>
          <a:xfrm>
            <a:off x="2234507" y="5075735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A6E96942-3E8E-4FB8-8CCF-9DA61EF9402A}"/>
              </a:ext>
            </a:extLst>
          </p:cNvPr>
          <p:cNvCxnSpPr/>
          <p:nvPr/>
        </p:nvCxnSpPr>
        <p:spPr>
          <a:xfrm>
            <a:off x="2137876" y="492314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A8CDD6EF-6AED-4417-853C-903C619BA209}"/>
              </a:ext>
            </a:extLst>
          </p:cNvPr>
          <p:cNvSpPr txBox="1"/>
          <p:nvPr/>
        </p:nvSpPr>
        <p:spPr>
          <a:xfrm>
            <a:off x="2634109" y="4655641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98" name="자유형: 도형 97">
            <a:extLst>
              <a:ext uri="{FF2B5EF4-FFF2-40B4-BE49-F238E27FC236}">
                <a16:creationId xmlns:a16="http://schemas.microsoft.com/office/drawing/2014/main" id="{76AAD5D2-12C9-4A32-9891-932D5F38F6F8}"/>
              </a:ext>
            </a:extLst>
          </p:cNvPr>
          <p:cNvSpPr/>
          <p:nvPr/>
        </p:nvSpPr>
        <p:spPr>
          <a:xfrm>
            <a:off x="1812882" y="3991474"/>
            <a:ext cx="683146" cy="843716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7DB37-D9C1-4FB1-A08D-13499491D970}"/>
              </a:ext>
            </a:extLst>
          </p:cNvPr>
          <p:cNvSpPr txBox="1"/>
          <p:nvPr/>
        </p:nvSpPr>
        <p:spPr>
          <a:xfrm>
            <a:off x="5328455" y="3061410"/>
            <a:ext cx="1771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void kernel_init(){</a:t>
            </a:r>
          </a:p>
          <a:p>
            <a:r>
              <a:rPr lang="en-US" sz="1200"/>
              <a:t>   ......</a:t>
            </a:r>
          </a:p>
          <a:p>
            <a:r>
              <a:rPr lang="en-US" sz="1200"/>
              <a:t>}</a:t>
            </a:r>
          </a:p>
          <a:p>
            <a:endParaRPr lang="en-US" sz="1200"/>
          </a:p>
          <a:p>
            <a:r>
              <a:rPr lang="en-US" sz="1200"/>
              <a:t>kernel_thread(</a:t>
            </a:r>
          </a:p>
          <a:p>
            <a:r>
              <a:rPr lang="en-US" sz="1200"/>
              <a:t>   kernel_init, ..);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1A6D127A-8870-410E-82C6-1704A068F66B}"/>
              </a:ext>
            </a:extLst>
          </p:cNvPr>
          <p:cNvSpPr/>
          <p:nvPr/>
        </p:nvSpPr>
        <p:spPr>
          <a:xfrm>
            <a:off x="7257143" y="5921829"/>
            <a:ext cx="711200" cy="145142"/>
          </a:xfrm>
          <a:custGeom>
            <a:avLst/>
            <a:gdLst>
              <a:gd name="connsiteX0" fmla="*/ 0 w 711200"/>
              <a:gd name="connsiteY0" fmla="*/ 0 h 145142"/>
              <a:gd name="connsiteX1" fmla="*/ 72571 w 711200"/>
              <a:gd name="connsiteY1" fmla="*/ 29028 h 145142"/>
              <a:gd name="connsiteX2" fmla="*/ 159657 w 711200"/>
              <a:gd name="connsiteY2" fmla="*/ 87085 h 145142"/>
              <a:gd name="connsiteX3" fmla="*/ 464457 w 711200"/>
              <a:gd name="connsiteY3" fmla="*/ 130628 h 145142"/>
              <a:gd name="connsiteX4" fmla="*/ 508000 w 711200"/>
              <a:gd name="connsiteY4" fmla="*/ 145142 h 145142"/>
              <a:gd name="connsiteX5" fmla="*/ 595086 w 711200"/>
              <a:gd name="connsiteY5" fmla="*/ 116114 h 145142"/>
              <a:gd name="connsiteX6" fmla="*/ 638628 w 711200"/>
              <a:gd name="connsiteY6" fmla="*/ 101600 h 145142"/>
              <a:gd name="connsiteX7" fmla="*/ 682171 w 711200"/>
              <a:gd name="connsiteY7" fmla="*/ 72571 h 145142"/>
              <a:gd name="connsiteX8" fmla="*/ 696686 w 711200"/>
              <a:gd name="connsiteY8" fmla="*/ 29028 h 145142"/>
              <a:gd name="connsiteX9" fmla="*/ 711200 w 711200"/>
              <a:gd name="connsiteY9" fmla="*/ 0 h 14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1200" h="145142">
                <a:moveTo>
                  <a:pt x="0" y="0"/>
                </a:moveTo>
                <a:cubicBezTo>
                  <a:pt x="24190" y="9676"/>
                  <a:pt x="50477" y="15220"/>
                  <a:pt x="72571" y="29028"/>
                </a:cubicBezTo>
                <a:cubicBezTo>
                  <a:pt x="138822" y="70435"/>
                  <a:pt x="87779" y="75736"/>
                  <a:pt x="159657" y="87085"/>
                </a:cubicBezTo>
                <a:cubicBezTo>
                  <a:pt x="252140" y="101688"/>
                  <a:pt x="367321" y="106344"/>
                  <a:pt x="464457" y="130628"/>
                </a:cubicBezTo>
                <a:cubicBezTo>
                  <a:pt x="479300" y="134339"/>
                  <a:pt x="493486" y="140304"/>
                  <a:pt x="508000" y="145142"/>
                </a:cubicBezTo>
                <a:lnTo>
                  <a:pt x="595086" y="116114"/>
                </a:lnTo>
                <a:lnTo>
                  <a:pt x="638628" y="101600"/>
                </a:lnTo>
                <a:cubicBezTo>
                  <a:pt x="653142" y="91924"/>
                  <a:pt x="671274" y="86193"/>
                  <a:pt x="682171" y="72571"/>
                </a:cubicBezTo>
                <a:cubicBezTo>
                  <a:pt x="691729" y="60624"/>
                  <a:pt x="691004" y="43233"/>
                  <a:pt x="696686" y="29028"/>
                </a:cubicBezTo>
                <a:cubicBezTo>
                  <a:pt x="700704" y="18984"/>
                  <a:pt x="706362" y="9676"/>
                  <a:pt x="7112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F95D6-8B08-4309-BF27-1557DD3ADE1B}"/>
              </a:ext>
            </a:extLst>
          </p:cNvPr>
          <p:cNvSpPr txBox="1"/>
          <p:nvPr/>
        </p:nvSpPr>
        <p:spPr>
          <a:xfrm>
            <a:off x="6703917" y="603240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4B104-C884-4B8E-B635-EC545540AE9F}"/>
              </a:ext>
            </a:extLst>
          </p:cNvPr>
          <p:cNvSpPr txBox="1"/>
          <p:nvPr/>
        </p:nvSpPr>
        <p:spPr>
          <a:xfrm>
            <a:off x="7775700" y="6043903"/>
            <a:ext cx="1256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kernel_init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3FAA74-057E-4473-B491-4178E40085FA}"/>
              </a:ext>
            </a:extLst>
          </p:cNvPr>
          <p:cNvSpPr txBox="1"/>
          <p:nvPr/>
        </p:nvSpPr>
        <p:spPr>
          <a:xfrm>
            <a:off x="2050361" y="5994400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359597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910036" y="1826169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2062164" y="1826169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947134" y="424847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910036" y="492207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862634" y="321297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3132985" y="2684818"/>
            <a:ext cx="179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execve("p2", ...)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64BFAB-CA70-49FE-8997-1F6D26D7A48B}"/>
              </a:ext>
            </a:extLst>
          </p:cNvPr>
          <p:cNvSpPr txBox="1"/>
          <p:nvPr/>
        </p:nvSpPr>
        <p:spPr>
          <a:xfrm>
            <a:off x="1136835" y="5529934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5E99685-992A-46C1-8CCC-A7386288097B}"/>
              </a:ext>
            </a:extLst>
          </p:cNvPr>
          <p:cNvCxnSpPr>
            <a:cxnSpLocks/>
          </p:cNvCxnSpPr>
          <p:nvPr/>
        </p:nvCxnSpPr>
        <p:spPr>
          <a:xfrm>
            <a:off x="2283448" y="476890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893A84C7-A1FB-4AD4-A987-1236CF72EBCE}"/>
              </a:ext>
            </a:extLst>
          </p:cNvPr>
          <p:cNvCxnSpPr>
            <a:cxnSpLocks/>
          </p:cNvCxnSpPr>
          <p:nvPr/>
        </p:nvCxnSpPr>
        <p:spPr>
          <a:xfrm>
            <a:off x="2283448" y="476890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18BA4CED-4293-46C5-AB79-A1E9D511C919}"/>
              </a:ext>
            </a:extLst>
          </p:cNvPr>
          <p:cNvCxnSpPr>
            <a:cxnSpLocks/>
          </p:cNvCxnSpPr>
          <p:nvPr/>
        </p:nvCxnSpPr>
        <p:spPr>
          <a:xfrm>
            <a:off x="2783826" y="476890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156A3E42-9707-4437-BE79-5EF489B1204C}"/>
              </a:ext>
            </a:extLst>
          </p:cNvPr>
          <p:cNvCxnSpPr>
            <a:cxnSpLocks/>
          </p:cNvCxnSpPr>
          <p:nvPr/>
        </p:nvCxnSpPr>
        <p:spPr>
          <a:xfrm>
            <a:off x="2283448" y="595914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3D1E61B-94D5-4D55-871C-F777C980A5A0}"/>
              </a:ext>
            </a:extLst>
          </p:cNvPr>
          <p:cNvSpPr txBox="1"/>
          <p:nvPr/>
        </p:nvSpPr>
        <p:spPr>
          <a:xfrm>
            <a:off x="2802701" y="508263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B151E0F9-AEF3-493C-9765-83FA6AB060D9}"/>
              </a:ext>
            </a:extLst>
          </p:cNvPr>
          <p:cNvCxnSpPr>
            <a:cxnSpLocks/>
          </p:cNvCxnSpPr>
          <p:nvPr/>
        </p:nvCxnSpPr>
        <p:spPr>
          <a:xfrm>
            <a:off x="2283448" y="541053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09CBA1D7-3A6F-477E-8E91-33BA063E850D}"/>
              </a:ext>
            </a:extLst>
          </p:cNvPr>
          <p:cNvCxnSpPr>
            <a:cxnSpLocks/>
          </p:cNvCxnSpPr>
          <p:nvPr/>
        </p:nvCxnSpPr>
        <p:spPr>
          <a:xfrm>
            <a:off x="2302323" y="522464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1085252" y="4368441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exec()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C70219-471B-433E-A4FD-1436FA22967C}"/>
              </a:ext>
            </a:extLst>
          </p:cNvPr>
          <p:cNvSpPr txBox="1"/>
          <p:nvPr/>
        </p:nvSpPr>
        <p:spPr>
          <a:xfrm>
            <a:off x="2380079" y="5117346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6171688" y="134842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7323817" y="134842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6191913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6171689" y="489736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ED46B4D-1412-4BD5-8290-F3B0EFE3ABEC}"/>
              </a:ext>
            </a:extLst>
          </p:cNvPr>
          <p:cNvSpPr txBox="1"/>
          <p:nvPr/>
        </p:nvSpPr>
        <p:spPr>
          <a:xfrm>
            <a:off x="6398488" y="5505215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97C1C36-4102-44A8-926C-7D147DDD5786}"/>
              </a:ext>
            </a:extLst>
          </p:cNvPr>
          <p:cNvSpPr txBox="1"/>
          <p:nvPr/>
        </p:nvSpPr>
        <p:spPr>
          <a:xfrm>
            <a:off x="6301088" y="4368441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exec()</a:t>
            </a:r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6171689" y="293259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6194054" y="198884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5655244" y="252466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84731" y="459542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419864" y="71851"/>
            <a:ext cx="4465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exec: remove old body</a:t>
            </a:r>
          </a:p>
          <a:p>
            <a:r>
              <a:rPr lang="en-US" sz="1600" b="1"/>
              <a:t>        load new body</a:t>
            </a:r>
          </a:p>
          <a:p>
            <a:r>
              <a:rPr lang="en-US" sz="1600" b="1"/>
              <a:t>        adjust process descriptor</a:t>
            </a:r>
          </a:p>
          <a:p>
            <a:r>
              <a:rPr lang="en-US" sz="1600" b="1"/>
              <a:t>        eip&lt;-- start of new body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2C7B8-1198-416D-865F-B279BFA7C2FB}"/>
              </a:ext>
            </a:extLst>
          </p:cNvPr>
          <p:cNvSpPr txBox="1"/>
          <p:nvPr/>
        </p:nvSpPr>
        <p:spPr>
          <a:xfrm>
            <a:off x="5661526" y="438605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B8F1AA7-E599-49B8-8A4E-40900E187057}"/>
              </a:ext>
            </a:extLst>
          </p:cNvPr>
          <p:cNvCxnSpPr/>
          <p:nvPr/>
        </p:nvCxnSpPr>
        <p:spPr>
          <a:xfrm>
            <a:off x="2283448" y="496475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42220B-4BE9-45E7-8B8B-19C4C90F0C41}"/>
              </a:ext>
            </a:extLst>
          </p:cNvPr>
          <p:cNvSpPr txBox="1"/>
          <p:nvPr/>
        </p:nvSpPr>
        <p:spPr>
          <a:xfrm>
            <a:off x="2779681" y="469725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CEC5C514-0523-4B0A-8516-85F4519191B9}"/>
              </a:ext>
            </a:extLst>
          </p:cNvPr>
          <p:cNvSpPr/>
          <p:nvPr/>
        </p:nvSpPr>
        <p:spPr>
          <a:xfrm>
            <a:off x="2119086" y="4557397"/>
            <a:ext cx="522514" cy="319403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5C535A2D-03E4-4DB5-BF64-00DE423B48E4}"/>
              </a:ext>
            </a:extLst>
          </p:cNvPr>
          <p:cNvCxnSpPr>
            <a:cxnSpLocks/>
          </p:cNvCxnSpPr>
          <p:nvPr/>
        </p:nvCxnSpPr>
        <p:spPr>
          <a:xfrm>
            <a:off x="7798460" y="46912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94F4818B-41E1-411F-9EE5-4E236EFBB275}"/>
              </a:ext>
            </a:extLst>
          </p:cNvPr>
          <p:cNvCxnSpPr>
            <a:cxnSpLocks/>
          </p:cNvCxnSpPr>
          <p:nvPr/>
        </p:nvCxnSpPr>
        <p:spPr>
          <a:xfrm>
            <a:off x="7798460" y="46912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885A3247-BE52-4DC0-BA10-1CF65713A074}"/>
              </a:ext>
            </a:extLst>
          </p:cNvPr>
          <p:cNvCxnSpPr>
            <a:cxnSpLocks/>
          </p:cNvCxnSpPr>
          <p:nvPr/>
        </p:nvCxnSpPr>
        <p:spPr>
          <a:xfrm>
            <a:off x="8298838" y="46912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120ADFBE-3BB0-4869-930D-901488E536CE}"/>
              </a:ext>
            </a:extLst>
          </p:cNvPr>
          <p:cNvCxnSpPr>
            <a:cxnSpLocks/>
          </p:cNvCxnSpPr>
          <p:nvPr/>
        </p:nvCxnSpPr>
        <p:spPr>
          <a:xfrm>
            <a:off x="7798460" y="588153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FBB4A8B-9471-4991-A4F1-E29E279C87EB}"/>
              </a:ext>
            </a:extLst>
          </p:cNvPr>
          <p:cNvSpPr txBox="1"/>
          <p:nvPr/>
        </p:nvSpPr>
        <p:spPr>
          <a:xfrm>
            <a:off x="8317713" y="500502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77674909-F069-4FD8-A367-924A5E772AE2}"/>
              </a:ext>
            </a:extLst>
          </p:cNvPr>
          <p:cNvCxnSpPr>
            <a:cxnSpLocks/>
          </p:cNvCxnSpPr>
          <p:nvPr/>
        </p:nvCxnSpPr>
        <p:spPr>
          <a:xfrm>
            <a:off x="7798460" y="53329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7420190E-F82B-4CDD-96B1-FF811AD3F346}"/>
              </a:ext>
            </a:extLst>
          </p:cNvPr>
          <p:cNvCxnSpPr>
            <a:cxnSpLocks/>
          </p:cNvCxnSpPr>
          <p:nvPr/>
        </p:nvCxnSpPr>
        <p:spPr>
          <a:xfrm>
            <a:off x="7817335" y="514703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4AA84C1-BA2E-4490-AEF4-EAD9A98CB38A}"/>
              </a:ext>
            </a:extLst>
          </p:cNvPr>
          <p:cNvSpPr txBox="1"/>
          <p:nvPr/>
        </p:nvSpPr>
        <p:spPr>
          <a:xfrm>
            <a:off x="7895091" y="5039740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26E0BB3-A286-4994-97F8-E358D2DB65D3}"/>
              </a:ext>
            </a:extLst>
          </p:cNvPr>
          <p:cNvCxnSpPr/>
          <p:nvPr/>
        </p:nvCxnSpPr>
        <p:spPr>
          <a:xfrm>
            <a:off x="7798460" y="488714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F23B779F-8C06-4A45-89A5-8C8CC361C075}"/>
              </a:ext>
            </a:extLst>
          </p:cNvPr>
          <p:cNvSpPr txBox="1"/>
          <p:nvPr/>
        </p:nvSpPr>
        <p:spPr>
          <a:xfrm>
            <a:off x="8294693" y="4619646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78" name="자유형: 도형 77">
            <a:extLst>
              <a:ext uri="{FF2B5EF4-FFF2-40B4-BE49-F238E27FC236}">
                <a16:creationId xmlns:a16="http://schemas.microsoft.com/office/drawing/2014/main" id="{39AB12A2-E01C-41F5-84AB-15DB1DDB54AA}"/>
              </a:ext>
            </a:extLst>
          </p:cNvPr>
          <p:cNvSpPr/>
          <p:nvPr/>
        </p:nvSpPr>
        <p:spPr>
          <a:xfrm>
            <a:off x="7360913" y="2893995"/>
            <a:ext cx="795699" cy="1905200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912E1F4-2E31-4E1E-9D2B-850F2E0875BF}"/>
              </a:ext>
            </a:extLst>
          </p:cNvPr>
          <p:cNvCxnSpPr/>
          <p:nvPr/>
        </p:nvCxnSpPr>
        <p:spPr>
          <a:xfrm flipH="1">
            <a:off x="6012160" y="3861048"/>
            <a:ext cx="1656184" cy="907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B1C58A1B-F3F1-4B0C-9E79-155AF4ED0670}"/>
              </a:ext>
            </a:extLst>
          </p:cNvPr>
          <p:cNvCxnSpPr/>
          <p:nvPr/>
        </p:nvCxnSpPr>
        <p:spPr>
          <a:xfrm>
            <a:off x="5719930" y="3861048"/>
            <a:ext cx="1830684" cy="976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86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338783" y="217722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2831656" y="1689599"/>
            <a:ext cx="102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exit()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5282443" y="1196752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6434572" y="1196752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5282444" y="338160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5282444" y="474569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ED46B4D-1412-4BD5-8290-F3B0EFE3ABEC}"/>
              </a:ext>
            </a:extLst>
          </p:cNvPr>
          <p:cNvSpPr txBox="1"/>
          <p:nvPr/>
        </p:nvSpPr>
        <p:spPr>
          <a:xfrm>
            <a:off x="5509243" y="5353546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4E4919EE-2EA7-4813-8666-770958C1280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87AC14D6-C736-40D0-B1BA-5D75FBD62BA2}"/>
              </a:ext>
            </a:extLst>
          </p:cNvPr>
          <p:cNvCxnSpPr>
            <a:cxnSpLocks/>
          </p:cNvCxnSpPr>
          <p:nvPr/>
        </p:nvCxnSpPr>
        <p:spPr>
          <a:xfrm>
            <a:off x="6988272" y="426263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5A5BEC5C-7DE8-4340-9514-974C128A75AC}"/>
              </a:ext>
            </a:extLst>
          </p:cNvPr>
          <p:cNvCxnSpPr>
            <a:cxnSpLocks/>
          </p:cNvCxnSpPr>
          <p:nvPr/>
        </p:nvCxnSpPr>
        <p:spPr>
          <a:xfrm>
            <a:off x="7488650" y="4262639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96ADC44A-3829-47D0-937E-62A72E1C691D}"/>
              </a:ext>
            </a:extLst>
          </p:cNvPr>
          <p:cNvCxnSpPr>
            <a:cxnSpLocks/>
          </p:cNvCxnSpPr>
          <p:nvPr/>
        </p:nvCxnSpPr>
        <p:spPr>
          <a:xfrm>
            <a:off x="6988272" y="5452877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B5ECDAA3-3B03-4F06-8BEB-CD9ED6E1EBB7}"/>
              </a:ext>
            </a:extLst>
          </p:cNvPr>
          <p:cNvSpPr txBox="1"/>
          <p:nvPr/>
        </p:nvSpPr>
        <p:spPr>
          <a:xfrm>
            <a:off x="7455567" y="443791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36CB7B9-9DB2-4893-BAE4-883D0C116B64}"/>
              </a:ext>
            </a:extLst>
          </p:cNvPr>
          <p:cNvSpPr txBox="1"/>
          <p:nvPr/>
        </p:nvSpPr>
        <p:spPr>
          <a:xfrm>
            <a:off x="7450337" y="420678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22BE5940-748C-49C8-AFCC-2ACCE09BF7F2}"/>
              </a:ext>
            </a:extLst>
          </p:cNvPr>
          <p:cNvCxnSpPr>
            <a:cxnSpLocks/>
          </p:cNvCxnSpPr>
          <p:nvPr/>
        </p:nvCxnSpPr>
        <p:spPr>
          <a:xfrm>
            <a:off x="6988272" y="44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524F6969-EF13-45C8-883F-368A4BDCBD76}"/>
              </a:ext>
            </a:extLst>
          </p:cNvPr>
          <p:cNvCxnSpPr>
            <a:cxnSpLocks/>
          </p:cNvCxnSpPr>
          <p:nvPr/>
        </p:nvCxnSpPr>
        <p:spPr>
          <a:xfrm>
            <a:off x="6988272" y="464730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371CA942-127A-49A8-BB91-80884C108A52}"/>
              </a:ext>
            </a:extLst>
          </p:cNvPr>
          <p:cNvSpPr/>
          <p:nvPr/>
        </p:nvSpPr>
        <p:spPr>
          <a:xfrm>
            <a:off x="5710173" y="3585138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F1E7453-9A23-4BBE-904F-0D41CC302EAC}"/>
              </a:ext>
            </a:extLst>
          </p:cNvPr>
          <p:cNvSpPr txBox="1"/>
          <p:nvPr/>
        </p:nvSpPr>
        <p:spPr>
          <a:xfrm>
            <a:off x="5413475" y="3513172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97C1C36-4102-44A8-926C-7D147DDD5786}"/>
              </a:ext>
            </a:extLst>
          </p:cNvPr>
          <p:cNvSpPr txBox="1"/>
          <p:nvPr/>
        </p:nvSpPr>
        <p:spPr>
          <a:xfrm>
            <a:off x="5457660" y="4192053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wait()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3FAACD6-9A12-4FEC-81D5-75FE46781A3A}"/>
              </a:ext>
            </a:extLst>
          </p:cNvPr>
          <p:cNvSpPr txBox="1"/>
          <p:nvPr/>
        </p:nvSpPr>
        <p:spPr>
          <a:xfrm>
            <a:off x="7042234" y="4174688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DABCC63C-2EA2-4C81-AB98-DBEC2A41D207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C0DF6FD-5123-4073-9C39-CBEDDF1933F3}"/>
              </a:ext>
            </a:extLst>
          </p:cNvPr>
          <p:cNvCxnSpPr>
            <a:cxnSpLocks/>
          </p:cNvCxnSpPr>
          <p:nvPr/>
        </p:nvCxnSpPr>
        <p:spPr>
          <a:xfrm>
            <a:off x="7971743" y="426941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>
            <a:extLst>
              <a:ext uri="{FF2B5EF4-FFF2-40B4-BE49-F238E27FC236}">
                <a16:creationId xmlns:a16="http://schemas.microsoft.com/office/drawing/2014/main" id="{E2B51FBE-546B-473E-8721-2F4C433BF8AE}"/>
              </a:ext>
            </a:extLst>
          </p:cNvPr>
          <p:cNvCxnSpPr>
            <a:cxnSpLocks/>
          </p:cNvCxnSpPr>
          <p:nvPr/>
        </p:nvCxnSpPr>
        <p:spPr>
          <a:xfrm>
            <a:off x="8472121" y="4269413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52E6AC66-CC2C-4F71-91CD-AC1FB7CBFC53}"/>
              </a:ext>
            </a:extLst>
          </p:cNvPr>
          <p:cNvCxnSpPr>
            <a:cxnSpLocks/>
          </p:cNvCxnSpPr>
          <p:nvPr/>
        </p:nvCxnSpPr>
        <p:spPr>
          <a:xfrm>
            <a:off x="7971743" y="5459651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2F72D1A1-EB54-4F8A-AC35-0382E4BC926A}"/>
              </a:ext>
            </a:extLst>
          </p:cNvPr>
          <p:cNvSpPr txBox="1"/>
          <p:nvPr/>
        </p:nvSpPr>
        <p:spPr>
          <a:xfrm>
            <a:off x="8439038" y="4444688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68656B2-38DF-421B-A33F-11BEA946F56C}"/>
              </a:ext>
            </a:extLst>
          </p:cNvPr>
          <p:cNvSpPr txBox="1"/>
          <p:nvPr/>
        </p:nvSpPr>
        <p:spPr>
          <a:xfrm>
            <a:off x="8433808" y="421356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328FC635-3868-4A0D-87F7-C01CEAEB9A00}"/>
              </a:ext>
            </a:extLst>
          </p:cNvPr>
          <p:cNvCxnSpPr>
            <a:cxnSpLocks/>
          </p:cNvCxnSpPr>
          <p:nvPr/>
        </p:nvCxnSpPr>
        <p:spPr>
          <a:xfrm>
            <a:off x="7971743" y="44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60439B79-8D85-426E-BCA7-EE64C324FDF5}"/>
              </a:ext>
            </a:extLst>
          </p:cNvPr>
          <p:cNvCxnSpPr>
            <a:cxnSpLocks/>
          </p:cNvCxnSpPr>
          <p:nvPr/>
        </p:nvCxnSpPr>
        <p:spPr>
          <a:xfrm>
            <a:off x="7971743" y="4654079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05909E7C-3C0C-4844-958C-4D258F00438E}"/>
              </a:ext>
            </a:extLst>
          </p:cNvPr>
          <p:cNvSpPr txBox="1"/>
          <p:nvPr/>
        </p:nvSpPr>
        <p:spPr>
          <a:xfrm>
            <a:off x="8025705" y="4181462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AF7184DC-409B-4129-AEBF-ADF2FEDF67A7}"/>
              </a:ext>
            </a:extLst>
          </p:cNvPr>
          <p:cNvSpPr/>
          <p:nvPr/>
        </p:nvSpPr>
        <p:spPr>
          <a:xfrm>
            <a:off x="7518400" y="5515429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직선 연결선 185">
            <a:extLst>
              <a:ext uri="{FF2B5EF4-FFF2-40B4-BE49-F238E27FC236}">
                <a16:creationId xmlns:a16="http://schemas.microsoft.com/office/drawing/2014/main" id="{1FFC5BF9-5213-42E4-BE5B-2D1337FF14B8}"/>
              </a:ext>
            </a:extLst>
          </p:cNvPr>
          <p:cNvCxnSpPr/>
          <p:nvPr/>
        </p:nvCxnSpPr>
        <p:spPr>
          <a:xfrm>
            <a:off x="5282444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3FA08EAA-6A10-4143-8C49-8E73BBB7FC68}"/>
              </a:ext>
            </a:extLst>
          </p:cNvPr>
          <p:cNvCxnSpPr/>
          <p:nvPr/>
        </p:nvCxnSpPr>
        <p:spPr>
          <a:xfrm>
            <a:off x="5319225" y="141908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45AFC88D-AA97-4AF7-8BCD-2BB4882493C1}"/>
              </a:ext>
            </a:extLst>
          </p:cNvPr>
          <p:cNvSpPr/>
          <p:nvPr/>
        </p:nvSpPr>
        <p:spPr>
          <a:xfrm>
            <a:off x="5710173" y="1498429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6A7C733-DF25-42FB-9420-1F373832D8AE}"/>
              </a:ext>
            </a:extLst>
          </p:cNvPr>
          <p:cNvSpPr txBox="1"/>
          <p:nvPr/>
        </p:nvSpPr>
        <p:spPr>
          <a:xfrm>
            <a:off x="5394859" y="1478654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259FFD9E-C2F1-4AB9-B8C0-1F815E5FD501}"/>
              </a:ext>
            </a:extLst>
          </p:cNvPr>
          <p:cNvSpPr txBox="1"/>
          <p:nvPr/>
        </p:nvSpPr>
        <p:spPr>
          <a:xfrm>
            <a:off x="5426259" y="2192020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exit()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32AA85B-1165-4BF5-BD55-8D21B8DF8286}"/>
              </a:ext>
            </a:extLst>
          </p:cNvPr>
          <p:cNvSpPr txBox="1"/>
          <p:nvPr/>
        </p:nvSpPr>
        <p:spPr>
          <a:xfrm>
            <a:off x="4565132" y="2374118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412700" y="425266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219228B1-238C-48FF-9869-EA2E55CA1B93}"/>
              </a:ext>
            </a:extLst>
          </p:cNvPr>
          <p:cNvSpPr txBox="1"/>
          <p:nvPr/>
        </p:nvSpPr>
        <p:spPr>
          <a:xfrm>
            <a:off x="5753258" y="3577691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62ACB6F-E2FE-4B6A-98B2-74C3527DD338}"/>
              </a:ext>
            </a:extLst>
          </p:cNvPr>
          <p:cNvSpPr txBox="1"/>
          <p:nvPr/>
        </p:nvSpPr>
        <p:spPr>
          <a:xfrm>
            <a:off x="5851880" y="1524542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251521" y="71851"/>
            <a:ext cx="4633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exit: remove body</a:t>
            </a:r>
          </a:p>
          <a:p>
            <a:r>
              <a:rPr lang="en-US" sz="1600" b="1"/>
              <a:t>       make it a zombie</a:t>
            </a:r>
          </a:p>
          <a:p>
            <a:r>
              <a:rPr lang="en-US" sz="1600" b="1"/>
              <a:t>       send SIGCHLD to the parent</a:t>
            </a:r>
          </a:p>
          <a:p>
            <a:r>
              <a:rPr lang="en-US" sz="1600" b="1"/>
              <a:t>       adopt children to init process</a:t>
            </a:r>
          </a:p>
          <a:p>
            <a:r>
              <a:rPr lang="en-US" sz="1600" b="1"/>
              <a:t>       schedule next process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A8FAA80-6300-405C-BE33-2597F542E455}"/>
              </a:ext>
            </a:extLst>
          </p:cNvPr>
          <p:cNvSpPr txBox="1"/>
          <p:nvPr/>
        </p:nvSpPr>
        <p:spPr>
          <a:xfrm>
            <a:off x="6799309" y="5537732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D3B2898-5D69-44D9-8D35-945F29E376DE}"/>
              </a:ext>
            </a:extLst>
          </p:cNvPr>
          <p:cNvSpPr txBox="1"/>
          <p:nvPr/>
        </p:nvSpPr>
        <p:spPr>
          <a:xfrm>
            <a:off x="7905760" y="554450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81981FB4-273F-46A2-B040-757CAC73EA3C}"/>
              </a:ext>
            </a:extLst>
          </p:cNvPr>
          <p:cNvCxnSpPr>
            <a:cxnSpLocks/>
          </p:cNvCxnSpPr>
          <p:nvPr/>
        </p:nvCxnSpPr>
        <p:spPr>
          <a:xfrm flipH="1">
            <a:off x="819169" y="1484333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A955129-23BD-46C6-86E5-41BB668E11BE}"/>
              </a:ext>
            </a:extLst>
          </p:cNvPr>
          <p:cNvCxnSpPr>
            <a:cxnSpLocks/>
          </p:cNvCxnSpPr>
          <p:nvPr/>
        </p:nvCxnSpPr>
        <p:spPr>
          <a:xfrm>
            <a:off x="1971298" y="1484333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679AEAEB-49CB-4E76-809F-A3E172D6EFAA}"/>
              </a:ext>
            </a:extLst>
          </p:cNvPr>
          <p:cNvCxnSpPr>
            <a:cxnSpLocks/>
          </p:cNvCxnSpPr>
          <p:nvPr/>
        </p:nvCxnSpPr>
        <p:spPr>
          <a:xfrm>
            <a:off x="819170" y="366918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546245FC-29CF-4B0D-8C12-58713E97A1CE}"/>
              </a:ext>
            </a:extLst>
          </p:cNvPr>
          <p:cNvCxnSpPr>
            <a:cxnSpLocks/>
          </p:cNvCxnSpPr>
          <p:nvPr/>
        </p:nvCxnSpPr>
        <p:spPr>
          <a:xfrm>
            <a:off x="819170" y="503327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AF90793-EF1C-4619-8F19-5E9B2B2E5D12}"/>
              </a:ext>
            </a:extLst>
          </p:cNvPr>
          <p:cNvSpPr txBox="1"/>
          <p:nvPr/>
        </p:nvSpPr>
        <p:spPr>
          <a:xfrm>
            <a:off x="1045969" y="5641127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280103DD-4507-4E2C-9F4C-2F17A223EDD9}"/>
              </a:ext>
            </a:extLst>
          </p:cNvPr>
          <p:cNvCxnSpPr>
            <a:cxnSpLocks/>
          </p:cNvCxnSpPr>
          <p:nvPr/>
        </p:nvCxnSpPr>
        <p:spPr>
          <a:xfrm>
            <a:off x="2524998" y="455022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3252A61B-7D73-4D37-B57D-599545342DC2}"/>
              </a:ext>
            </a:extLst>
          </p:cNvPr>
          <p:cNvCxnSpPr>
            <a:cxnSpLocks/>
          </p:cNvCxnSpPr>
          <p:nvPr/>
        </p:nvCxnSpPr>
        <p:spPr>
          <a:xfrm>
            <a:off x="2524998" y="455022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F1CC513-31D2-4FD6-BD44-82C48E9DD04B}"/>
              </a:ext>
            </a:extLst>
          </p:cNvPr>
          <p:cNvCxnSpPr>
            <a:cxnSpLocks/>
          </p:cNvCxnSpPr>
          <p:nvPr/>
        </p:nvCxnSpPr>
        <p:spPr>
          <a:xfrm>
            <a:off x="3025376" y="455022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DD83998C-320C-4413-9C0F-F944DA838DDC}"/>
              </a:ext>
            </a:extLst>
          </p:cNvPr>
          <p:cNvCxnSpPr>
            <a:cxnSpLocks/>
          </p:cNvCxnSpPr>
          <p:nvPr/>
        </p:nvCxnSpPr>
        <p:spPr>
          <a:xfrm>
            <a:off x="2524998" y="574045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F9491321-B993-4DA5-88D5-F6E417D8BE63}"/>
              </a:ext>
            </a:extLst>
          </p:cNvPr>
          <p:cNvSpPr txBox="1"/>
          <p:nvPr/>
        </p:nvSpPr>
        <p:spPr>
          <a:xfrm>
            <a:off x="2992293" y="472549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35D2B03-18C4-4CFF-B117-547BBAF9FDCD}"/>
              </a:ext>
            </a:extLst>
          </p:cNvPr>
          <p:cNvSpPr txBox="1"/>
          <p:nvPr/>
        </p:nvSpPr>
        <p:spPr>
          <a:xfrm>
            <a:off x="2987063" y="449437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05941151-2B85-4B88-BD10-1338A4F0B4BA}"/>
              </a:ext>
            </a:extLst>
          </p:cNvPr>
          <p:cNvCxnSpPr>
            <a:cxnSpLocks/>
          </p:cNvCxnSpPr>
          <p:nvPr/>
        </p:nvCxnSpPr>
        <p:spPr>
          <a:xfrm>
            <a:off x="2524998" y="473488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D92F9FA4-8892-495D-9744-25BDE61C8A42}"/>
              </a:ext>
            </a:extLst>
          </p:cNvPr>
          <p:cNvCxnSpPr>
            <a:cxnSpLocks/>
          </p:cNvCxnSpPr>
          <p:nvPr/>
        </p:nvCxnSpPr>
        <p:spPr>
          <a:xfrm>
            <a:off x="2524998" y="493488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D2EFEE3E-EFEA-4982-9B8C-E8058203787F}"/>
              </a:ext>
            </a:extLst>
          </p:cNvPr>
          <p:cNvSpPr/>
          <p:nvPr/>
        </p:nvSpPr>
        <p:spPr>
          <a:xfrm>
            <a:off x="1246899" y="3872719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0B63DBC-776D-44C3-9493-B1A58B55A04C}"/>
              </a:ext>
            </a:extLst>
          </p:cNvPr>
          <p:cNvSpPr txBox="1"/>
          <p:nvPr/>
        </p:nvSpPr>
        <p:spPr>
          <a:xfrm>
            <a:off x="950201" y="3800753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759037B-B919-4729-A57D-6F32E2935048}"/>
              </a:ext>
            </a:extLst>
          </p:cNvPr>
          <p:cNvSpPr txBox="1"/>
          <p:nvPr/>
        </p:nvSpPr>
        <p:spPr>
          <a:xfrm>
            <a:off x="994386" y="4479634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wait()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5B50F5B-6F6D-499E-8449-81C8ABA685C6}"/>
              </a:ext>
            </a:extLst>
          </p:cNvPr>
          <p:cNvSpPr txBox="1"/>
          <p:nvPr/>
        </p:nvSpPr>
        <p:spPr>
          <a:xfrm>
            <a:off x="2578960" y="4462269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AFCB644B-C80B-42E5-9F29-4981433D7750}"/>
              </a:ext>
            </a:extLst>
          </p:cNvPr>
          <p:cNvCxnSpPr>
            <a:cxnSpLocks/>
          </p:cNvCxnSpPr>
          <p:nvPr/>
        </p:nvCxnSpPr>
        <p:spPr>
          <a:xfrm>
            <a:off x="3508469" y="455699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B38DAFF5-8292-433E-A0BF-35820B09168B}"/>
              </a:ext>
            </a:extLst>
          </p:cNvPr>
          <p:cNvCxnSpPr>
            <a:cxnSpLocks/>
          </p:cNvCxnSpPr>
          <p:nvPr/>
        </p:nvCxnSpPr>
        <p:spPr>
          <a:xfrm>
            <a:off x="3508469" y="455699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21D02DAD-29FC-4F44-9CBB-A66341A8F323}"/>
              </a:ext>
            </a:extLst>
          </p:cNvPr>
          <p:cNvCxnSpPr>
            <a:cxnSpLocks/>
          </p:cNvCxnSpPr>
          <p:nvPr/>
        </p:nvCxnSpPr>
        <p:spPr>
          <a:xfrm>
            <a:off x="4008847" y="455699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E3524B10-D1E4-4A06-A601-A90336DE2CED}"/>
              </a:ext>
            </a:extLst>
          </p:cNvPr>
          <p:cNvCxnSpPr>
            <a:cxnSpLocks/>
          </p:cNvCxnSpPr>
          <p:nvPr/>
        </p:nvCxnSpPr>
        <p:spPr>
          <a:xfrm>
            <a:off x="3508469" y="57472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FB259261-35F5-4AEF-A4CD-19AE9BC45A05}"/>
              </a:ext>
            </a:extLst>
          </p:cNvPr>
          <p:cNvSpPr txBox="1"/>
          <p:nvPr/>
        </p:nvSpPr>
        <p:spPr>
          <a:xfrm>
            <a:off x="3975764" y="473226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9482750-5F22-4850-9E78-F3D77D1283F0}"/>
              </a:ext>
            </a:extLst>
          </p:cNvPr>
          <p:cNvSpPr txBox="1"/>
          <p:nvPr/>
        </p:nvSpPr>
        <p:spPr>
          <a:xfrm>
            <a:off x="3970534" y="4501144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6FAE46FD-776B-4615-BB50-728543B40D16}"/>
              </a:ext>
            </a:extLst>
          </p:cNvPr>
          <p:cNvCxnSpPr>
            <a:cxnSpLocks/>
          </p:cNvCxnSpPr>
          <p:nvPr/>
        </p:nvCxnSpPr>
        <p:spPr>
          <a:xfrm>
            <a:off x="3508469" y="474166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40C591D4-33D9-47D4-9CC4-2DA2D60C88CB}"/>
              </a:ext>
            </a:extLst>
          </p:cNvPr>
          <p:cNvCxnSpPr>
            <a:cxnSpLocks/>
          </p:cNvCxnSpPr>
          <p:nvPr/>
        </p:nvCxnSpPr>
        <p:spPr>
          <a:xfrm>
            <a:off x="3508469" y="494166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5896402-A86B-47F4-A602-85863DE5A499}"/>
              </a:ext>
            </a:extLst>
          </p:cNvPr>
          <p:cNvSpPr txBox="1"/>
          <p:nvPr/>
        </p:nvSpPr>
        <p:spPr>
          <a:xfrm>
            <a:off x="3562431" y="4469043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21</a:t>
            </a:r>
          </a:p>
        </p:txBody>
      </p:sp>
      <p:sp>
        <p:nvSpPr>
          <p:cNvPr id="92" name="자유형: 도형 91">
            <a:extLst>
              <a:ext uri="{FF2B5EF4-FFF2-40B4-BE49-F238E27FC236}">
                <a16:creationId xmlns:a16="http://schemas.microsoft.com/office/drawing/2014/main" id="{FAC4E107-1C20-4465-BE5C-C5854710A9EC}"/>
              </a:ext>
            </a:extLst>
          </p:cNvPr>
          <p:cNvSpPr/>
          <p:nvPr/>
        </p:nvSpPr>
        <p:spPr>
          <a:xfrm>
            <a:off x="3055126" y="5803010"/>
            <a:ext cx="378968" cy="87085"/>
          </a:xfrm>
          <a:custGeom>
            <a:avLst/>
            <a:gdLst>
              <a:gd name="connsiteX0" fmla="*/ 0 w 378968"/>
              <a:gd name="connsiteY0" fmla="*/ 29028 h 87085"/>
              <a:gd name="connsiteX1" fmla="*/ 159657 w 378968"/>
              <a:gd name="connsiteY1" fmla="*/ 72571 h 87085"/>
              <a:gd name="connsiteX2" fmla="*/ 203200 w 378968"/>
              <a:gd name="connsiteY2" fmla="*/ 87085 h 87085"/>
              <a:gd name="connsiteX3" fmla="*/ 377371 w 378968"/>
              <a:gd name="connsiteY3" fmla="*/ 29028 h 87085"/>
              <a:gd name="connsiteX4" fmla="*/ 377371 w 378968"/>
              <a:gd name="connsiteY4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968" h="87085">
                <a:moveTo>
                  <a:pt x="0" y="29028"/>
                </a:moveTo>
                <a:cubicBezTo>
                  <a:pt x="102578" y="49543"/>
                  <a:pt x="49164" y="35740"/>
                  <a:pt x="159657" y="72571"/>
                </a:cubicBezTo>
                <a:lnTo>
                  <a:pt x="203200" y="87085"/>
                </a:lnTo>
                <a:cubicBezTo>
                  <a:pt x="300665" y="77339"/>
                  <a:pt x="344705" y="110694"/>
                  <a:pt x="377371" y="29028"/>
                </a:cubicBezTo>
                <a:cubicBezTo>
                  <a:pt x="380965" y="20044"/>
                  <a:pt x="377371" y="9676"/>
                  <a:pt x="3773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15E9E4F5-4D9A-485C-B5A2-40C4FEBA8D00}"/>
              </a:ext>
            </a:extLst>
          </p:cNvPr>
          <p:cNvCxnSpPr/>
          <p:nvPr/>
        </p:nvCxnSpPr>
        <p:spPr>
          <a:xfrm>
            <a:off x="819170" y="306850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D76C3281-6C23-42E7-A35C-4FEA24F7B1FD}"/>
              </a:ext>
            </a:extLst>
          </p:cNvPr>
          <p:cNvCxnSpPr/>
          <p:nvPr/>
        </p:nvCxnSpPr>
        <p:spPr>
          <a:xfrm>
            <a:off x="855951" y="170666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88823E87-C8C9-4ECC-A87D-F1F35572BA4F}"/>
              </a:ext>
            </a:extLst>
          </p:cNvPr>
          <p:cNvSpPr/>
          <p:nvPr/>
        </p:nvSpPr>
        <p:spPr>
          <a:xfrm>
            <a:off x="1246899" y="1786010"/>
            <a:ext cx="576052" cy="350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6A35332-7FC4-43B5-81DE-2B3FFC7F89AC}"/>
              </a:ext>
            </a:extLst>
          </p:cNvPr>
          <p:cNvSpPr txBox="1"/>
          <p:nvPr/>
        </p:nvSpPr>
        <p:spPr>
          <a:xfrm>
            <a:off x="931585" y="1766235"/>
            <a:ext cx="26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17E2909-F51B-473E-95D4-705E0B081224}"/>
              </a:ext>
            </a:extLst>
          </p:cNvPr>
          <p:cNvSpPr txBox="1"/>
          <p:nvPr/>
        </p:nvSpPr>
        <p:spPr>
          <a:xfrm>
            <a:off x="962984" y="2479601"/>
            <a:ext cx="115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exit()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8CADF06-EBF3-4CA6-B775-32FF57E65C7D}"/>
              </a:ext>
            </a:extLst>
          </p:cNvPr>
          <p:cNvSpPr txBox="1"/>
          <p:nvPr/>
        </p:nvSpPr>
        <p:spPr>
          <a:xfrm>
            <a:off x="101858" y="2661699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8DEC9EC-6DAC-4D59-AAFC-2FADD066AD5C}"/>
              </a:ext>
            </a:extLst>
          </p:cNvPr>
          <p:cNvSpPr txBox="1"/>
          <p:nvPr/>
        </p:nvSpPr>
        <p:spPr>
          <a:xfrm>
            <a:off x="-50574" y="4540250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6D3F296-6AF5-4AA0-BD62-7DC38BA4250A}"/>
              </a:ext>
            </a:extLst>
          </p:cNvPr>
          <p:cNvSpPr txBox="1"/>
          <p:nvPr/>
        </p:nvSpPr>
        <p:spPr>
          <a:xfrm>
            <a:off x="1289984" y="3865272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44B0EAF-03B1-4BDC-BA30-A9167998CD8C}"/>
              </a:ext>
            </a:extLst>
          </p:cNvPr>
          <p:cNvSpPr txBox="1"/>
          <p:nvPr/>
        </p:nvSpPr>
        <p:spPr>
          <a:xfrm>
            <a:off x="1388606" y="1812123"/>
            <a:ext cx="48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B8A6F59-BF1E-479F-85CB-4FA65D22073E}"/>
              </a:ext>
            </a:extLst>
          </p:cNvPr>
          <p:cNvSpPr txBox="1"/>
          <p:nvPr/>
        </p:nvSpPr>
        <p:spPr>
          <a:xfrm>
            <a:off x="2336035" y="5825313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parent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5DF1530-7F47-440F-8BA5-B6F1C7999F49}"/>
              </a:ext>
            </a:extLst>
          </p:cNvPr>
          <p:cNvSpPr txBox="1"/>
          <p:nvPr/>
        </p:nvSpPr>
        <p:spPr>
          <a:xfrm>
            <a:off x="3442486" y="5832087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child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E8442B-F890-45EB-BAC0-3EEBA79066B9}"/>
              </a:ext>
            </a:extLst>
          </p:cNvPr>
          <p:cNvSpPr txBox="1"/>
          <p:nvPr/>
        </p:nvSpPr>
        <p:spPr>
          <a:xfrm>
            <a:off x="3631113" y="4670714"/>
            <a:ext cx="39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94ECD9-39F3-4A0C-89D9-D8FA9252DD9E}"/>
              </a:ext>
            </a:extLst>
          </p:cNvPr>
          <p:cNvSpPr txBox="1"/>
          <p:nvPr/>
        </p:nvSpPr>
        <p:spPr>
          <a:xfrm>
            <a:off x="2649177" y="4679866"/>
            <a:ext cx="39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CA7CB66B-909A-4122-8ECF-D130310F9909}"/>
              </a:ext>
            </a:extLst>
          </p:cNvPr>
          <p:cNvCxnSpPr>
            <a:cxnSpLocks/>
          </p:cNvCxnSpPr>
          <p:nvPr/>
        </p:nvCxnSpPr>
        <p:spPr>
          <a:xfrm>
            <a:off x="3745914" y="5643975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089AD330-6EC1-4905-8B41-15AE2168C51F}"/>
              </a:ext>
            </a:extLst>
          </p:cNvPr>
          <p:cNvSpPr txBox="1"/>
          <p:nvPr/>
        </p:nvSpPr>
        <p:spPr>
          <a:xfrm>
            <a:off x="3039713" y="6276054"/>
            <a:ext cx="92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current</a:t>
            </a:r>
          </a:p>
        </p:txBody>
      </p:sp>
      <p:sp>
        <p:nvSpPr>
          <p:cNvPr id="115" name="자유형: 도형 114">
            <a:extLst>
              <a:ext uri="{FF2B5EF4-FFF2-40B4-BE49-F238E27FC236}">
                <a16:creationId xmlns:a16="http://schemas.microsoft.com/office/drawing/2014/main" id="{3B84373E-E559-462F-B8D9-29C4E8E144BD}"/>
              </a:ext>
            </a:extLst>
          </p:cNvPr>
          <p:cNvSpPr/>
          <p:nvPr/>
        </p:nvSpPr>
        <p:spPr>
          <a:xfrm>
            <a:off x="3325083" y="5684662"/>
            <a:ext cx="275771" cy="595086"/>
          </a:xfrm>
          <a:custGeom>
            <a:avLst/>
            <a:gdLst>
              <a:gd name="connsiteX0" fmla="*/ 0 w 275771"/>
              <a:gd name="connsiteY0" fmla="*/ 595086 h 595086"/>
              <a:gd name="connsiteX1" fmla="*/ 14514 w 275771"/>
              <a:gd name="connsiteY1" fmla="*/ 348343 h 595086"/>
              <a:gd name="connsiteX2" fmla="*/ 43542 w 275771"/>
              <a:gd name="connsiteY2" fmla="*/ 261257 h 595086"/>
              <a:gd name="connsiteX3" fmla="*/ 130628 w 275771"/>
              <a:gd name="connsiteY3" fmla="*/ 174172 h 595086"/>
              <a:gd name="connsiteX4" fmla="*/ 145142 w 275771"/>
              <a:gd name="connsiteY4" fmla="*/ 130629 h 595086"/>
              <a:gd name="connsiteX5" fmla="*/ 217714 w 275771"/>
              <a:gd name="connsiteY5" fmla="*/ 43543 h 595086"/>
              <a:gd name="connsiteX6" fmla="*/ 275771 w 275771"/>
              <a:gd name="connsiteY6" fmla="*/ 0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771" h="595086">
                <a:moveTo>
                  <a:pt x="0" y="595086"/>
                </a:moveTo>
                <a:cubicBezTo>
                  <a:pt x="4838" y="512838"/>
                  <a:pt x="3858" y="430041"/>
                  <a:pt x="14514" y="348343"/>
                </a:cubicBezTo>
                <a:cubicBezTo>
                  <a:pt x="18472" y="318001"/>
                  <a:pt x="21905" y="282894"/>
                  <a:pt x="43542" y="261257"/>
                </a:cubicBezTo>
                <a:lnTo>
                  <a:pt x="130628" y="174172"/>
                </a:lnTo>
                <a:cubicBezTo>
                  <a:pt x="135466" y="159658"/>
                  <a:pt x="138300" y="144313"/>
                  <a:pt x="145142" y="130629"/>
                </a:cubicBezTo>
                <a:cubicBezTo>
                  <a:pt x="158529" y="103855"/>
                  <a:pt x="193640" y="59592"/>
                  <a:pt x="217714" y="43543"/>
                </a:cubicBezTo>
                <a:cubicBezTo>
                  <a:pt x="284971" y="-1295"/>
                  <a:pt x="244904" y="61737"/>
                  <a:pt x="27577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7A046D25-306E-4452-8FEC-C295504E279A}"/>
              </a:ext>
            </a:extLst>
          </p:cNvPr>
          <p:cNvCxnSpPr/>
          <p:nvPr/>
        </p:nvCxnSpPr>
        <p:spPr>
          <a:xfrm flipH="1">
            <a:off x="5282443" y="1395290"/>
            <a:ext cx="1378926" cy="1166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85BE5E46-E5FB-4153-8AC6-FD226D02AB48}"/>
              </a:ext>
            </a:extLst>
          </p:cNvPr>
          <p:cNvCxnSpPr/>
          <p:nvPr/>
        </p:nvCxnSpPr>
        <p:spPr>
          <a:xfrm>
            <a:off x="5076625" y="1419080"/>
            <a:ext cx="1584743" cy="1142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A8EB394-88E0-4DD2-A40B-70702648AEEA}"/>
              </a:ext>
            </a:extLst>
          </p:cNvPr>
          <p:cNvSpPr txBox="1"/>
          <p:nvPr/>
        </p:nvSpPr>
        <p:spPr>
          <a:xfrm>
            <a:off x="7092412" y="4400507"/>
            <a:ext cx="39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879933-0DDC-4368-BEF5-415CC8CC5C5E}"/>
              </a:ext>
            </a:extLst>
          </p:cNvPr>
          <p:cNvSpPr txBox="1"/>
          <p:nvPr/>
        </p:nvSpPr>
        <p:spPr>
          <a:xfrm>
            <a:off x="8051133" y="4403044"/>
            <a:ext cx="394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65510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>
            <a:cxnSpLocks/>
          </p:cNvCxnSpPr>
          <p:nvPr/>
        </p:nvCxnSpPr>
        <p:spPr>
          <a:xfrm>
            <a:off x="910036" y="1826169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>
            <a:cxnSpLocks/>
          </p:cNvCxnSpPr>
          <p:nvPr/>
        </p:nvCxnSpPr>
        <p:spPr>
          <a:xfrm>
            <a:off x="2062164" y="1826169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>
            <a:cxnSpLocks/>
          </p:cNvCxnSpPr>
          <p:nvPr/>
        </p:nvCxnSpPr>
        <p:spPr>
          <a:xfrm>
            <a:off x="947134" y="4248471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>
            <a:cxnSpLocks/>
          </p:cNvCxnSpPr>
          <p:nvPr/>
        </p:nvCxnSpPr>
        <p:spPr>
          <a:xfrm>
            <a:off x="910036" y="4922079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862634" y="321297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3132985" y="2684818"/>
            <a:ext cx="179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wait(0);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64BFAB-CA70-49FE-8997-1F6D26D7A48B}"/>
              </a:ext>
            </a:extLst>
          </p:cNvPr>
          <p:cNvSpPr txBox="1"/>
          <p:nvPr/>
        </p:nvSpPr>
        <p:spPr>
          <a:xfrm>
            <a:off x="1136835" y="5529934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25E99685-992A-46C1-8CCC-A7386288097B}"/>
              </a:ext>
            </a:extLst>
          </p:cNvPr>
          <p:cNvCxnSpPr>
            <a:cxnSpLocks/>
          </p:cNvCxnSpPr>
          <p:nvPr/>
        </p:nvCxnSpPr>
        <p:spPr>
          <a:xfrm>
            <a:off x="2283448" y="476890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893A84C7-A1FB-4AD4-A987-1236CF72EBCE}"/>
              </a:ext>
            </a:extLst>
          </p:cNvPr>
          <p:cNvCxnSpPr>
            <a:cxnSpLocks/>
          </p:cNvCxnSpPr>
          <p:nvPr/>
        </p:nvCxnSpPr>
        <p:spPr>
          <a:xfrm>
            <a:off x="2283448" y="476890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18BA4CED-4293-46C5-AB79-A1E9D511C919}"/>
              </a:ext>
            </a:extLst>
          </p:cNvPr>
          <p:cNvCxnSpPr>
            <a:cxnSpLocks/>
          </p:cNvCxnSpPr>
          <p:nvPr/>
        </p:nvCxnSpPr>
        <p:spPr>
          <a:xfrm>
            <a:off x="2783826" y="4768904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156A3E42-9707-4437-BE79-5EF489B1204C}"/>
              </a:ext>
            </a:extLst>
          </p:cNvPr>
          <p:cNvCxnSpPr>
            <a:cxnSpLocks/>
          </p:cNvCxnSpPr>
          <p:nvPr/>
        </p:nvCxnSpPr>
        <p:spPr>
          <a:xfrm>
            <a:off x="2283448" y="595914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3D1E61B-94D5-4D55-871C-F777C980A5A0}"/>
              </a:ext>
            </a:extLst>
          </p:cNvPr>
          <p:cNvSpPr txBox="1"/>
          <p:nvPr/>
        </p:nvSpPr>
        <p:spPr>
          <a:xfrm>
            <a:off x="2802701" y="508263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B151E0F9-AEF3-493C-9765-83FA6AB060D9}"/>
              </a:ext>
            </a:extLst>
          </p:cNvPr>
          <p:cNvCxnSpPr>
            <a:cxnSpLocks/>
          </p:cNvCxnSpPr>
          <p:nvPr/>
        </p:nvCxnSpPr>
        <p:spPr>
          <a:xfrm>
            <a:off x="2283448" y="541053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09CBA1D7-3A6F-477E-8E91-33BA063E850D}"/>
              </a:ext>
            </a:extLst>
          </p:cNvPr>
          <p:cNvCxnSpPr>
            <a:cxnSpLocks/>
          </p:cNvCxnSpPr>
          <p:nvPr/>
        </p:nvCxnSpPr>
        <p:spPr>
          <a:xfrm>
            <a:off x="2302323" y="5224644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95C0452-057A-4B99-95E9-5CCA03A536C6}"/>
              </a:ext>
            </a:extLst>
          </p:cNvPr>
          <p:cNvSpPr txBox="1"/>
          <p:nvPr/>
        </p:nvSpPr>
        <p:spPr>
          <a:xfrm>
            <a:off x="1085252" y="4368441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wait(0)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C70219-471B-433E-A4FD-1436FA22967C}"/>
              </a:ext>
            </a:extLst>
          </p:cNvPr>
          <p:cNvSpPr txBox="1"/>
          <p:nvPr/>
        </p:nvSpPr>
        <p:spPr>
          <a:xfrm>
            <a:off x="2380079" y="5117346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6C879744-86B5-4B91-823A-34E29B18695B}"/>
              </a:ext>
            </a:extLst>
          </p:cNvPr>
          <p:cNvCxnSpPr>
            <a:cxnSpLocks/>
          </p:cNvCxnSpPr>
          <p:nvPr/>
        </p:nvCxnSpPr>
        <p:spPr>
          <a:xfrm flipH="1">
            <a:off x="6171688" y="1348421"/>
            <a:ext cx="73564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26B7E5B1-0272-4E5A-BB09-1262AE9DC4B9}"/>
              </a:ext>
            </a:extLst>
          </p:cNvPr>
          <p:cNvCxnSpPr>
            <a:cxnSpLocks/>
          </p:cNvCxnSpPr>
          <p:nvPr/>
        </p:nvCxnSpPr>
        <p:spPr>
          <a:xfrm>
            <a:off x="7323817" y="1348421"/>
            <a:ext cx="0" cy="390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F8FD5DA4-42B4-4EC0-8BED-1FB227099FE3}"/>
              </a:ext>
            </a:extLst>
          </p:cNvPr>
          <p:cNvCxnSpPr>
            <a:cxnSpLocks/>
          </p:cNvCxnSpPr>
          <p:nvPr/>
        </p:nvCxnSpPr>
        <p:spPr>
          <a:xfrm>
            <a:off x="6191913" y="38610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B71A81D1-1101-4481-B00F-32BCBE83B35D}"/>
              </a:ext>
            </a:extLst>
          </p:cNvPr>
          <p:cNvCxnSpPr>
            <a:cxnSpLocks/>
          </p:cNvCxnSpPr>
          <p:nvPr/>
        </p:nvCxnSpPr>
        <p:spPr>
          <a:xfrm>
            <a:off x="6171689" y="489736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ED46B4D-1412-4BD5-8290-F3B0EFE3ABEC}"/>
              </a:ext>
            </a:extLst>
          </p:cNvPr>
          <p:cNvSpPr txBox="1"/>
          <p:nvPr/>
        </p:nvSpPr>
        <p:spPr>
          <a:xfrm>
            <a:off x="6398488" y="5505215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497C1C36-4102-44A8-926C-7D147DDD5786}"/>
              </a:ext>
            </a:extLst>
          </p:cNvPr>
          <p:cNvSpPr txBox="1"/>
          <p:nvPr/>
        </p:nvSpPr>
        <p:spPr>
          <a:xfrm>
            <a:off x="6301088" y="4368441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wait()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10C8869E-6B77-48A1-8DA5-9EA3A7C62EEB}"/>
              </a:ext>
            </a:extLst>
          </p:cNvPr>
          <p:cNvSpPr txBox="1"/>
          <p:nvPr/>
        </p:nvSpPr>
        <p:spPr>
          <a:xfrm>
            <a:off x="484731" y="4595421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0E8233D-A7DE-41C5-A054-EDDE4D0C3A2E}"/>
              </a:ext>
            </a:extLst>
          </p:cNvPr>
          <p:cNvSpPr txBox="1"/>
          <p:nvPr/>
        </p:nvSpPr>
        <p:spPr>
          <a:xfrm>
            <a:off x="419864" y="71851"/>
            <a:ext cx="4465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wait:  state&lt;-- blocked</a:t>
            </a:r>
          </a:p>
          <a:p>
            <a:r>
              <a:rPr lang="en-US" sz="1600" b="1"/>
              <a:t>        remove from run queue</a:t>
            </a:r>
          </a:p>
          <a:p>
            <a:r>
              <a:rPr lang="en-US" sz="1600" b="1"/>
              <a:t>        schedule next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2C7B8-1198-416D-865F-B279BFA7C2FB}"/>
              </a:ext>
            </a:extLst>
          </p:cNvPr>
          <p:cNvSpPr txBox="1"/>
          <p:nvPr/>
        </p:nvSpPr>
        <p:spPr>
          <a:xfrm>
            <a:off x="5661526" y="4386056"/>
            <a:ext cx="110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AB8F1AA7-E599-49B8-8A4E-40900E187057}"/>
              </a:ext>
            </a:extLst>
          </p:cNvPr>
          <p:cNvCxnSpPr/>
          <p:nvPr/>
        </p:nvCxnSpPr>
        <p:spPr>
          <a:xfrm>
            <a:off x="2283448" y="496475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42220B-4BE9-45E7-8B8B-19C4C90F0C41}"/>
              </a:ext>
            </a:extLst>
          </p:cNvPr>
          <p:cNvSpPr txBox="1"/>
          <p:nvPr/>
        </p:nvSpPr>
        <p:spPr>
          <a:xfrm>
            <a:off x="2779681" y="4697252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CEC5C514-0523-4B0A-8516-85F4519191B9}"/>
              </a:ext>
            </a:extLst>
          </p:cNvPr>
          <p:cNvSpPr/>
          <p:nvPr/>
        </p:nvSpPr>
        <p:spPr>
          <a:xfrm>
            <a:off x="2119086" y="4557397"/>
            <a:ext cx="522514" cy="319403"/>
          </a:xfrm>
          <a:custGeom>
            <a:avLst/>
            <a:gdLst>
              <a:gd name="connsiteX0" fmla="*/ 522514 w 522514"/>
              <a:gd name="connsiteY0" fmla="*/ 319403 h 319403"/>
              <a:gd name="connsiteX1" fmla="*/ 478971 w 522514"/>
              <a:gd name="connsiteY1" fmla="*/ 246832 h 319403"/>
              <a:gd name="connsiteX2" fmla="*/ 464457 w 522514"/>
              <a:gd name="connsiteY2" fmla="*/ 159746 h 319403"/>
              <a:gd name="connsiteX3" fmla="*/ 449943 w 522514"/>
              <a:gd name="connsiteY3" fmla="*/ 116203 h 319403"/>
              <a:gd name="connsiteX4" fmla="*/ 362857 w 522514"/>
              <a:gd name="connsiteY4" fmla="*/ 58146 h 319403"/>
              <a:gd name="connsiteX5" fmla="*/ 188685 w 522514"/>
              <a:gd name="connsiteY5" fmla="*/ 14603 h 319403"/>
              <a:gd name="connsiteX6" fmla="*/ 0 w 522514"/>
              <a:gd name="connsiteY6" fmla="*/ 89 h 31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319403">
                <a:moveTo>
                  <a:pt x="522514" y="319403"/>
                </a:moveTo>
                <a:cubicBezTo>
                  <a:pt x="508000" y="295213"/>
                  <a:pt x="488612" y="273344"/>
                  <a:pt x="478971" y="246832"/>
                </a:cubicBezTo>
                <a:cubicBezTo>
                  <a:pt x="468914" y="219175"/>
                  <a:pt x="470841" y="188474"/>
                  <a:pt x="464457" y="159746"/>
                </a:cubicBezTo>
                <a:cubicBezTo>
                  <a:pt x="461138" y="144811"/>
                  <a:pt x="460761" y="127021"/>
                  <a:pt x="449943" y="116203"/>
                </a:cubicBezTo>
                <a:cubicBezTo>
                  <a:pt x="425273" y="91533"/>
                  <a:pt x="395955" y="69179"/>
                  <a:pt x="362857" y="58146"/>
                </a:cubicBezTo>
                <a:cubicBezTo>
                  <a:pt x="268172" y="26584"/>
                  <a:pt x="286410" y="27633"/>
                  <a:pt x="188685" y="14603"/>
                </a:cubicBezTo>
                <a:cubicBezTo>
                  <a:pt x="63800" y="-2048"/>
                  <a:pt x="90835" y="89"/>
                  <a:pt x="0" y="8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5C535A2D-03E4-4DB5-BF64-00DE423B48E4}"/>
              </a:ext>
            </a:extLst>
          </p:cNvPr>
          <p:cNvCxnSpPr>
            <a:cxnSpLocks/>
          </p:cNvCxnSpPr>
          <p:nvPr/>
        </p:nvCxnSpPr>
        <p:spPr>
          <a:xfrm>
            <a:off x="7798460" y="46912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94F4818B-41E1-411F-9EE5-4E236EFBB275}"/>
              </a:ext>
            </a:extLst>
          </p:cNvPr>
          <p:cNvCxnSpPr>
            <a:cxnSpLocks/>
          </p:cNvCxnSpPr>
          <p:nvPr/>
        </p:nvCxnSpPr>
        <p:spPr>
          <a:xfrm>
            <a:off x="7798460" y="469129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885A3247-BE52-4DC0-BA10-1CF65713A074}"/>
              </a:ext>
            </a:extLst>
          </p:cNvPr>
          <p:cNvCxnSpPr>
            <a:cxnSpLocks/>
          </p:cNvCxnSpPr>
          <p:nvPr/>
        </p:nvCxnSpPr>
        <p:spPr>
          <a:xfrm>
            <a:off x="8298838" y="4691298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120ADFBE-3BB0-4869-930D-901488E536CE}"/>
              </a:ext>
            </a:extLst>
          </p:cNvPr>
          <p:cNvCxnSpPr>
            <a:cxnSpLocks/>
          </p:cNvCxnSpPr>
          <p:nvPr/>
        </p:nvCxnSpPr>
        <p:spPr>
          <a:xfrm>
            <a:off x="7798460" y="588153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FBB4A8B-9471-4991-A4F1-E29E279C87EB}"/>
              </a:ext>
            </a:extLst>
          </p:cNvPr>
          <p:cNvSpPr txBox="1"/>
          <p:nvPr/>
        </p:nvSpPr>
        <p:spPr>
          <a:xfrm>
            <a:off x="8317713" y="5005029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77674909-F069-4FD8-A367-924A5E772AE2}"/>
              </a:ext>
            </a:extLst>
          </p:cNvPr>
          <p:cNvCxnSpPr>
            <a:cxnSpLocks/>
          </p:cNvCxnSpPr>
          <p:nvPr/>
        </p:nvCxnSpPr>
        <p:spPr>
          <a:xfrm>
            <a:off x="7798460" y="533293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7420190E-F82B-4CDD-96B1-FF811AD3F346}"/>
              </a:ext>
            </a:extLst>
          </p:cNvPr>
          <p:cNvCxnSpPr>
            <a:cxnSpLocks/>
          </p:cNvCxnSpPr>
          <p:nvPr/>
        </p:nvCxnSpPr>
        <p:spPr>
          <a:xfrm>
            <a:off x="7817335" y="514703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4AA84C1-BA2E-4490-AEF4-EAD9A98CB38A}"/>
              </a:ext>
            </a:extLst>
          </p:cNvPr>
          <p:cNvSpPr txBox="1"/>
          <p:nvPr/>
        </p:nvSpPr>
        <p:spPr>
          <a:xfrm>
            <a:off x="7895091" y="5039740"/>
            <a:ext cx="517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20</a:t>
            </a:r>
          </a:p>
        </p:txBody>
      </p: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E26E0BB3-A286-4994-97F8-E358D2DB65D3}"/>
              </a:ext>
            </a:extLst>
          </p:cNvPr>
          <p:cNvCxnSpPr/>
          <p:nvPr/>
        </p:nvCxnSpPr>
        <p:spPr>
          <a:xfrm>
            <a:off x="7835223" y="5511252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F23B779F-8C06-4A45-89A5-8C8CC361C075}"/>
              </a:ext>
            </a:extLst>
          </p:cNvPr>
          <p:cNvSpPr txBox="1"/>
          <p:nvPr/>
        </p:nvSpPr>
        <p:spPr>
          <a:xfrm>
            <a:off x="8317061" y="5287047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A49A3-B3D3-4AA4-A9F9-BECFC3FF9F16}"/>
              </a:ext>
            </a:extLst>
          </p:cNvPr>
          <p:cNvSpPr txBox="1"/>
          <p:nvPr/>
        </p:nvSpPr>
        <p:spPr>
          <a:xfrm>
            <a:off x="7949377" y="5236405"/>
            <a:ext cx="39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81D2AD50-9258-4F23-A25F-9E62176ABC8A}"/>
              </a:ext>
            </a:extLst>
          </p:cNvPr>
          <p:cNvCxnSpPr/>
          <p:nvPr/>
        </p:nvCxnSpPr>
        <p:spPr>
          <a:xfrm>
            <a:off x="2279303" y="5654463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17D2790-7578-4AE5-84FD-6452049AD2BC}"/>
              </a:ext>
            </a:extLst>
          </p:cNvPr>
          <p:cNvSpPr txBox="1"/>
          <p:nvPr/>
        </p:nvSpPr>
        <p:spPr>
          <a:xfrm>
            <a:off x="2761650" y="5425123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F0CF9F-3199-4B04-BA2B-B421A819F275}"/>
              </a:ext>
            </a:extLst>
          </p:cNvPr>
          <p:cNvSpPr txBox="1"/>
          <p:nvPr/>
        </p:nvSpPr>
        <p:spPr>
          <a:xfrm>
            <a:off x="2440231" y="5354118"/>
            <a:ext cx="30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01493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shell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for(;;){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printf("$ ");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scanf("%s", buf); // get command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argv[0]=buf;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argv[1]=NULL;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x=fork();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if (x==0){ // child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printf("I am child to execute %s\n", buf);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y=execve(buf, argv, 0);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if (y&lt;0){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   printf("exec failed. errno is %d\n", errno);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   exit(1);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    }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   } else wait();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800">
                <a:solidFill>
                  <a:srgbClr val="000000"/>
                </a:solidFill>
                <a:effectLst/>
                <a:latin typeface="바탕" panose="02030600000101010101" pitchFamily="18" charset="-127"/>
                <a:ea typeface="굴림" panose="020B0600000101010101" pitchFamily="50" charset="-127"/>
                <a:cs typeface="굴림" panose="020B0600000101010101" pitchFamily="50" charset="-127"/>
              </a:rPr>
              <a:t>   } </a:t>
            </a:r>
            <a:endParaRPr lang="en-US" sz="18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46108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5624</TotalTime>
  <Words>1636</Words>
  <Application>Microsoft Office PowerPoint</Application>
  <PresentationFormat>화면 슬라이드 쇼(4:3)</PresentationFormat>
  <Paragraphs>720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</vt:lpstr>
      <vt:lpstr>맑은 고딕</vt:lpstr>
      <vt:lpstr>바탕</vt:lpstr>
      <vt:lpstr>Arial</vt:lpstr>
      <vt:lpstr>Times New Roman</vt:lpstr>
      <vt:lpstr>Office 테마</vt:lpstr>
      <vt:lpstr>Lecture 5: process 2</vt:lpstr>
      <vt:lpstr>fork, exec, exit, wait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shell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Linux Initiaization sequence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inha</cp:lastModifiedBy>
  <cp:revision>300</cp:revision>
  <dcterms:created xsi:type="dcterms:W3CDTF">2006-10-05T04:04:58Z</dcterms:created>
  <dcterms:modified xsi:type="dcterms:W3CDTF">2021-01-05T03:57:13Z</dcterms:modified>
</cp:coreProperties>
</file>