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2" r:id="rId2"/>
    <p:sldId id="357" r:id="rId3"/>
    <p:sldId id="358" r:id="rId4"/>
    <p:sldId id="350" r:id="rId5"/>
    <p:sldId id="347" r:id="rId6"/>
    <p:sldId id="348" r:id="rId7"/>
    <p:sldId id="349" r:id="rId8"/>
    <p:sldId id="351" r:id="rId9"/>
    <p:sldId id="354" r:id="rId10"/>
    <p:sldId id="339" r:id="rId11"/>
    <p:sldId id="260" r:id="rId12"/>
    <p:sldId id="359" r:id="rId13"/>
    <p:sldId id="355" r:id="rId14"/>
    <p:sldId id="283" r:id="rId15"/>
    <p:sldId id="356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932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71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53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37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46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3: Compiling Linux Kernel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computer</a:t>
            </a:r>
          </a:p>
          <a:p>
            <a:pPr algn="just"/>
            <a:r>
              <a:rPr lang="en-US" sz="2000"/>
              <a:t>- x86 cpu architecture</a:t>
            </a:r>
          </a:p>
          <a:p>
            <a:pPr algn="just"/>
            <a:r>
              <a:rPr lang="en-US" sz="2000"/>
              <a:t>- cpu execution cycle</a:t>
            </a:r>
          </a:p>
          <a:p>
            <a:pPr algn="just"/>
            <a:r>
              <a:rPr lang="en-US" sz="2000"/>
              <a:t>- booting sequence</a:t>
            </a:r>
          </a:p>
          <a:p>
            <a:pPr algn="just"/>
            <a:r>
              <a:rPr lang="en-US" sz="2000"/>
              <a:t>- GRUB</a:t>
            </a:r>
          </a:p>
          <a:p>
            <a:pPr algn="just"/>
            <a:r>
              <a:rPr lang="en-US" sz="2000"/>
              <a:t>- compiling Linux kernel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booting sequence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392373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1800">
                <a:solidFill>
                  <a:srgbClr val="FF0000"/>
                </a:solidFill>
              </a:rPr>
              <a:t>Power ON</a:t>
            </a:r>
            <a:endParaRPr lang="en-US" altLang="ko-KR" sz="1800" dirty="0">
              <a:solidFill>
                <a:srgbClr val="FF0000"/>
              </a:solidFill>
            </a:endParaRPr>
          </a:p>
          <a:p>
            <a:r>
              <a:rPr lang="en-US" altLang="ko-KR" sz="1800"/>
              <a:t>     cs=0xF000, ip=0xFFF0</a:t>
            </a:r>
          </a:p>
          <a:p>
            <a:r>
              <a:rPr lang="en-US" altLang="ko-KR" sz="1800"/>
              <a:t>     ==&gt; first instruction is at 0xFFFFFFF0 : BIOS </a:t>
            </a:r>
          </a:p>
          <a:p>
            <a:r>
              <a:rPr lang="en-US" altLang="ko-KR" sz="1800">
                <a:solidFill>
                  <a:srgbClr val="FF0000"/>
                </a:solidFill>
              </a:rPr>
              <a:t>BIOS</a:t>
            </a:r>
            <a:r>
              <a:rPr lang="en-US" altLang="ko-KR" sz="1800"/>
              <a:t>(Basic Input Output System) starts</a:t>
            </a:r>
          </a:p>
          <a:p>
            <a:r>
              <a:rPr lang="en-US" altLang="ko-KR" sz="1800"/>
              <a:t>     system test/initialization</a:t>
            </a:r>
          </a:p>
          <a:p>
            <a:r>
              <a:rPr lang="en-US" altLang="ko-KR" sz="1800"/>
              <a:t>     load/execute 1st sector of boot disk: GRUB boot loader</a:t>
            </a:r>
          </a:p>
          <a:p>
            <a:r>
              <a:rPr lang="en-US" altLang="ko-KR" sz="1800"/>
              <a:t>     (boot disk is searched in the order of A:, B:, C:, etc)</a:t>
            </a:r>
          </a:p>
          <a:p>
            <a:r>
              <a:rPr lang="en-US" altLang="ko-KR" sz="1800">
                <a:solidFill>
                  <a:srgbClr val="FF0000"/>
                </a:solidFill>
              </a:rPr>
              <a:t>GRUB</a:t>
            </a:r>
            <a:r>
              <a:rPr lang="en-US" altLang="ko-KR" sz="1800"/>
              <a:t> boot loader starts</a:t>
            </a:r>
          </a:p>
          <a:p>
            <a:r>
              <a:rPr lang="en-US" altLang="ko-KR" sz="1800"/>
              <a:t>     load/execute OS: Linux</a:t>
            </a:r>
          </a:p>
          <a:p>
            <a:r>
              <a:rPr lang="en-US" altLang="ko-KR" sz="1800">
                <a:solidFill>
                  <a:srgbClr val="FF0000"/>
                </a:solidFill>
              </a:rPr>
              <a:t>Linux</a:t>
            </a:r>
            <a:r>
              <a:rPr lang="en-US" altLang="ko-KR" sz="1800"/>
              <a:t> starts</a:t>
            </a:r>
          </a:p>
          <a:p>
            <a:r>
              <a:rPr lang="en-US" altLang="ko-KR" sz="1800"/>
              <a:t>     set interrupt descriptor table</a:t>
            </a:r>
          </a:p>
          <a:p>
            <a:r>
              <a:rPr lang="en-US" altLang="ko-KR" sz="1800"/>
              <a:t>     initialize system data structure</a:t>
            </a:r>
          </a:p>
          <a:p>
            <a:r>
              <a:rPr lang="en-US" altLang="ko-KR" sz="1800"/>
              <a:t>     generate system processes: the last one is login process</a:t>
            </a:r>
          </a:p>
          <a:p>
            <a:r>
              <a:rPr lang="en-US" altLang="ko-KR" sz="1800"/>
              <a:t> </a:t>
            </a:r>
            <a:r>
              <a:rPr lang="en-US" altLang="ko-KR" sz="1800">
                <a:solidFill>
                  <a:srgbClr val="FF0000"/>
                </a:solidFill>
              </a:rPr>
              <a:t>login</a:t>
            </a:r>
            <a:r>
              <a:rPr lang="en-US" altLang="ko-KR" sz="1800"/>
              <a:t> program starts</a:t>
            </a:r>
          </a:p>
          <a:p>
            <a:r>
              <a:rPr lang="en-US" altLang="ko-KR" sz="1800"/>
              <a:t>     print "login:" and wait for user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72663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How GRUB(</a:t>
            </a:r>
            <a:r>
              <a:rPr lang="en-US" altLang="ko-KR" sz="2400" u="sng"/>
              <a:t>Gr</a:t>
            </a:r>
            <a:r>
              <a:rPr lang="en-US" altLang="ko-KR" sz="2400"/>
              <a:t>and </a:t>
            </a:r>
            <a:r>
              <a:rPr lang="en-US" altLang="ko-KR" sz="2400" u="sng"/>
              <a:t>U</a:t>
            </a:r>
            <a:r>
              <a:rPr lang="en-US" altLang="ko-KR" sz="2400"/>
              <a:t>nified </a:t>
            </a:r>
            <a:r>
              <a:rPr lang="en-US" altLang="ko-KR" sz="2400" u="sng"/>
              <a:t>B</a:t>
            </a:r>
            <a:r>
              <a:rPr lang="en-US" altLang="ko-KR" sz="2400"/>
              <a:t>ootloader) finds OS?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79512" y="1385899"/>
            <a:ext cx="8507288" cy="4968552"/>
          </a:xfrm>
        </p:spPr>
        <p:txBody>
          <a:bodyPr>
            <a:normAutofit lnSpcReduction="10000"/>
          </a:bodyPr>
          <a:lstStyle/>
          <a:p>
            <a:r>
              <a:rPr lang="en-US" altLang="ko-KR" sz="1800"/>
              <a:t>Find OS specified in /boot/grub/grub.conf</a:t>
            </a:r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EAA7ABD-8A6A-431E-ADFA-3D4A4F607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65744"/>
            <a:ext cx="6503095" cy="3126511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EEA91D64-5508-4758-A2F1-0A826541072B}"/>
              </a:ext>
            </a:extLst>
          </p:cNvPr>
          <p:cNvCxnSpPr/>
          <p:nvPr/>
        </p:nvCxnSpPr>
        <p:spPr>
          <a:xfrm>
            <a:off x="457200" y="2780928"/>
            <a:ext cx="37547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62245F5-BD9E-4C57-99A7-17905DB01D09}"/>
              </a:ext>
            </a:extLst>
          </p:cNvPr>
          <p:cNvCxnSpPr>
            <a:cxnSpLocks/>
          </p:cNvCxnSpPr>
          <p:nvPr/>
        </p:nvCxnSpPr>
        <p:spPr>
          <a:xfrm>
            <a:off x="457200" y="4149080"/>
            <a:ext cx="16665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11FD495-313B-4BAB-8541-8F7793F6893E}"/>
              </a:ext>
            </a:extLst>
          </p:cNvPr>
          <p:cNvCxnSpPr>
            <a:cxnSpLocks/>
          </p:cNvCxnSpPr>
          <p:nvPr/>
        </p:nvCxnSpPr>
        <p:spPr>
          <a:xfrm>
            <a:off x="457200" y="3645024"/>
            <a:ext cx="13064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69C95484-DB26-4834-A822-323854D0EA4C}"/>
              </a:ext>
            </a:extLst>
          </p:cNvPr>
          <p:cNvCxnSpPr>
            <a:cxnSpLocks/>
          </p:cNvCxnSpPr>
          <p:nvPr/>
        </p:nvCxnSpPr>
        <p:spPr>
          <a:xfrm>
            <a:off x="457200" y="2204864"/>
            <a:ext cx="16665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2FD4D23-1EA9-421C-866A-DF8F7D8E38D4}"/>
              </a:ext>
            </a:extLst>
          </p:cNvPr>
          <p:cNvSpPr txBox="1"/>
          <p:nvPr/>
        </p:nvSpPr>
        <p:spPr>
          <a:xfrm>
            <a:off x="102332" y="25166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7629BF-D352-41E1-9D72-9A90E952B57A}"/>
              </a:ext>
            </a:extLst>
          </p:cNvPr>
          <p:cNvSpPr txBox="1"/>
          <p:nvPr/>
        </p:nvSpPr>
        <p:spPr>
          <a:xfrm>
            <a:off x="74161" y="38701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952507-EAE0-4D18-AF03-506B77F65A59}"/>
              </a:ext>
            </a:extLst>
          </p:cNvPr>
          <p:cNvSpPr txBox="1"/>
          <p:nvPr/>
        </p:nvSpPr>
        <p:spPr>
          <a:xfrm>
            <a:off x="534380" y="5301208"/>
            <a:ext cx="74940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user selects Genoo Linux =&gt; load OS from </a:t>
            </a:r>
            <a:r>
              <a:rPr lang="en-US">
                <a:solidFill>
                  <a:srgbClr val="FF0000"/>
                </a:solidFill>
              </a:rPr>
              <a:t>1)</a:t>
            </a:r>
          </a:p>
          <a:p>
            <a:r>
              <a:rPr lang="en-US"/>
              <a:t>user selects My Linux      =&gt; load OS from </a:t>
            </a:r>
            <a:r>
              <a:rPr lang="en-US">
                <a:solidFill>
                  <a:srgbClr val="FF0000"/>
                </a:solidFill>
              </a:rPr>
              <a:t>2) =&gt; </a:t>
            </a:r>
            <a:r>
              <a:rPr lang="en-US" sz="2000" b="1">
                <a:solidFill>
                  <a:srgbClr val="FF0000"/>
                </a:solidFill>
              </a:rPr>
              <a:t>/boot/bzImage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How GRUB(</a:t>
            </a:r>
            <a:r>
              <a:rPr lang="en-US" altLang="ko-KR" sz="2400" u="sng"/>
              <a:t>Gr</a:t>
            </a:r>
            <a:r>
              <a:rPr lang="en-US" altLang="ko-KR" sz="2400"/>
              <a:t>and </a:t>
            </a:r>
            <a:r>
              <a:rPr lang="en-US" altLang="ko-KR" sz="2400" u="sng"/>
              <a:t>U</a:t>
            </a:r>
            <a:r>
              <a:rPr lang="en-US" altLang="ko-KR" sz="2400"/>
              <a:t>nified </a:t>
            </a:r>
            <a:r>
              <a:rPr lang="en-US" altLang="ko-KR" sz="2400" u="sng"/>
              <a:t>B</a:t>
            </a:r>
            <a:r>
              <a:rPr lang="en-US" altLang="ko-KR" sz="2400"/>
              <a:t>ootloader) finds OS?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79512" y="1385899"/>
            <a:ext cx="8507288" cy="4968552"/>
          </a:xfrm>
        </p:spPr>
        <p:txBody>
          <a:bodyPr>
            <a:normAutofit lnSpcReduction="10000"/>
          </a:bodyPr>
          <a:lstStyle/>
          <a:p>
            <a:r>
              <a:rPr lang="en-US" altLang="ko-KR" sz="1800"/>
              <a:t>Find OS specified in /boot/grub/grub.conf</a:t>
            </a:r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4ADCAB6-4C09-49DF-B13E-ED5D54294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070197"/>
            <a:ext cx="6480720" cy="181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68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Linux File Tree</a:t>
            </a:r>
            <a:endParaRPr lang="ko-KR" altLang="en-US" sz="2400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80AA068-71B5-4943-B1E5-5930E84F1B87}"/>
              </a:ext>
            </a:extLst>
          </p:cNvPr>
          <p:cNvCxnSpPr/>
          <p:nvPr/>
        </p:nvCxnSpPr>
        <p:spPr>
          <a:xfrm flipH="1">
            <a:off x="4211960" y="153011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5F39749-8ED8-4B34-81C9-2D8096495FD5}"/>
              </a:ext>
            </a:extLst>
          </p:cNvPr>
          <p:cNvSpPr txBox="1"/>
          <p:nvPr/>
        </p:nvSpPr>
        <p:spPr>
          <a:xfrm>
            <a:off x="3098691" y="248087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6E5866-C9EA-416F-ADF3-7B989DC3860E}"/>
              </a:ext>
            </a:extLst>
          </p:cNvPr>
          <p:cNvSpPr txBox="1"/>
          <p:nvPr/>
        </p:nvSpPr>
        <p:spPr>
          <a:xfrm>
            <a:off x="4827516" y="248815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boot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8B7771A-2CED-4DF6-9E5E-E4F5B792C07E}"/>
              </a:ext>
            </a:extLst>
          </p:cNvPr>
          <p:cNvCxnSpPr>
            <a:cxnSpLocks/>
          </p:cNvCxnSpPr>
          <p:nvPr/>
        </p:nvCxnSpPr>
        <p:spPr>
          <a:xfrm flipH="1">
            <a:off x="3678024" y="1894580"/>
            <a:ext cx="427922" cy="607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BC4BEA89-07C4-4948-9F78-59FFB01B2FDA}"/>
              </a:ext>
            </a:extLst>
          </p:cNvPr>
          <p:cNvCxnSpPr>
            <a:cxnSpLocks/>
          </p:cNvCxnSpPr>
          <p:nvPr/>
        </p:nvCxnSpPr>
        <p:spPr>
          <a:xfrm>
            <a:off x="4252881" y="1961008"/>
            <a:ext cx="804110" cy="564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9B1C36E-0890-4D31-B11C-D408125C243D}"/>
              </a:ext>
            </a:extLst>
          </p:cNvPr>
          <p:cNvSpPr txBox="1"/>
          <p:nvPr/>
        </p:nvSpPr>
        <p:spPr>
          <a:xfrm>
            <a:off x="1779165" y="3302880"/>
            <a:ext cx="183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linux-2.6.25.10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80A7CC-2F22-40F9-87F3-2F612DBCBF2F}"/>
              </a:ext>
            </a:extLst>
          </p:cNvPr>
          <p:cNvSpPr txBox="1"/>
          <p:nvPr/>
        </p:nvSpPr>
        <p:spPr>
          <a:xfrm>
            <a:off x="3673898" y="328797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E237F0-ECF1-477B-B303-B2CD4D2BE21B}"/>
              </a:ext>
            </a:extLst>
          </p:cNvPr>
          <p:cNvSpPr txBox="1"/>
          <p:nvPr/>
        </p:nvSpPr>
        <p:spPr>
          <a:xfrm>
            <a:off x="4721821" y="321113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grub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04412F-95D8-4545-9333-34EC0A6E8AF5}"/>
              </a:ext>
            </a:extLst>
          </p:cNvPr>
          <p:cNvSpPr txBox="1"/>
          <p:nvPr/>
        </p:nvSpPr>
        <p:spPr>
          <a:xfrm>
            <a:off x="5585917" y="3201598"/>
            <a:ext cx="1194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bzImage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C1D5562F-6590-4DD9-A3B5-8F499AC11AD6}"/>
              </a:ext>
            </a:extLst>
          </p:cNvPr>
          <p:cNvCxnSpPr/>
          <p:nvPr/>
        </p:nvCxnSpPr>
        <p:spPr>
          <a:xfrm flipH="1">
            <a:off x="2997721" y="2850205"/>
            <a:ext cx="349937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DD63972-DAFD-465F-81E3-EE61AD09F0A6}"/>
              </a:ext>
            </a:extLst>
          </p:cNvPr>
          <p:cNvCxnSpPr>
            <a:stCxn id="9" idx="2"/>
          </p:cNvCxnSpPr>
          <p:nvPr/>
        </p:nvCxnSpPr>
        <p:spPr>
          <a:xfrm>
            <a:off x="3530739" y="2850205"/>
            <a:ext cx="338120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AE01C3D-BA55-4608-A265-F99EE87806E3}"/>
              </a:ext>
            </a:extLst>
          </p:cNvPr>
          <p:cNvCxnSpPr/>
          <p:nvPr/>
        </p:nvCxnSpPr>
        <p:spPr>
          <a:xfrm flipH="1">
            <a:off x="4948979" y="2829741"/>
            <a:ext cx="216024" cy="434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9BBF73AA-1615-4232-9C06-0877864E2D4F}"/>
              </a:ext>
            </a:extLst>
          </p:cNvPr>
          <p:cNvCxnSpPr>
            <a:cxnSpLocks/>
          </p:cNvCxnSpPr>
          <p:nvPr/>
        </p:nvCxnSpPr>
        <p:spPr>
          <a:xfrm>
            <a:off x="5481387" y="2810302"/>
            <a:ext cx="350990" cy="391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0FD428C9-9CC5-47C2-9205-E9922147177B}"/>
              </a:ext>
            </a:extLst>
          </p:cNvPr>
          <p:cNvSpPr txBox="1"/>
          <p:nvPr/>
        </p:nvSpPr>
        <p:spPr>
          <a:xfrm>
            <a:off x="7786599" y="229714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5C4E85D1-3FA8-4FA2-8A8B-FEDB6AF69AEF}"/>
              </a:ext>
            </a:extLst>
          </p:cNvPr>
          <p:cNvCxnSpPr>
            <a:endCxn id="48" idx="1"/>
          </p:cNvCxnSpPr>
          <p:nvPr/>
        </p:nvCxnSpPr>
        <p:spPr>
          <a:xfrm>
            <a:off x="4521912" y="1876666"/>
            <a:ext cx="3264687" cy="605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575859" y="4076007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init</a:t>
            </a:r>
            <a:endParaRPr lang="en-US" dirty="0"/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998178" y="3672212"/>
            <a:ext cx="1000764" cy="469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CB949AE-B27F-4CD2-90C2-C967C2CE6897}"/>
              </a:ext>
            </a:extLst>
          </p:cNvPr>
          <p:cNvSpPr txBox="1"/>
          <p:nvPr/>
        </p:nvSpPr>
        <p:spPr>
          <a:xfrm>
            <a:off x="1284573" y="409659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48B4E0-77F9-4A9C-9347-76B527013BFF}"/>
              </a:ext>
            </a:extLst>
          </p:cNvPr>
          <p:cNvSpPr txBox="1"/>
          <p:nvPr/>
        </p:nvSpPr>
        <p:spPr>
          <a:xfrm>
            <a:off x="1788582" y="46763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x86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AFA3A14-7872-43F1-8756-B1A43453FF8A}"/>
              </a:ext>
            </a:extLst>
          </p:cNvPr>
          <p:cNvSpPr txBox="1"/>
          <p:nvPr/>
        </p:nvSpPr>
        <p:spPr>
          <a:xfrm>
            <a:off x="2228146" y="4061220"/>
            <a:ext cx="629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D981449D-13E9-41F6-AC6C-F8B78A96C230}"/>
              </a:ext>
            </a:extLst>
          </p:cNvPr>
          <p:cNvCxnSpPr/>
          <p:nvPr/>
        </p:nvCxnSpPr>
        <p:spPr>
          <a:xfrm flipH="1">
            <a:off x="2161282" y="4429621"/>
            <a:ext cx="216592" cy="203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EE98B7E-B63B-41E6-84C8-D48AE6DEC596}"/>
              </a:ext>
            </a:extLst>
          </p:cNvPr>
          <p:cNvCxnSpPr/>
          <p:nvPr/>
        </p:nvCxnSpPr>
        <p:spPr>
          <a:xfrm>
            <a:off x="2051245" y="4991067"/>
            <a:ext cx="138471" cy="26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D65D6526-274C-4EAB-BF08-6F34495C67B6}"/>
              </a:ext>
            </a:extLst>
          </p:cNvPr>
          <p:cNvCxnSpPr/>
          <p:nvPr/>
        </p:nvCxnSpPr>
        <p:spPr>
          <a:xfrm>
            <a:off x="2657402" y="4397121"/>
            <a:ext cx="515287" cy="293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1639855" y="3722785"/>
            <a:ext cx="625801" cy="402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>
            <a:stCxn id="26" idx="2"/>
          </p:cNvCxnSpPr>
          <p:nvPr/>
        </p:nvCxnSpPr>
        <p:spPr>
          <a:xfrm flipH="1">
            <a:off x="2439178" y="3672212"/>
            <a:ext cx="256081" cy="366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>
            <a:off x="2554028" y="4407812"/>
            <a:ext cx="112615" cy="22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395821" y="4661991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mips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3099053" y="4623316"/>
            <a:ext cx="131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1082959" y="5201490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boot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1470677" y="4996804"/>
            <a:ext cx="352078" cy="259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069146" y="5181818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572589" y="4445339"/>
            <a:ext cx="117570" cy="231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1274645" y="5658457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entry_32.S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514738" y="5657276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i8259_32.c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3962787" y="5564676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198552" y="4588301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main.c</a:t>
            </a:r>
            <a:endParaRPr lang="en-US" dirty="0"/>
          </a:p>
        </p:txBody>
      </p: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>
            <a:endCxn id="78" idx="1"/>
          </p:cNvCxnSpPr>
          <p:nvPr/>
        </p:nvCxnSpPr>
        <p:spPr>
          <a:xfrm>
            <a:off x="2841503" y="5456430"/>
            <a:ext cx="1121284" cy="292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>
            <a:off x="2514738" y="5499964"/>
            <a:ext cx="336884" cy="172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2112499" y="5548080"/>
            <a:ext cx="76525" cy="17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A2FA928-B0B9-406A-B757-96C78F4FAF56}"/>
              </a:ext>
            </a:extLst>
          </p:cNvPr>
          <p:cNvCxnSpPr>
            <a:cxnSpLocks/>
          </p:cNvCxnSpPr>
          <p:nvPr/>
        </p:nvCxnSpPr>
        <p:spPr>
          <a:xfrm>
            <a:off x="5078054" y="3618842"/>
            <a:ext cx="173512" cy="41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1524065-7A52-42AB-95E5-191F369894AA}"/>
              </a:ext>
            </a:extLst>
          </p:cNvPr>
          <p:cNvSpPr txBox="1"/>
          <p:nvPr/>
        </p:nvSpPr>
        <p:spPr>
          <a:xfrm>
            <a:off x="5056991" y="3965853"/>
            <a:ext cx="1194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grub.conf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E0B81879-6B4C-4969-A7D2-625CACD2E426}"/>
              </a:ext>
            </a:extLst>
          </p:cNvPr>
          <p:cNvCxnSpPr/>
          <p:nvPr/>
        </p:nvCxnSpPr>
        <p:spPr>
          <a:xfrm flipH="1">
            <a:off x="2265656" y="1876666"/>
            <a:ext cx="1687978" cy="420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EFC87E-28DC-41E1-9B2A-91B78AE3FFF0}"/>
              </a:ext>
            </a:extLst>
          </p:cNvPr>
          <p:cNvSpPr txBox="1"/>
          <p:nvPr/>
        </p:nvSpPr>
        <p:spPr>
          <a:xfrm>
            <a:off x="1785143" y="215836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63EEF8-6745-4954-A65D-3EAD1DA3D8C6}"/>
              </a:ext>
            </a:extLst>
          </p:cNvPr>
          <p:cNvSpPr txBox="1"/>
          <p:nvPr/>
        </p:nvSpPr>
        <p:spPr>
          <a:xfrm>
            <a:off x="5940152" y="4807982"/>
            <a:ext cx="320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grub loads Linux from here</a:t>
            </a:r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id="{60B6CE4E-6639-47E5-AB66-60CC4A05442C}"/>
              </a:ext>
            </a:extLst>
          </p:cNvPr>
          <p:cNvSpPr/>
          <p:nvPr/>
        </p:nvSpPr>
        <p:spPr>
          <a:xfrm>
            <a:off x="6676571" y="3468611"/>
            <a:ext cx="731250" cy="1321103"/>
          </a:xfrm>
          <a:custGeom>
            <a:avLst/>
            <a:gdLst>
              <a:gd name="connsiteX0" fmla="*/ 682172 w 731250"/>
              <a:gd name="connsiteY0" fmla="*/ 1321103 h 1321103"/>
              <a:gd name="connsiteX1" fmla="*/ 725715 w 731250"/>
              <a:gd name="connsiteY1" fmla="*/ 1248532 h 1321103"/>
              <a:gd name="connsiteX2" fmla="*/ 696686 w 731250"/>
              <a:gd name="connsiteY2" fmla="*/ 856646 h 1321103"/>
              <a:gd name="connsiteX3" fmla="*/ 682172 w 731250"/>
              <a:gd name="connsiteY3" fmla="*/ 740532 h 1321103"/>
              <a:gd name="connsiteX4" fmla="*/ 653143 w 731250"/>
              <a:gd name="connsiteY4" fmla="*/ 653446 h 1321103"/>
              <a:gd name="connsiteX5" fmla="*/ 638629 w 731250"/>
              <a:gd name="connsiteY5" fmla="*/ 609903 h 1321103"/>
              <a:gd name="connsiteX6" fmla="*/ 609600 w 731250"/>
              <a:gd name="connsiteY6" fmla="*/ 566360 h 1321103"/>
              <a:gd name="connsiteX7" fmla="*/ 580572 w 731250"/>
              <a:gd name="connsiteY7" fmla="*/ 479275 h 1321103"/>
              <a:gd name="connsiteX8" fmla="*/ 566058 w 731250"/>
              <a:gd name="connsiteY8" fmla="*/ 435732 h 1321103"/>
              <a:gd name="connsiteX9" fmla="*/ 522515 w 731250"/>
              <a:gd name="connsiteY9" fmla="*/ 406703 h 1321103"/>
              <a:gd name="connsiteX10" fmla="*/ 493486 w 731250"/>
              <a:gd name="connsiteY10" fmla="*/ 348646 h 1321103"/>
              <a:gd name="connsiteX11" fmla="*/ 464458 w 731250"/>
              <a:gd name="connsiteY11" fmla="*/ 276075 h 1321103"/>
              <a:gd name="connsiteX12" fmla="*/ 420915 w 731250"/>
              <a:gd name="connsiteY12" fmla="*/ 232532 h 1321103"/>
              <a:gd name="connsiteX13" fmla="*/ 348343 w 731250"/>
              <a:gd name="connsiteY13" fmla="*/ 159960 h 1321103"/>
              <a:gd name="connsiteX14" fmla="*/ 319315 w 731250"/>
              <a:gd name="connsiteY14" fmla="*/ 116418 h 1321103"/>
              <a:gd name="connsiteX15" fmla="*/ 203200 w 731250"/>
              <a:gd name="connsiteY15" fmla="*/ 58360 h 1321103"/>
              <a:gd name="connsiteX16" fmla="*/ 72572 w 731250"/>
              <a:gd name="connsiteY16" fmla="*/ 29332 h 1321103"/>
              <a:gd name="connsiteX17" fmla="*/ 0 w 731250"/>
              <a:gd name="connsiteY17" fmla="*/ 303 h 132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1250" h="1321103">
                <a:moveTo>
                  <a:pt x="682172" y="1321103"/>
                </a:moveTo>
                <a:cubicBezTo>
                  <a:pt x="696686" y="1296913"/>
                  <a:pt x="723551" y="1276660"/>
                  <a:pt x="725715" y="1248532"/>
                </a:cubicBezTo>
                <a:cubicBezTo>
                  <a:pt x="742252" y="1033546"/>
                  <a:pt x="718532" y="1009573"/>
                  <a:pt x="696686" y="856646"/>
                </a:cubicBezTo>
                <a:cubicBezTo>
                  <a:pt x="691170" y="818032"/>
                  <a:pt x="690345" y="778672"/>
                  <a:pt x="682172" y="740532"/>
                </a:cubicBezTo>
                <a:cubicBezTo>
                  <a:pt x="675761" y="710612"/>
                  <a:pt x="662819" y="682475"/>
                  <a:pt x="653143" y="653446"/>
                </a:cubicBezTo>
                <a:cubicBezTo>
                  <a:pt x="648305" y="638932"/>
                  <a:pt x="647116" y="622633"/>
                  <a:pt x="638629" y="609903"/>
                </a:cubicBezTo>
                <a:lnTo>
                  <a:pt x="609600" y="566360"/>
                </a:lnTo>
                <a:lnTo>
                  <a:pt x="580572" y="479275"/>
                </a:lnTo>
                <a:cubicBezTo>
                  <a:pt x="575734" y="464761"/>
                  <a:pt x="578788" y="444219"/>
                  <a:pt x="566058" y="435732"/>
                </a:cubicBezTo>
                <a:lnTo>
                  <a:pt x="522515" y="406703"/>
                </a:lnTo>
                <a:cubicBezTo>
                  <a:pt x="512839" y="387351"/>
                  <a:pt x="502273" y="368418"/>
                  <a:pt x="493486" y="348646"/>
                </a:cubicBezTo>
                <a:cubicBezTo>
                  <a:pt x="482905" y="324838"/>
                  <a:pt x="478266" y="298169"/>
                  <a:pt x="464458" y="276075"/>
                </a:cubicBezTo>
                <a:cubicBezTo>
                  <a:pt x="453579" y="258669"/>
                  <a:pt x="434056" y="248301"/>
                  <a:pt x="420915" y="232532"/>
                </a:cubicBezTo>
                <a:cubicBezTo>
                  <a:pt x="360438" y="159960"/>
                  <a:pt x="428172" y="213180"/>
                  <a:pt x="348343" y="159960"/>
                </a:cubicBezTo>
                <a:cubicBezTo>
                  <a:pt x="338667" y="145446"/>
                  <a:pt x="333605" y="126421"/>
                  <a:pt x="319315" y="116418"/>
                </a:cubicBezTo>
                <a:cubicBezTo>
                  <a:pt x="283864" y="91602"/>
                  <a:pt x="245633" y="66847"/>
                  <a:pt x="203200" y="58360"/>
                </a:cubicBezTo>
                <a:cubicBezTo>
                  <a:pt x="111068" y="39934"/>
                  <a:pt x="154562" y="49829"/>
                  <a:pt x="72572" y="29332"/>
                </a:cubicBezTo>
                <a:cubicBezTo>
                  <a:pt x="20978" y="-5065"/>
                  <a:pt x="46473" y="303"/>
                  <a:pt x="0" y="30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0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altLang="ko-KR" sz="2400"/>
              <a:t>Kernel compile and rebooting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/>
              <a:t>Make some change in the kernel.</a:t>
            </a:r>
          </a:p>
          <a:p>
            <a:pPr marL="0" indent="0">
              <a:buNone/>
            </a:pPr>
            <a:r>
              <a:rPr lang="en-US" altLang="ko-KR" sz="1800"/>
              <a:t>Go to the Linux top directory (/root/linux-2.6.25.10) and compile Linux.</a:t>
            </a:r>
          </a:p>
          <a:p>
            <a:pPr marL="0" indent="0">
              <a:buNone/>
            </a:pPr>
            <a:r>
              <a:rPr lang="en-US" altLang="ko-KR" sz="1800"/>
              <a:t># make bzImage</a:t>
            </a:r>
          </a:p>
          <a:p>
            <a:pPr marL="0" indent="0">
              <a:buNone/>
            </a:pPr>
            <a:r>
              <a:rPr lang="en-US" altLang="ko-KR" sz="1800"/>
              <a:t>   </a:t>
            </a:r>
          </a:p>
          <a:p>
            <a:pPr marL="0" indent="0">
              <a:buNone/>
            </a:pPr>
            <a:r>
              <a:rPr lang="en-US" altLang="ko-KR" sz="1800"/>
              <a:t>The Linux executable file (bzImage) will be made at:</a:t>
            </a:r>
          </a:p>
          <a:p>
            <a:pPr marL="0" indent="0">
              <a:buNone/>
            </a:pPr>
            <a:r>
              <a:rPr lang="en-US" altLang="ko-KR" sz="1800"/>
              <a:t>           </a:t>
            </a:r>
            <a:r>
              <a:rPr lang="en-US" altLang="ko-KR" sz="1800">
                <a:solidFill>
                  <a:srgbClr val="FF0000"/>
                </a:solidFill>
              </a:rPr>
              <a:t>arch/x86/boot/bzImage</a:t>
            </a:r>
          </a:p>
          <a:p>
            <a:pPr marL="0" indent="0">
              <a:buNone/>
            </a:pPr>
            <a:endParaRPr lang="en-US" altLang="ko-KR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800"/>
              <a:t>So, you need to copy it to /boot/bzImage so that GRUB can load it.</a:t>
            </a:r>
          </a:p>
          <a:p>
            <a:pPr marL="0" indent="0">
              <a:buNone/>
            </a:pPr>
            <a:r>
              <a:rPr lang="en-US" altLang="ko-KR" sz="1800"/>
              <a:t># cp arch/x86/boot/bzImage  /boot/bzImage</a:t>
            </a:r>
            <a:endParaRPr lang="ko-KR" altLang="ko-KR" sz="1800" dirty="0"/>
          </a:p>
          <a:p>
            <a:pPr marL="0" indent="0">
              <a:buNone/>
            </a:pPr>
            <a:endParaRPr lang="en-US" altLang="ko-KR" sz="1800"/>
          </a:p>
          <a:p>
            <a:pPr marL="0" indent="0">
              <a:buNone/>
            </a:pPr>
            <a:r>
              <a:rPr lang="en-US" altLang="ko-KR" sz="1800"/>
              <a:t>And reboot the system to boot with the new Linux</a:t>
            </a:r>
          </a:p>
          <a:p>
            <a:pPr marL="0" indent="0">
              <a:buNone/>
            </a:pPr>
            <a:r>
              <a:rPr lang="en-US" altLang="ko-KR" sz="1800"/>
              <a:t># reboot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90093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9318"/>
          </a:xfrm>
        </p:spPr>
        <p:txBody>
          <a:bodyPr>
            <a:normAutofit/>
          </a:bodyPr>
          <a:lstStyle/>
          <a:p>
            <a:r>
              <a:rPr lang="en-US" altLang="ko-KR" sz="2400"/>
              <a:t>Linux File Tree</a:t>
            </a:r>
            <a:endParaRPr lang="ko-KR" altLang="en-US" sz="2400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80AA068-71B5-4943-B1E5-5930E84F1B87}"/>
              </a:ext>
            </a:extLst>
          </p:cNvPr>
          <p:cNvCxnSpPr/>
          <p:nvPr/>
        </p:nvCxnSpPr>
        <p:spPr>
          <a:xfrm flipH="1">
            <a:off x="4225776" y="885723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5F39749-8ED8-4B34-81C9-2D8096495FD5}"/>
              </a:ext>
            </a:extLst>
          </p:cNvPr>
          <p:cNvSpPr txBox="1"/>
          <p:nvPr/>
        </p:nvSpPr>
        <p:spPr>
          <a:xfrm>
            <a:off x="3112507" y="18364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6E5866-C9EA-416F-ADF3-7B989DC3860E}"/>
              </a:ext>
            </a:extLst>
          </p:cNvPr>
          <p:cNvSpPr txBox="1"/>
          <p:nvPr/>
        </p:nvSpPr>
        <p:spPr>
          <a:xfrm>
            <a:off x="4841332" y="18437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boot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8B7771A-2CED-4DF6-9E5E-E4F5B792C07E}"/>
              </a:ext>
            </a:extLst>
          </p:cNvPr>
          <p:cNvCxnSpPr>
            <a:cxnSpLocks/>
          </p:cNvCxnSpPr>
          <p:nvPr/>
        </p:nvCxnSpPr>
        <p:spPr>
          <a:xfrm flipH="1">
            <a:off x="3691840" y="1250187"/>
            <a:ext cx="427922" cy="607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BC4BEA89-07C4-4948-9F78-59FFB01B2FDA}"/>
              </a:ext>
            </a:extLst>
          </p:cNvPr>
          <p:cNvCxnSpPr>
            <a:cxnSpLocks/>
          </p:cNvCxnSpPr>
          <p:nvPr/>
        </p:nvCxnSpPr>
        <p:spPr>
          <a:xfrm>
            <a:off x="4266697" y="1316615"/>
            <a:ext cx="804110" cy="564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9B1C36E-0890-4D31-B11C-D408125C243D}"/>
              </a:ext>
            </a:extLst>
          </p:cNvPr>
          <p:cNvSpPr txBox="1"/>
          <p:nvPr/>
        </p:nvSpPr>
        <p:spPr>
          <a:xfrm>
            <a:off x="1792981" y="2658487"/>
            <a:ext cx="183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linux-2.6.25.10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80A7CC-2F22-40F9-87F3-2F612DBCBF2F}"/>
              </a:ext>
            </a:extLst>
          </p:cNvPr>
          <p:cNvSpPr txBox="1"/>
          <p:nvPr/>
        </p:nvSpPr>
        <p:spPr>
          <a:xfrm>
            <a:off x="3687714" y="264358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E237F0-ECF1-477B-B303-B2CD4D2BE21B}"/>
              </a:ext>
            </a:extLst>
          </p:cNvPr>
          <p:cNvSpPr txBox="1"/>
          <p:nvPr/>
        </p:nvSpPr>
        <p:spPr>
          <a:xfrm>
            <a:off x="4735637" y="256674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grub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04412F-95D8-4545-9333-34EC0A6E8AF5}"/>
              </a:ext>
            </a:extLst>
          </p:cNvPr>
          <p:cNvSpPr txBox="1"/>
          <p:nvPr/>
        </p:nvSpPr>
        <p:spPr>
          <a:xfrm>
            <a:off x="5599733" y="2557205"/>
            <a:ext cx="1194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bzImage</a:t>
            </a: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C1D5562F-6590-4DD9-A3B5-8F499AC11AD6}"/>
              </a:ext>
            </a:extLst>
          </p:cNvPr>
          <p:cNvCxnSpPr/>
          <p:nvPr/>
        </p:nvCxnSpPr>
        <p:spPr>
          <a:xfrm flipH="1">
            <a:off x="3011537" y="2205812"/>
            <a:ext cx="349937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DD63972-DAFD-465F-81E3-EE61AD09F0A6}"/>
              </a:ext>
            </a:extLst>
          </p:cNvPr>
          <p:cNvCxnSpPr>
            <a:stCxn id="9" idx="2"/>
          </p:cNvCxnSpPr>
          <p:nvPr/>
        </p:nvCxnSpPr>
        <p:spPr>
          <a:xfrm>
            <a:off x="3544555" y="2205812"/>
            <a:ext cx="338120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AE01C3D-BA55-4608-A265-F99EE87806E3}"/>
              </a:ext>
            </a:extLst>
          </p:cNvPr>
          <p:cNvCxnSpPr/>
          <p:nvPr/>
        </p:nvCxnSpPr>
        <p:spPr>
          <a:xfrm flipH="1">
            <a:off x="4962795" y="2185348"/>
            <a:ext cx="216024" cy="434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9BBF73AA-1615-4232-9C06-0877864E2D4F}"/>
              </a:ext>
            </a:extLst>
          </p:cNvPr>
          <p:cNvCxnSpPr>
            <a:cxnSpLocks/>
          </p:cNvCxnSpPr>
          <p:nvPr/>
        </p:nvCxnSpPr>
        <p:spPr>
          <a:xfrm>
            <a:off x="5495203" y="2165909"/>
            <a:ext cx="350990" cy="391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0FD428C9-9CC5-47C2-9205-E9922147177B}"/>
              </a:ext>
            </a:extLst>
          </p:cNvPr>
          <p:cNvSpPr txBox="1"/>
          <p:nvPr/>
        </p:nvSpPr>
        <p:spPr>
          <a:xfrm>
            <a:off x="7800415" y="165274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5C4E85D1-3FA8-4FA2-8A8B-FEDB6AF69AEF}"/>
              </a:ext>
            </a:extLst>
          </p:cNvPr>
          <p:cNvCxnSpPr>
            <a:endCxn id="48" idx="1"/>
          </p:cNvCxnSpPr>
          <p:nvPr/>
        </p:nvCxnSpPr>
        <p:spPr>
          <a:xfrm>
            <a:off x="4535728" y="1232273"/>
            <a:ext cx="3264687" cy="605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589675" y="3431614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init</a:t>
            </a:r>
            <a:endParaRPr lang="en-US" dirty="0"/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1011994" y="3027819"/>
            <a:ext cx="1000764" cy="469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CB949AE-B27F-4CD2-90C2-C967C2CE6897}"/>
              </a:ext>
            </a:extLst>
          </p:cNvPr>
          <p:cNvSpPr txBox="1"/>
          <p:nvPr/>
        </p:nvSpPr>
        <p:spPr>
          <a:xfrm>
            <a:off x="1298389" y="34522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48B4E0-77F9-4A9C-9347-76B527013BFF}"/>
              </a:ext>
            </a:extLst>
          </p:cNvPr>
          <p:cNvSpPr txBox="1"/>
          <p:nvPr/>
        </p:nvSpPr>
        <p:spPr>
          <a:xfrm>
            <a:off x="1802398" y="403195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x86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AFA3A14-7872-43F1-8756-B1A43453FF8A}"/>
              </a:ext>
            </a:extLst>
          </p:cNvPr>
          <p:cNvSpPr txBox="1"/>
          <p:nvPr/>
        </p:nvSpPr>
        <p:spPr>
          <a:xfrm>
            <a:off x="2241962" y="3416827"/>
            <a:ext cx="629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D981449D-13E9-41F6-AC6C-F8B78A96C230}"/>
              </a:ext>
            </a:extLst>
          </p:cNvPr>
          <p:cNvCxnSpPr/>
          <p:nvPr/>
        </p:nvCxnSpPr>
        <p:spPr>
          <a:xfrm flipH="1">
            <a:off x="2175098" y="3785228"/>
            <a:ext cx="216592" cy="203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EE98B7E-B63B-41E6-84C8-D48AE6DEC596}"/>
              </a:ext>
            </a:extLst>
          </p:cNvPr>
          <p:cNvCxnSpPr/>
          <p:nvPr/>
        </p:nvCxnSpPr>
        <p:spPr>
          <a:xfrm>
            <a:off x="2065061" y="4346674"/>
            <a:ext cx="138471" cy="26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D65D6526-274C-4EAB-BF08-6F34495C67B6}"/>
              </a:ext>
            </a:extLst>
          </p:cNvPr>
          <p:cNvCxnSpPr/>
          <p:nvPr/>
        </p:nvCxnSpPr>
        <p:spPr>
          <a:xfrm>
            <a:off x="2671218" y="3752728"/>
            <a:ext cx="515287" cy="293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1653671" y="3078392"/>
            <a:ext cx="625801" cy="402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>
            <a:stCxn id="26" idx="2"/>
          </p:cNvCxnSpPr>
          <p:nvPr/>
        </p:nvCxnSpPr>
        <p:spPr>
          <a:xfrm flipH="1">
            <a:off x="2452994" y="3027819"/>
            <a:ext cx="256081" cy="366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>
            <a:off x="2567844" y="3763419"/>
            <a:ext cx="112615" cy="22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409637" y="4017598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mips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3112869" y="3978923"/>
            <a:ext cx="131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1966571" y="4569063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boot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1484493" y="4352411"/>
            <a:ext cx="352078" cy="259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586405" y="3800946"/>
            <a:ext cx="117570" cy="231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1124288" y="4427048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12368" y="3943908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main.c</a:t>
            </a:r>
            <a:endParaRPr lang="en-US" dirty="0"/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6A2FA928-B0B9-406A-B757-96C78F4FAF56}"/>
              </a:ext>
            </a:extLst>
          </p:cNvPr>
          <p:cNvCxnSpPr>
            <a:cxnSpLocks/>
          </p:cNvCxnSpPr>
          <p:nvPr/>
        </p:nvCxnSpPr>
        <p:spPr>
          <a:xfrm>
            <a:off x="5091870" y="2974449"/>
            <a:ext cx="173512" cy="41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1524065-7A52-42AB-95E5-191F369894AA}"/>
              </a:ext>
            </a:extLst>
          </p:cNvPr>
          <p:cNvSpPr txBox="1"/>
          <p:nvPr/>
        </p:nvSpPr>
        <p:spPr>
          <a:xfrm>
            <a:off x="5070807" y="3321460"/>
            <a:ext cx="1194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grub.conf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E0B81879-6B4C-4969-A7D2-625CACD2E426}"/>
              </a:ext>
            </a:extLst>
          </p:cNvPr>
          <p:cNvCxnSpPr/>
          <p:nvPr/>
        </p:nvCxnSpPr>
        <p:spPr>
          <a:xfrm flipH="1">
            <a:off x="2279472" y="1232273"/>
            <a:ext cx="1687978" cy="420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EFC87E-28DC-41E1-9B2A-91B78AE3FFF0}"/>
              </a:ext>
            </a:extLst>
          </p:cNvPr>
          <p:cNvSpPr txBox="1"/>
          <p:nvPr/>
        </p:nvSpPr>
        <p:spPr>
          <a:xfrm>
            <a:off x="1798959" y="151396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63EEF8-6745-4954-A65D-3EAD1DA3D8C6}"/>
              </a:ext>
            </a:extLst>
          </p:cNvPr>
          <p:cNvSpPr txBox="1"/>
          <p:nvPr/>
        </p:nvSpPr>
        <p:spPr>
          <a:xfrm>
            <a:off x="5705428" y="4163589"/>
            <a:ext cx="34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but grub loads Linux from here</a:t>
            </a:r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id="{60B6CE4E-6639-47E5-AB66-60CC4A05442C}"/>
              </a:ext>
            </a:extLst>
          </p:cNvPr>
          <p:cNvSpPr/>
          <p:nvPr/>
        </p:nvSpPr>
        <p:spPr>
          <a:xfrm>
            <a:off x="6690387" y="2824218"/>
            <a:ext cx="731250" cy="1321103"/>
          </a:xfrm>
          <a:custGeom>
            <a:avLst/>
            <a:gdLst>
              <a:gd name="connsiteX0" fmla="*/ 682172 w 731250"/>
              <a:gd name="connsiteY0" fmla="*/ 1321103 h 1321103"/>
              <a:gd name="connsiteX1" fmla="*/ 725715 w 731250"/>
              <a:gd name="connsiteY1" fmla="*/ 1248532 h 1321103"/>
              <a:gd name="connsiteX2" fmla="*/ 696686 w 731250"/>
              <a:gd name="connsiteY2" fmla="*/ 856646 h 1321103"/>
              <a:gd name="connsiteX3" fmla="*/ 682172 w 731250"/>
              <a:gd name="connsiteY3" fmla="*/ 740532 h 1321103"/>
              <a:gd name="connsiteX4" fmla="*/ 653143 w 731250"/>
              <a:gd name="connsiteY4" fmla="*/ 653446 h 1321103"/>
              <a:gd name="connsiteX5" fmla="*/ 638629 w 731250"/>
              <a:gd name="connsiteY5" fmla="*/ 609903 h 1321103"/>
              <a:gd name="connsiteX6" fmla="*/ 609600 w 731250"/>
              <a:gd name="connsiteY6" fmla="*/ 566360 h 1321103"/>
              <a:gd name="connsiteX7" fmla="*/ 580572 w 731250"/>
              <a:gd name="connsiteY7" fmla="*/ 479275 h 1321103"/>
              <a:gd name="connsiteX8" fmla="*/ 566058 w 731250"/>
              <a:gd name="connsiteY8" fmla="*/ 435732 h 1321103"/>
              <a:gd name="connsiteX9" fmla="*/ 522515 w 731250"/>
              <a:gd name="connsiteY9" fmla="*/ 406703 h 1321103"/>
              <a:gd name="connsiteX10" fmla="*/ 493486 w 731250"/>
              <a:gd name="connsiteY10" fmla="*/ 348646 h 1321103"/>
              <a:gd name="connsiteX11" fmla="*/ 464458 w 731250"/>
              <a:gd name="connsiteY11" fmla="*/ 276075 h 1321103"/>
              <a:gd name="connsiteX12" fmla="*/ 420915 w 731250"/>
              <a:gd name="connsiteY12" fmla="*/ 232532 h 1321103"/>
              <a:gd name="connsiteX13" fmla="*/ 348343 w 731250"/>
              <a:gd name="connsiteY13" fmla="*/ 159960 h 1321103"/>
              <a:gd name="connsiteX14" fmla="*/ 319315 w 731250"/>
              <a:gd name="connsiteY14" fmla="*/ 116418 h 1321103"/>
              <a:gd name="connsiteX15" fmla="*/ 203200 w 731250"/>
              <a:gd name="connsiteY15" fmla="*/ 58360 h 1321103"/>
              <a:gd name="connsiteX16" fmla="*/ 72572 w 731250"/>
              <a:gd name="connsiteY16" fmla="*/ 29332 h 1321103"/>
              <a:gd name="connsiteX17" fmla="*/ 0 w 731250"/>
              <a:gd name="connsiteY17" fmla="*/ 303 h 132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1250" h="1321103">
                <a:moveTo>
                  <a:pt x="682172" y="1321103"/>
                </a:moveTo>
                <a:cubicBezTo>
                  <a:pt x="696686" y="1296913"/>
                  <a:pt x="723551" y="1276660"/>
                  <a:pt x="725715" y="1248532"/>
                </a:cubicBezTo>
                <a:cubicBezTo>
                  <a:pt x="742252" y="1033546"/>
                  <a:pt x="718532" y="1009573"/>
                  <a:pt x="696686" y="856646"/>
                </a:cubicBezTo>
                <a:cubicBezTo>
                  <a:pt x="691170" y="818032"/>
                  <a:pt x="690345" y="778672"/>
                  <a:pt x="682172" y="740532"/>
                </a:cubicBezTo>
                <a:cubicBezTo>
                  <a:pt x="675761" y="710612"/>
                  <a:pt x="662819" y="682475"/>
                  <a:pt x="653143" y="653446"/>
                </a:cubicBezTo>
                <a:cubicBezTo>
                  <a:pt x="648305" y="638932"/>
                  <a:pt x="647116" y="622633"/>
                  <a:pt x="638629" y="609903"/>
                </a:cubicBezTo>
                <a:lnTo>
                  <a:pt x="609600" y="566360"/>
                </a:lnTo>
                <a:lnTo>
                  <a:pt x="580572" y="479275"/>
                </a:lnTo>
                <a:cubicBezTo>
                  <a:pt x="575734" y="464761"/>
                  <a:pt x="578788" y="444219"/>
                  <a:pt x="566058" y="435732"/>
                </a:cubicBezTo>
                <a:lnTo>
                  <a:pt x="522515" y="406703"/>
                </a:lnTo>
                <a:cubicBezTo>
                  <a:pt x="512839" y="387351"/>
                  <a:pt x="502273" y="368418"/>
                  <a:pt x="493486" y="348646"/>
                </a:cubicBezTo>
                <a:cubicBezTo>
                  <a:pt x="482905" y="324838"/>
                  <a:pt x="478266" y="298169"/>
                  <a:pt x="464458" y="276075"/>
                </a:cubicBezTo>
                <a:cubicBezTo>
                  <a:pt x="453579" y="258669"/>
                  <a:pt x="434056" y="248301"/>
                  <a:pt x="420915" y="232532"/>
                </a:cubicBezTo>
                <a:cubicBezTo>
                  <a:pt x="360438" y="159960"/>
                  <a:pt x="428172" y="213180"/>
                  <a:pt x="348343" y="159960"/>
                </a:cubicBezTo>
                <a:cubicBezTo>
                  <a:pt x="338667" y="145446"/>
                  <a:pt x="333605" y="126421"/>
                  <a:pt x="319315" y="116418"/>
                </a:cubicBezTo>
                <a:cubicBezTo>
                  <a:pt x="283864" y="91602"/>
                  <a:pt x="245633" y="66847"/>
                  <a:pt x="203200" y="58360"/>
                </a:cubicBezTo>
                <a:cubicBezTo>
                  <a:pt x="111068" y="39934"/>
                  <a:pt x="154562" y="49829"/>
                  <a:pt x="72572" y="29332"/>
                </a:cubicBezTo>
                <a:cubicBezTo>
                  <a:pt x="20978" y="-5065"/>
                  <a:pt x="46473" y="303"/>
                  <a:pt x="0" y="30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52D26-C2ED-4AE8-AB85-9F13932B504F}"/>
              </a:ext>
            </a:extLst>
          </p:cNvPr>
          <p:cNvSpPr txBox="1"/>
          <p:nvPr/>
        </p:nvSpPr>
        <p:spPr>
          <a:xfrm>
            <a:off x="3765855" y="4938395"/>
            <a:ext cx="3655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Linux executable file is here</a:t>
            </a:r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AFD19B48-8F72-43B2-A0D7-879884DBD557}"/>
              </a:ext>
            </a:extLst>
          </p:cNvPr>
          <p:cNvSpPr/>
          <p:nvPr/>
        </p:nvSpPr>
        <p:spPr>
          <a:xfrm flipV="1">
            <a:off x="2279472" y="5204863"/>
            <a:ext cx="1450001" cy="45719"/>
          </a:xfrm>
          <a:custGeom>
            <a:avLst/>
            <a:gdLst>
              <a:gd name="connsiteX0" fmla="*/ 1075845 w 1075845"/>
              <a:gd name="connsiteY0" fmla="*/ 319314 h 319314"/>
              <a:gd name="connsiteX1" fmla="*/ 930702 w 1075845"/>
              <a:gd name="connsiteY1" fmla="*/ 290286 h 319314"/>
              <a:gd name="connsiteX2" fmla="*/ 756531 w 1075845"/>
              <a:gd name="connsiteY2" fmla="*/ 261257 h 319314"/>
              <a:gd name="connsiteX3" fmla="*/ 669445 w 1075845"/>
              <a:gd name="connsiteY3" fmla="*/ 232228 h 319314"/>
              <a:gd name="connsiteX4" fmla="*/ 625902 w 1075845"/>
              <a:gd name="connsiteY4" fmla="*/ 217714 h 319314"/>
              <a:gd name="connsiteX5" fmla="*/ 480759 w 1075845"/>
              <a:gd name="connsiteY5" fmla="*/ 188686 h 319314"/>
              <a:gd name="connsiteX6" fmla="*/ 408188 w 1075845"/>
              <a:gd name="connsiteY6" fmla="*/ 174171 h 319314"/>
              <a:gd name="connsiteX7" fmla="*/ 364645 w 1075845"/>
              <a:gd name="connsiteY7" fmla="*/ 159657 h 319314"/>
              <a:gd name="connsiteX8" fmla="*/ 277559 w 1075845"/>
              <a:gd name="connsiteY8" fmla="*/ 145143 h 319314"/>
              <a:gd name="connsiteX9" fmla="*/ 219502 w 1075845"/>
              <a:gd name="connsiteY9" fmla="*/ 130628 h 319314"/>
              <a:gd name="connsiteX10" fmla="*/ 88874 w 1075845"/>
              <a:gd name="connsiteY10" fmla="*/ 58057 h 319314"/>
              <a:gd name="connsiteX11" fmla="*/ 45331 w 1075845"/>
              <a:gd name="connsiteY11" fmla="*/ 29028 h 319314"/>
              <a:gd name="connsiteX12" fmla="*/ 1788 w 1075845"/>
              <a:gd name="connsiteY12" fmla="*/ 14514 h 319314"/>
              <a:gd name="connsiteX13" fmla="*/ 1788 w 1075845"/>
              <a:gd name="connsiteY13" fmla="*/ 0 h 31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5845" h="319314">
                <a:moveTo>
                  <a:pt x="1075845" y="319314"/>
                </a:moveTo>
                <a:cubicBezTo>
                  <a:pt x="1027464" y="309638"/>
                  <a:pt x="979545" y="297264"/>
                  <a:pt x="930702" y="290286"/>
                </a:cubicBezTo>
                <a:cubicBezTo>
                  <a:pt x="887098" y="284057"/>
                  <a:pt x="803217" y="273990"/>
                  <a:pt x="756531" y="261257"/>
                </a:cubicBezTo>
                <a:cubicBezTo>
                  <a:pt x="727010" y="253206"/>
                  <a:pt x="698474" y="241904"/>
                  <a:pt x="669445" y="232228"/>
                </a:cubicBezTo>
                <a:cubicBezTo>
                  <a:pt x="654931" y="227390"/>
                  <a:pt x="640904" y="220714"/>
                  <a:pt x="625902" y="217714"/>
                </a:cubicBezTo>
                <a:lnTo>
                  <a:pt x="480759" y="188686"/>
                </a:lnTo>
                <a:cubicBezTo>
                  <a:pt x="456569" y="183848"/>
                  <a:pt x="431592" y="181972"/>
                  <a:pt x="408188" y="174171"/>
                </a:cubicBezTo>
                <a:cubicBezTo>
                  <a:pt x="393674" y="169333"/>
                  <a:pt x="379580" y="162976"/>
                  <a:pt x="364645" y="159657"/>
                </a:cubicBezTo>
                <a:cubicBezTo>
                  <a:pt x="335917" y="153273"/>
                  <a:pt x="306417" y="150915"/>
                  <a:pt x="277559" y="145143"/>
                </a:cubicBezTo>
                <a:cubicBezTo>
                  <a:pt x="257998" y="141231"/>
                  <a:pt x="238854" y="135466"/>
                  <a:pt x="219502" y="130628"/>
                </a:cubicBezTo>
                <a:cubicBezTo>
                  <a:pt x="119687" y="64084"/>
                  <a:pt x="165515" y="83603"/>
                  <a:pt x="88874" y="58057"/>
                </a:cubicBezTo>
                <a:cubicBezTo>
                  <a:pt x="74360" y="48381"/>
                  <a:pt x="60933" y="36829"/>
                  <a:pt x="45331" y="29028"/>
                </a:cubicBezTo>
                <a:cubicBezTo>
                  <a:pt x="31647" y="22186"/>
                  <a:pt x="14518" y="23000"/>
                  <a:pt x="1788" y="14514"/>
                </a:cubicBezTo>
                <a:cubicBezTo>
                  <a:pt x="-2237" y="11830"/>
                  <a:pt x="1788" y="4838"/>
                  <a:pt x="1788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61B53B-B804-47DF-8501-C146BFF3DAA2}"/>
              </a:ext>
            </a:extLst>
          </p:cNvPr>
          <p:cNvSpPr txBox="1"/>
          <p:nvPr/>
        </p:nvSpPr>
        <p:spPr>
          <a:xfrm>
            <a:off x="1653671" y="5787177"/>
            <a:ext cx="84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So, after each kernel compile, you should do copy:</a:t>
            </a:r>
          </a:p>
          <a:p>
            <a:r>
              <a:rPr lang="en-US" sz="2000">
                <a:solidFill>
                  <a:srgbClr val="FF0000"/>
                </a:solidFill>
              </a:rPr>
              <a:t>cp  arch/x86/boot/bzImage  /boot/bzImage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67240075-4BEC-4A75-BA16-63F7F4E13EAE}"/>
              </a:ext>
            </a:extLst>
          </p:cNvPr>
          <p:cNvCxnSpPr>
            <a:cxnSpLocks/>
          </p:cNvCxnSpPr>
          <p:nvPr/>
        </p:nvCxnSpPr>
        <p:spPr>
          <a:xfrm flipH="1">
            <a:off x="1836571" y="4870591"/>
            <a:ext cx="345221" cy="249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CF41A97-B299-4E8A-87B2-1F962FEAAD3C}"/>
              </a:ext>
            </a:extLst>
          </p:cNvPr>
          <p:cNvSpPr txBox="1"/>
          <p:nvPr/>
        </p:nvSpPr>
        <p:spPr>
          <a:xfrm>
            <a:off x="1151865" y="502974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bzImage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373D43-7F68-4B49-9966-30CE66194C39}"/>
              </a:ext>
            </a:extLst>
          </p:cNvPr>
          <p:cNvSpPr txBox="1"/>
          <p:nvPr/>
        </p:nvSpPr>
        <p:spPr>
          <a:xfrm>
            <a:off x="212368" y="2022081"/>
            <a:ext cx="217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linux top directory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8BEB2A28-D357-4D36-A73C-60DCC0021C0A}"/>
              </a:ext>
            </a:extLst>
          </p:cNvPr>
          <p:cNvSpPr/>
          <p:nvPr/>
        </p:nvSpPr>
        <p:spPr>
          <a:xfrm>
            <a:off x="914400" y="2409371"/>
            <a:ext cx="812800" cy="379878"/>
          </a:xfrm>
          <a:custGeom>
            <a:avLst/>
            <a:gdLst>
              <a:gd name="connsiteX0" fmla="*/ 0 w 812800"/>
              <a:gd name="connsiteY0" fmla="*/ 0 h 379878"/>
              <a:gd name="connsiteX1" fmla="*/ 72571 w 812800"/>
              <a:gd name="connsiteY1" fmla="*/ 29029 h 379878"/>
              <a:gd name="connsiteX2" fmla="*/ 159657 w 812800"/>
              <a:gd name="connsiteY2" fmla="*/ 72572 h 379878"/>
              <a:gd name="connsiteX3" fmla="*/ 246743 w 812800"/>
              <a:gd name="connsiteY3" fmla="*/ 145143 h 379878"/>
              <a:gd name="connsiteX4" fmla="*/ 377371 w 812800"/>
              <a:gd name="connsiteY4" fmla="*/ 246743 h 379878"/>
              <a:gd name="connsiteX5" fmla="*/ 464457 w 812800"/>
              <a:gd name="connsiteY5" fmla="*/ 275772 h 379878"/>
              <a:gd name="connsiteX6" fmla="*/ 566057 w 812800"/>
              <a:gd name="connsiteY6" fmla="*/ 333829 h 379878"/>
              <a:gd name="connsiteX7" fmla="*/ 653143 w 812800"/>
              <a:gd name="connsiteY7" fmla="*/ 348343 h 379878"/>
              <a:gd name="connsiteX8" fmla="*/ 812800 w 812800"/>
              <a:gd name="connsiteY8" fmla="*/ 377372 h 379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800" h="379878">
                <a:moveTo>
                  <a:pt x="0" y="0"/>
                </a:moveTo>
                <a:cubicBezTo>
                  <a:pt x="24190" y="9676"/>
                  <a:pt x="49268" y="17377"/>
                  <a:pt x="72571" y="29029"/>
                </a:cubicBezTo>
                <a:cubicBezTo>
                  <a:pt x="185111" y="85300"/>
                  <a:pt x="50216" y="36092"/>
                  <a:pt x="159657" y="72572"/>
                </a:cubicBezTo>
                <a:cubicBezTo>
                  <a:pt x="286869" y="199784"/>
                  <a:pt x="125499" y="44107"/>
                  <a:pt x="246743" y="145143"/>
                </a:cubicBezTo>
                <a:cubicBezTo>
                  <a:pt x="296837" y="186887"/>
                  <a:pt x="304003" y="222287"/>
                  <a:pt x="377371" y="246743"/>
                </a:cubicBezTo>
                <a:cubicBezTo>
                  <a:pt x="406400" y="256419"/>
                  <a:pt x="438997" y="258799"/>
                  <a:pt x="464457" y="275772"/>
                </a:cubicBezTo>
                <a:cubicBezTo>
                  <a:pt x="493608" y="295206"/>
                  <a:pt x="532579" y="323786"/>
                  <a:pt x="566057" y="333829"/>
                </a:cubicBezTo>
                <a:cubicBezTo>
                  <a:pt x="594245" y="342285"/>
                  <a:pt x="624114" y="343505"/>
                  <a:pt x="653143" y="348343"/>
                </a:cubicBezTo>
                <a:cubicBezTo>
                  <a:pt x="741491" y="392518"/>
                  <a:pt x="689563" y="377372"/>
                  <a:pt x="812800" y="37737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computer</a:t>
            </a:r>
          </a:p>
        </p:txBody>
      </p:sp>
      <p:pic>
        <p:nvPicPr>
          <p:cNvPr id="4" name="그림 3" descr="UNI49da">
            <a:extLst>
              <a:ext uri="{FF2B5EF4-FFF2-40B4-BE49-F238E27FC236}">
                <a16:creationId xmlns:a16="http://schemas.microsoft.com/office/drawing/2014/main" id="{2848067A-2A4A-4394-842E-D90715CACFFF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5184576" cy="24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0FED9C-4503-4126-B1D5-8C87180D5FC4}"/>
              </a:ext>
            </a:extLst>
          </p:cNvPr>
          <p:cNvSpPr txBox="1"/>
          <p:nvPr/>
        </p:nvSpPr>
        <p:spPr>
          <a:xfrm>
            <a:off x="1259632" y="4509120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vi ex1.c             ==&gt; ex1.c will be stored in "</a:t>
            </a:r>
            <a:r>
              <a:rPr lang="en-US">
                <a:solidFill>
                  <a:srgbClr val="FF0000"/>
                </a:solidFill>
              </a:rPr>
              <a:t>disk"</a:t>
            </a:r>
          </a:p>
          <a:p>
            <a:r>
              <a:rPr lang="en-US"/>
              <a:t>gcc -o ex1 ex1.c  ==&gt; ex1 will be stored in "</a:t>
            </a:r>
            <a:r>
              <a:rPr lang="en-US">
                <a:solidFill>
                  <a:srgbClr val="FF0000"/>
                </a:solidFill>
              </a:rPr>
              <a:t>disk</a:t>
            </a:r>
            <a:r>
              <a:rPr lang="en-US"/>
              <a:t>"</a:t>
            </a:r>
          </a:p>
          <a:p>
            <a:r>
              <a:rPr lang="en-US"/>
              <a:t>./ex1                 ==&gt; ex1 will be loaded in "</a:t>
            </a:r>
            <a:r>
              <a:rPr lang="en-US">
                <a:solidFill>
                  <a:srgbClr val="FF0000"/>
                </a:solidFill>
              </a:rPr>
              <a:t>mem</a:t>
            </a:r>
            <a:r>
              <a:rPr lang="en-US"/>
              <a:t>"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F5FAC5D9-29EA-4A35-BF61-0A1E21464132}"/>
              </a:ext>
            </a:extLst>
          </p:cNvPr>
          <p:cNvCxnSpPr/>
          <p:nvPr/>
        </p:nvCxnSpPr>
        <p:spPr>
          <a:xfrm>
            <a:off x="4139952" y="234888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2E973219-39D2-4454-ACDB-06B6D59BAD63}"/>
              </a:ext>
            </a:extLst>
          </p:cNvPr>
          <p:cNvCxnSpPr/>
          <p:nvPr/>
        </p:nvCxnSpPr>
        <p:spPr>
          <a:xfrm>
            <a:off x="4139952" y="2643989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D22C0FE0-A427-46E3-A295-99705425859B}"/>
              </a:ext>
            </a:extLst>
          </p:cNvPr>
          <p:cNvCxnSpPr/>
          <p:nvPr/>
        </p:nvCxnSpPr>
        <p:spPr>
          <a:xfrm>
            <a:off x="4175956" y="299695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C8CDA79-D209-434A-8BB5-5750884B27D0}"/>
              </a:ext>
            </a:extLst>
          </p:cNvPr>
          <p:cNvCxnSpPr/>
          <p:nvPr/>
        </p:nvCxnSpPr>
        <p:spPr>
          <a:xfrm>
            <a:off x="4175956" y="321297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FC1DA2F-8B2C-4F1E-A332-99A8394983D8}"/>
              </a:ext>
            </a:extLst>
          </p:cNvPr>
          <p:cNvCxnSpPr/>
          <p:nvPr/>
        </p:nvCxnSpPr>
        <p:spPr>
          <a:xfrm>
            <a:off x="3059832" y="292494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44488E6-06CA-4292-B887-186675E77FAD}"/>
              </a:ext>
            </a:extLst>
          </p:cNvPr>
          <p:cNvCxnSpPr/>
          <p:nvPr/>
        </p:nvCxnSpPr>
        <p:spPr>
          <a:xfrm>
            <a:off x="3059832" y="265368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5B04505-79F8-465B-8803-941325C3BF13}"/>
              </a:ext>
            </a:extLst>
          </p:cNvPr>
          <p:cNvSpPr txBox="1"/>
          <p:nvPr/>
        </p:nvSpPr>
        <p:spPr>
          <a:xfrm>
            <a:off x="4219523" y="22894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ex1.c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A2CEB0-BB10-48F7-9789-358903A98F1C}"/>
              </a:ext>
            </a:extLst>
          </p:cNvPr>
          <p:cNvSpPr txBox="1"/>
          <p:nvPr/>
        </p:nvSpPr>
        <p:spPr>
          <a:xfrm>
            <a:off x="4247964" y="29324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847B0C-1693-4254-B27D-16193A5F2D09}"/>
              </a:ext>
            </a:extLst>
          </p:cNvPr>
          <p:cNvSpPr txBox="1"/>
          <p:nvPr/>
        </p:nvSpPr>
        <p:spPr>
          <a:xfrm>
            <a:off x="3162289" y="259404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AE398312-317A-447D-99A1-DE11DBE79D1E}"/>
              </a:ext>
            </a:extLst>
          </p:cNvPr>
          <p:cNvSpPr/>
          <p:nvPr/>
        </p:nvSpPr>
        <p:spPr>
          <a:xfrm>
            <a:off x="3875314" y="2815771"/>
            <a:ext cx="304800" cy="261258"/>
          </a:xfrm>
          <a:custGeom>
            <a:avLst/>
            <a:gdLst>
              <a:gd name="connsiteX0" fmla="*/ 304800 w 304800"/>
              <a:gd name="connsiteY0" fmla="*/ 261258 h 261258"/>
              <a:gd name="connsiteX1" fmla="*/ 188686 w 304800"/>
              <a:gd name="connsiteY1" fmla="*/ 130629 h 261258"/>
              <a:gd name="connsiteX2" fmla="*/ 101600 w 304800"/>
              <a:gd name="connsiteY2" fmla="*/ 43543 h 261258"/>
              <a:gd name="connsiteX3" fmla="*/ 58057 w 304800"/>
              <a:gd name="connsiteY3" fmla="*/ 0 h 261258"/>
              <a:gd name="connsiteX4" fmla="*/ 0 w 304800"/>
              <a:gd name="connsiteY4" fmla="*/ 0 h 26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261258">
                <a:moveTo>
                  <a:pt x="304800" y="261258"/>
                </a:moveTo>
                <a:cubicBezTo>
                  <a:pt x="232914" y="141447"/>
                  <a:pt x="296908" y="229013"/>
                  <a:pt x="188686" y="130629"/>
                </a:cubicBezTo>
                <a:cubicBezTo>
                  <a:pt x="158309" y="103014"/>
                  <a:pt x="130629" y="72572"/>
                  <a:pt x="101600" y="43543"/>
                </a:cubicBezTo>
                <a:cubicBezTo>
                  <a:pt x="87086" y="29029"/>
                  <a:pt x="78583" y="0"/>
                  <a:pt x="58057" y="0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8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16" y="-10976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/>
              <a:t>x86 cpu</a:t>
            </a:r>
            <a:endParaRPr lang="en-US" sz="20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588224" y="627683"/>
            <a:ext cx="1224136" cy="3593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83740" y="94675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07023" y="13407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83740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83740" y="194177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74320" y="223296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74320" y="246939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07023" y="269482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83740" y="297850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48966" y="321297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07023" y="34290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48966" y="371703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74320" y="393305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04248" y="443711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09530" y="38157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65669" y="221959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77586" y="244585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69369" y="269788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56091" y="295382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46967" y="316245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74405" y="341448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83962" y="36739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46967" y="191439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34507" y="15420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45135" y="136661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66839" y="1663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76256" y="19329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71143" y="217226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74035" y="241157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897318" y="26805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889101" y="291755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11248" y="31723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17624" y="33961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11248" y="366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6821852" y="5725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45135" y="915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897318" y="3853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80483c4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ffffd5ec</a:t>
            </a:r>
          </a:p>
        </p:txBody>
      </p:sp>
    </p:spTree>
    <p:extLst>
      <p:ext uri="{BB962C8B-B14F-4D97-AF65-F5344CB8AC3E}">
        <p14:creationId xmlns:p14="http://schemas.microsoft.com/office/powerpoint/2010/main" val="63537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702E63-2FB9-4C4C-8986-C28F7869C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2710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cpu execution cycle</a:t>
            </a:r>
            <a:r>
              <a:rPr lang="en-US" sz="2800"/>
              <a:t>:</a:t>
            </a:r>
            <a:br>
              <a:rPr lang="en-US" sz="2800"/>
            </a:b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1CEC4-2E53-4946-9BCB-F42101FE0C52}"/>
              </a:ext>
            </a:extLst>
          </p:cNvPr>
          <p:cNvSpPr txBox="1"/>
          <p:nvPr/>
        </p:nvSpPr>
        <p:spPr>
          <a:xfrm>
            <a:off x="3491880" y="16099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fetch next instruction (pointed by </a:t>
            </a:r>
            <a:r>
              <a:rPr lang="en-US">
                <a:solidFill>
                  <a:srgbClr val="FF0000"/>
                </a:solidFill>
              </a:rPr>
              <a:t>eip</a:t>
            </a:r>
            <a:r>
              <a:rPr lang="en-US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3A244B-C223-4307-B5DB-64C7193A47AA}"/>
              </a:ext>
            </a:extLst>
          </p:cNvPr>
          <p:cNvSpPr txBox="1"/>
          <p:nvPr/>
        </p:nvSpPr>
        <p:spPr>
          <a:xfrm>
            <a:off x="4572000" y="25642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update eip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07547F-56AF-4143-80CE-1FCCEAD31961}"/>
              </a:ext>
            </a:extLst>
          </p:cNvPr>
          <p:cNvSpPr txBox="1"/>
          <p:nvPr/>
        </p:nvSpPr>
        <p:spPr>
          <a:xfrm>
            <a:off x="3887924" y="3490347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execute fetched instruction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FE0A2F4-259F-4AA4-A113-3453EDF7C66A}"/>
              </a:ext>
            </a:extLst>
          </p:cNvPr>
          <p:cNvCxnSpPr>
            <a:endCxn id="6" idx="0"/>
          </p:cNvCxnSpPr>
          <p:nvPr/>
        </p:nvCxnSpPr>
        <p:spPr>
          <a:xfrm>
            <a:off x="5292080" y="2087123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200E5FB6-C411-48FF-BA25-C91336C27A1B}"/>
              </a:ext>
            </a:extLst>
          </p:cNvPr>
          <p:cNvCxnSpPr/>
          <p:nvPr/>
        </p:nvCxnSpPr>
        <p:spPr>
          <a:xfrm>
            <a:off x="5292080" y="2978140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A0539072-359F-4034-B2A4-15C8B679D2C6}"/>
              </a:ext>
            </a:extLst>
          </p:cNvPr>
          <p:cNvSpPr/>
          <p:nvPr/>
        </p:nvSpPr>
        <p:spPr>
          <a:xfrm>
            <a:off x="2572229" y="894371"/>
            <a:ext cx="2855244" cy="4230816"/>
          </a:xfrm>
          <a:custGeom>
            <a:avLst/>
            <a:gdLst>
              <a:gd name="connsiteX0" fmla="*/ 2675899 w 2855244"/>
              <a:gd name="connsiteY0" fmla="*/ 3128157 h 4230816"/>
              <a:gd name="connsiteX1" fmla="*/ 2666934 w 2855244"/>
              <a:gd name="connsiteY1" fmla="*/ 3235734 h 4230816"/>
              <a:gd name="connsiteX2" fmla="*/ 2640040 w 2855244"/>
              <a:gd name="connsiteY2" fmla="*/ 3334345 h 4230816"/>
              <a:gd name="connsiteX3" fmla="*/ 2622110 w 2855244"/>
              <a:gd name="connsiteY3" fmla="*/ 3352275 h 4230816"/>
              <a:gd name="connsiteX4" fmla="*/ 2595216 w 2855244"/>
              <a:gd name="connsiteY4" fmla="*/ 3406063 h 4230816"/>
              <a:gd name="connsiteX5" fmla="*/ 2586251 w 2855244"/>
              <a:gd name="connsiteY5" fmla="*/ 3432957 h 4230816"/>
              <a:gd name="connsiteX6" fmla="*/ 2568322 w 2855244"/>
              <a:gd name="connsiteY6" fmla="*/ 3450887 h 4230816"/>
              <a:gd name="connsiteX7" fmla="*/ 2532463 w 2855244"/>
              <a:gd name="connsiteY7" fmla="*/ 3504675 h 4230816"/>
              <a:gd name="connsiteX8" fmla="*/ 2523499 w 2855244"/>
              <a:gd name="connsiteY8" fmla="*/ 3540534 h 4230816"/>
              <a:gd name="connsiteX9" fmla="*/ 2496604 w 2855244"/>
              <a:gd name="connsiteY9" fmla="*/ 3576393 h 4230816"/>
              <a:gd name="connsiteX10" fmla="*/ 2478675 w 2855244"/>
              <a:gd name="connsiteY10" fmla="*/ 3603287 h 4230816"/>
              <a:gd name="connsiteX11" fmla="*/ 2451781 w 2855244"/>
              <a:gd name="connsiteY11" fmla="*/ 3657075 h 4230816"/>
              <a:gd name="connsiteX12" fmla="*/ 2406957 w 2855244"/>
              <a:gd name="connsiteY12" fmla="*/ 3710863 h 4230816"/>
              <a:gd name="connsiteX13" fmla="*/ 2397993 w 2855244"/>
              <a:gd name="connsiteY13" fmla="*/ 3755687 h 4230816"/>
              <a:gd name="connsiteX14" fmla="*/ 2371099 w 2855244"/>
              <a:gd name="connsiteY14" fmla="*/ 3791545 h 4230816"/>
              <a:gd name="connsiteX15" fmla="*/ 2353169 w 2855244"/>
              <a:gd name="connsiteY15" fmla="*/ 3827404 h 4230816"/>
              <a:gd name="connsiteX16" fmla="*/ 2344204 w 2855244"/>
              <a:gd name="connsiteY16" fmla="*/ 3854298 h 4230816"/>
              <a:gd name="connsiteX17" fmla="*/ 2308346 w 2855244"/>
              <a:gd name="connsiteY17" fmla="*/ 3908087 h 4230816"/>
              <a:gd name="connsiteX18" fmla="*/ 2299381 w 2855244"/>
              <a:gd name="connsiteY18" fmla="*/ 3934981 h 4230816"/>
              <a:gd name="connsiteX19" fmla="*/ 2218699 w 2855244"/>
              <a:gd name="connsiteY19" fmla="*/ 4033593 h 4230816"/>
              <a:gd name="connsiteX20" fmla="*/ 2191804 w 2855244"/>
              <a:gd name="connsiteY20" fmla="*/ 4051522 h 4230816"/>
              <a:gd name="connsiteX21" fmla="*/ 2182840 w 2855244"/>
              <a:gd name="connsiteY21" fmla="*/ 4078416 h 4230816"/>
              <a:gd name="connsiteX22" fmla="*/ 2155946 w 2855244"/>
              <a:gd name="connsiteY22" fmla="*/ 4096345 h 4230816"/>
              <a:gd name="connsiteX23" fmla="*/ 2138016 w 2855244"/>
              <a:gd name="connsiteY23" fmla="*/ 4114275 h 4230816"/>
              <a:gd name="connsiteX24" fmla="*/ 2111122 w 2855244"/>
              <a:gd name="connsiteY24" fmla="*/ 4132204 h 4230816"/>
              <a:gd name="connsiteX25" fmla="*/ 2093193 w 2855244"/>
              <a:gd name="connsiteY25" fmla="*/ 4150134 h 4230816"/>
              <a:gd name="connsiteX26" fmla="*/ 1976651 w 2855244"/>
              <a:gd name="connsiteY26" fmla="*/ 4203922 h 4230816"/>
              <a:gd name="connsiteX27" fmla="*/ 1887004 w 2855244"/>
              <a:gd name="connsiteY27" fmla="*/ 4221851 h 4230816"/>
              <a:gd name="connsiteX28" fmla="*/ 1851146 w 2855244"/>
              <a:gd name="connsiteY28" fmla="*/ 4230816 h 4230816"/>
              <a:gd name="connsiteX29" fmla="*/ 1017428 w 2855244"/>
              <a:gd name="connsiteY29" fmla="*/ 4221851 h 4230816"/>
              <a:gd name="connsiteX30" fmla="*/ 954675 w 2855244"/>
              <a:gd name="connsiteY30" fmla="*/ 4185993 h 4230816"/>
              <a:gd name="connsiteX31" fmla="*/ 865028 w 2855244"/>
              <a:gd name="connsiteY31" fmla="*/ 4159098 h 4230816"/>
              <a:gd name="connsiteX32" fmla="*/ 766416 w 2855244"/>
              <a:gd name="connsiteY32" fmla="*/ 4114275 h 4230816"/>
              <a:gd name="connsiteX33" fmla="*/ 703663 w 2855244"/>
              <a:gd name="connsiteY33" fmla="*/ 4078416 h 4230816"/>
              <a:gd name="connsiteX34" fmla="*/ 667804 w 2855244"/>
              <a:gd name="connsiteY34" fmla="*/ 4069451 h 4230816"/>
              <a:gd name="connsiteX35" fmla="*/ 640910 w 2855244"/>
              <a:gd name="connsiteY35" fmla="*/ 4060487 h 4230816"/>
              <a:gd name="connsiteX36" fmla="*/ 605051 w 2855244"/>
              <a:gd name="connsiteY36" fmla="*/ 4033593 h 4230816"/>
              <a:gd name="connsiteX37" fmla="*/ 587122 w 2855244"/>
              <a:gd name="connsiteY37" fmla="*/ 4015663 h 4230816"/>
              <a:gd name="connsiteX38" fmla="*/ 506440 w 2855244"/>
              <a:gd name="connsiteY38" fmla="*/ 3943945 h 4230816"/>
              <a:gd name="connsiteX39" fmla="*/ 470581 w 2855244"/>
              <a:gd name="connsiteY39" fmla="*/ 3908087 h 4230816"/>
              <a:gd name="connsiteX40" fmla="*/ 416793 w 2855244"/>
              <a:gd name="connsiteY40" fmla="*/ 3827404 h 4230816"/>
              <a:gd name="connsiteX41" fmla="*/ 363004 w 2855244"/>
              <a:gd name="connsiteY41" fmla="*/ 3746722 h 4230816"/>
              <a:gd name="connsiteX42" fmla="*/ 300251 w 2855244"/>
              <a:gd name="connsiteY42" fmla="*/ 3666040 h 4230816"/>
              <a:gd name="connsiteX43" fmla="*/ 282322 w 2855244"/>
              <a:gd name="connsiteY43" fmla="*/ 3612251 h 4230816"/>
              <a:gd name="connsiteX44" fmla="*/ 273357 w 2855244"/>
              <a:gd name="connsiteY44" fmla="*/ 3567428 h 4230816"/>
              <a:gd name="connsiteX45" fmla="*/ 255428 w 2855244"/>
              <a:gd name="connsiteY45" fmla="*/ 3549498 h 4230816"/>
              <a:gd name="connsiteX46" fmla="*/ 201640 w 2855244"/>
              <a:gd name="connsiteY46" fmla="*/ 3370204 h 4230816"/>
              <a:gd name="connsiteX47" fmla="*/ 183710 w 2855244"/>
              <a:gd name="connsiteY47" fmla="*/ 3280557 h 4230816"/>
              <a:gd name="connsiteX48" fmla="*/ 174746 w 2855244"/>
              <a:gd name="connsiteY48" fmla="*/ 3253663 h 4230816"/>
              <a:gd name="connsiteX49" fmla="*/ 156816 w 2855244"/>
              <a:gd name="connsiteY49" fmla="*/ 3190910 h 4230816"/>
              <a:gd name="connsiteX50" fmla="*/ 147851 w 2855244"/>
              <a:gd name="connsiteY50" fmla="*/ 3146087 h 4230816"/>
              <a:gd name="connsiteX51" fmla="*/ 129922 w 2855244"/>
              <a:gd name="connsiteY51" fmla="*/ 3101263 h 4230816"/>
              <a:gd name="connsiteX52" fmla="*/ 111993 w 2855244"/>
              <a:gd name="connsiteY52" fmla="*/ 3029545 h 4230816"/>
              <a:gd name="connsiteX53" fmla="*/ 103028 w 2855244"/>
              <a:gd name="connsiteY53" fmla="*/ 3002651 h 4230816"/>
              <a:gd name="connsiteX54" fmla="*/ 94063 w 2855244"/>
              <a:gd name="connsiteY54" fmla="*/ 2904040 h 4230816"/>
              <a:gd name="connsiteX55" fmla="*/ 67169 w 2855244"/>
              <a:gd name="connsiteY55" fmla="*/ 2823357 h 4230816"/>
              <a:gd name="connsiteX56" fmla="*/ 49240 w 2855244"/>
              <a:gd name="connsiteY56" fmla="*/ 2715781 h 4230816"/>
              <a:gd name="connsiteX57" fmla="*/ 31310 w 2855244"/>
              <a:gd name="connsiteY57" fmla="*/ 2509593 h 4230816"/>
              <a:gd name="connsiteX58" fmla="*/ 13381 w 2855244"/>
              <a:gd name="connsiteY58" fmla="*/ 1864134 h 4230816"/>
              <a:gd name="connsiteX59" fmla="*/ 40275 w 2855244"/>
              <a:gd name="connsiteY59" fmla="*/ 1245569 h 4230816"/>
              <a:gd name="connsiteX60" fmla="*/ 49240 w 2855244"/>
              <a:gd name="connsiteY60" fmla="*/ 1164887 h 4230816"/>
              <a:gd name="connsiteX61" fmla="*/ 67169 w 2855244"/>
              <a:gd name="connsiteY61" fmla="*/ 1137993 h 4230816"/>
              <a:gd name="connsiteX62" fmla="*/ 85099 w 2855244"/>
              <a:gd name="connsiteY62" fmla="*/ 1066275 h 4230816"/>
              <a:gd name="connsiteX63" fmla="*/ 138887 w 2855244"/>
              <a:gd name="connsiteY63" fmla="*/ 860087 h 4230816"/>
              <a:gd name="connsiteX64" fmla="*/ 192675 w 2855244"/>
              <a:gd name="connsiteY64" fmla="*/ 734581 h 4230816"/>
              <a:gd name="connsiteX65" fmla="*/ 228534 w 2855244"/>
              <a:gd name="connsiteY65" fmla="*/ 716651 h 4230816"/>
              <a:gd name="connsiteX66" fmla="*/ 255428 w 2855244"/>
              <a:gd name="connsiteY66" fmla="*/ 662863 h 4230816"/>
              <a:gd name="connsiteX67" fmla="*/ 264393 w 2855244"/>
              <a:gd name="connsiteY67" fmla="*/ 600110 h 4230816"/>
              <a:gd name="connsiteX68" fmla="*/ 282322 w 2855244"/>
              <a:gd name="connsiteY68" fmla="*/ 573216 h 4230816"/>
              <a:gd name="connsiteX69" fmla="*/ 291287 w 2855244"/>
              <a:gd name="connsiteY69" fmla="*/ 546322 h 4230816"/>
              <a:gd name="connsiteX70" fmla="*/ 300251 w 2855244"/>
              <a:gd name="connsiteY70" fmla="*/ 501498 h 4230816"/>
              <a:gd name="connsiteX71" fmla="*/ 327146 w 2855244"/>
              <a:gd name="connsiteY71" fmla="*/ 474604 h 4230816"/>
              <a:gd name="connsiteX72" fmla="*/ 345075 w 2855244"/>
              <a:gd name="connsiteY72" fmla="*/ 420816 h 4230816"/>
              <a:gd name="connsiteX73" fmla="*/ 389899 w 2855244"/>
              <a:gd name="connsiteY73" fmla="*/ 375993 h 4230816"/>
              <a:gd name="connsiteX74" fmla="*/ 416793 w 2855244"/>
              <a:gd name="connsiteY74" fmla="*/ 349098 h 4230816"/>
              <a:gd name="connsiteX75" fmla="*/ 434722 w 2855244"/>
              <a:gd name="connsiteY75" fmla="*/ 322204 h 4230816"/>
              <a:gd name="connsiteX76" fmla="*/ 515404 w 2855244"/>
              <a:gd name="connsiteY76" fmla="*/ 304275 h 4230816"/>
              <a:gd name="connsiteX77" fmla="*/ 533334 w 2855244"/>
              <a:gd name="connsiteY77" fmla="*/ 286345 h 4230816"/>
              <a:gd name="connsiteX78" fmla="*/ 649875 w 2855244"/>
              <a:gd name="connsiteY78" fmla="*/ 259451 h 4230816"/>
              <a:gd name="connsiteX79" fmla="*/ 721593 w 2855244"/>
              <a:gd name="connsiteY79" fmla="*/ 241522 h 4230816"/>
              <a:gd name="connsiteX80" fmla="*/ 766416 w 2855244"/>
              <a:gd name="connsiteY80" fmla="*/ 232557 h 4230816"/>
              <a:gd name="connsiteX81" fmla="*/ 882957 w 2855244"/>
              <a:gd name="connsiteY81" fmla="*/ 205663 h 4230816"/>
              <a:gd name="connsiteX82" fmla="*/ 900887 w 2855244"/>
              <a:gd name="connsiteY82" fmla="*/ 187734 h 4230816"/>
              <a:gd name="connsiteX83" fmla="*/ 990534 w 2855244"/>
              <a:gd name="connsiteY83" fmla="*/ 169804 h 4230816"/>
              <a:gd name="connsiteX84" fmla="*/ 1044322 w 2855244"/>
              <a:gd name="connsiteY84" fmla="*/ 142910 h 4230816"/>
              <a:gd name="connsiteX85" fmla="*/ 1169828 w 2855244"/>
              <a:gd name="connsiteY85" fmla="*/ 116016 h 4230816"/>
              <a:gd name="connsiteX86" fmla="*/ 1214651 w 2855244"/>
              <a:gd name="connsiteY86" fmla="*/ 107051 h 4230816"/>
              <a:gd name="connsiteX87" fmla="*/ 1232581 w 2855244"/>
              <a:gd name="connsiteY87" fmla="*/ 89122 h 4230816"/>
              <a:gd name="connsiteX88" fmla="*/ 1349122 w 2855244"/>
              <a:gd name="connsiteY88" fmla="*/ 62228 h 4230816"/>
              <a:gd name="connsiteX89" fmla="*/ 1429804 w 2855244"/>
              <a:gd name="connsiteY89" fmla="*/ 44298 h 4230816"/>
              <a:gd name="connsiteX90" fmla="*/ 1555310 w 2855244"/>
              <a:gd name="connsiteY90" fmla="*/ 35334 h 4230816"/>
              <a:gd name="connsiteX91" fmla="*/ 2469710 w 2855244"/>
              <a:gd name="connsiteY91" fmla="*/ 26369 h 4230816"/>
              <a:gd name="connsiteX92" fmla="*/ 2541428 w 2855244"/>
              <a:gd name="connsiteY92" fmla="*/ 53263 h 4230816"/>
              <a:gd name="connsiteX93" fmla="*/ 2631075 w 2855244"/>
              <a:gd name="connsiteY93" fmla="*/ 80157 h 4230816"/>
              <a:gd name="connsiteX94" fmla="*/ 2649004 w 2855244"/>
              <a:gd name="connsiteY94" fmla="*/ 107051 h 4230816"/>
              <a:gd name="connsiteX95" fmla="*/ 2702793 w 2855244"/>
              <a:gd name="connsiteY95" fmla="*/ 142910 h 4230816"/>
              <a:gd name="connsiteX96" fmla="*/ 2729687 w 2855244"/>
              <a:gd name="connsiteY96" fmla="*/ 160840 h 4230816"/>
              <a:gd name="connsiteX97" fmla="*/ 2756581 w 2855244"/>
              <a:gd name="connsiteY97" fmla="*/ 187734 h 4230816"/>
              <a:gd name="connsiteX98" fmla="*/ 2765546 w 2855244"/>
              <a:gd name="connsiteY98" fmla="*/ 214628 h 4230816"/>
              <a:gd name="connsiteX99" fmla="*/ 2810369 w 2855244"/>
              <a:gd name="connsiteY99" fmla="*/ 268416 h 4230816"/>
              <a:gd name="connsiteX100" fmla="*/ 2846228 w 2855244"/>
              <a:gd name="connsiteY100" fmla="*/ 340134 h 4230816"/>
              <a:gd name="connsiteX101" fmla="*/ 2846228 w 2855244"/>
              <a:gd name="connsiteY101" fmla="*/ 564251 h 4230816"/>
              <a:gd name="connsiteX102" fmla="*/ 2828299 w 2855244"/>
              <a:gd name="connsiteY102" fmla="*/ 618040 h 4230816"/>
              <a:gd name="connsiteX103" fmla="*/ 2801404 w 2855244"/>
              <a:gd name="connsiteY103" fmla="*/ 716651 h 4230816"/>
              <a:gd name="connsiteX104" fmla="*/ 2792440 w 2855244"/>
              <a:gd name="connsiteY104" fmla="*/ 743545 h 4230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2855244" h="4230816">
                <a:moveTo>
                  <a:pt x="2675899" y="3128157"/>
                </a:moveTo>
                <a:cubicBezTo>
                  <a:pt x="2689989" y="3198615"/>
                  <a:pt x="2687821" y="3152188"/>
                  <a:pt x="2666934" y="3235734"/>
                </a:cubicBezTo>
                <a:cubicBezTo>
                  <a:pt x="2662266" y="3254406"/>
                  <a:pt x="2652860" y="3321525"/>
                  <a:pt x="2640040" y="3334345"/>
                </a:cubicBezTo>
                <a:lnTo>
                  <a:pt x="2622110" y="3352275"/>
                </a:lnTo>
                <a:cubicBezTo>
                  <a:pt x="2599581" y="3419866"/>
                  <a:pt x="2629970" y="3336558"/>
                  <a:pt x="2595216" y="3406063"/>
                </a:cubicBezTo>
                <a:cubicBezTo>
                  <a:pt x="2590990" y="3414515"/>
                  <a:pt x="2591113" y="3424854"/>
                  <a:pt x="2586251" y="3432957"/>
                </a:cubicBezTo>
                <a:cubicBezTo>
                  <a:pt x="2581903" y="3440205"/>
                  <a:pt x="2573393" y="3444125"/>
                  <a:pt x="2568322" y="3450887"/>
                </a:cubicBezTo>
                <a:cubicBezTo>
                  <a:pt x="2555393" y="3468126"/>
                  <a:pt x="2532463" y="3504675"/>
                  <a:pt x="2532463" y="3504675"/>
                </a:cubicBezTo>
                <a:cubicBezTo>
                  <a:pt x="2529475" y="3516628"/>
                  <a:pt x="2529009" y="3529514"/>
                  <a:pt x="2523499" y="3540534"/>
                </a:cubicBezTo>
                <a:cubicBezTo>
                  <a:pt x="2516817" y="3553898"/>
                  <a:pt x="2505289" y="3564235"/>
                  <a:pt x="2496604" y="3576393"/>
                </a:cubicBezTo>
                <a:cubicBezTo>
                  <a:pt x="2490342" y="3585160"/>
                  <a:pt x="2484651" y="3594322"/>
                  <a:pt x="2478675" y="3603287"/>
                </a:cubicBezTo>
                <a:cubicBezTo>
                  <a:pt x="2456564" y="3691727"/>
                  <a:pt x="2486034" y="3599986"/>
                  <a:pt x="2451781" y="3657075"/>
                </a:cubicBezTo>
                <a:cubicBezTo>
                  <a:pt x="2418181" y="3713076"/>
                  <a:pt x="2481856" y="3654689"/>
                  <a:pt x="2406957" y="3710863"/>
                </a:cubicBezTo>
                <a:cubicBezTo>
                  <a:pt x="2403969" y="3725804"/>
                  <a:pt x="2404181" y="3741763"/>
                  <a:pt x="2397993" y="3755687"/>
                </a:cubicBezTo>
                <a:cubicBezTo>
                  <a:pt x="2391925" y="3769340"/>
                  <a:pt x="2379018" y="3778875"/>
                  <a:pt x="2371099" y="3791545"/>
                </a:cubicBezTo>
                <a:cubicBezTo>
                  <a:pt x="2364016" y="3802878"/>
                  <a:pt x="2358433" y="3815121"/>
                  <a:pt x="2353169" y="3827404"/>
                </a:cubicBezTo>
                <a:cubicBezTo>
                  <a:pt x="2349447" y="3836090"/>
                  <a:pt x="2348793" y="3846038"/>
                  <a:pt x="2344204" y="3854298"/>
                </a:cubicBezTo>
                <a:cubicBezTo>
                  <a:pt x="2333739" y="3873135"/>
                  <a:pt x="2315160" y="3887644"/>
                  <a:pt x="2308346" y="3908087"/>
                </a:cubicBezTo>
                <a:cubicBezTo>
                  <a:pt x="2305358" y="3917052"/>
                  <a:pt x="2303970" y="3926721"/>
                  <a:pt x="2299381" y="3934981"/>
                </a:cubicBezTo>
                <a:cubicBezTo>
                  <a:pt x="2282413" y="3965524"/>
                  <a:pt x="2248742" y="4013566"/>
                  <a:pt x="2218699" y="4033593"/>
                </a:cubicBezTo>
                <a:lnTo>
                  <a:pt x="2191804" y="4051522"/>
                </a:lnTo>
                <a:cubicBezTo>
                  <a:pt x="2188816" y="4060487"/>
                  <a:pt x="2188743" y="4071037"/>
                  <a:pt x="2182840" y="4078416"/>
                </a:cubicBezTo>
                <a:cubicBezTo>
                  <a:pt x="2176110" y="4086829"/>
                  <a:pt x="2164359" y="4089614"/>
                  <a:pt x="2155946" y="4096345"/>
                </a:cubicBezTo>
                <a:cubicBezTo>
                  <a:pt x="2149346" y="4101625"/>
                  <a:pt x="2144616" y="4108995"/>
                  <a:pt x="2138016" y="4114275"/>
                </a:cubicBezTo>
                <a:cubicBezTo>
                  <a:pt x="2129603" y="4121006"/>
                  <a:pt x="2119535" y="4125473"/>
                  <a:pt x="2111122" y="4132204"/>
                </a:cubicBezTo>
                <a:cubicBezTo>
                  <a:pt x="2104522" y="4137484"/>
                  <a:pt x="2100441" y="4145785"/>
                  <a:pt x="2093193" y="4150134"/>
                </a:cubicBezTo>
                <a:cubicBezTo>
                  <a:pt x="2079178" y="4158543"/>
                  <a:pt x="2002883" y="4196927"/>
                  <a:pt x="1976651" y="4203922"/>
                </a:cubicBezTo>
                <a:cubicBezTo>
                  <a:pt x="1947206" y="4211774"/>
                  <a:pt x="1916568" y="4214460"/>
                  <a:pt x="1887004" y="4221851"/>
                </a:cubicBezTo>
                <a:lnTo>
                  <a:pt x="1851146" y="4230816"/>
                </a:lnTo>
                <a:lnTo>
                  <a:pt x="1017428" y="4221851"/>
                </a:lnTo>
                <a:cubicBezTo>
                  <a:pt x="961169" y="4220691"/>
                  <a:pt x="998616" y="4210405"/>
                  <a:pt x="954675" y="4185993"/>
                </a:cubicBezTo>
                <a:cubicBezTo>
                  <a:pt x="936817" y="4176072"/>
                  <a:pt x="888178" y="4164886"/>
                  <a:pt x="865028" y="4159098"/>
                </a:cubicBezTo>
                <a:cubicBezTo>
                  <a:pt x="743964" y="4086461"/>
                  <a:pt x="901850" y="4176783"/>
                  <a:pt x="766416" y="4114275"/>
                </a:cubicBezTo>
                <a:cubicBezTo>
                  <a:pt x="744541" y="4104179"/>
                  <a:pt x="725595" y="4088385"/>
                  <a:pt x="703663" y="4078416"/>
                </a:cubicBezTo>
                <a:cubicBezTo>
                  <a:pt x="692446" y="4073318"/>
                  <a:pt x="679651" y="4072836"/>
                  <a:pt x="667804" y="4069451"/>
                </a:cubicBezTo>
                <a:cubicBezTo>
                  <a:pt x="658718" y="4066855"/>
                  <a:pt x="649875" y="4063475"/>
                  <a:pt x="640910" y="4060487"/>
                </a:cubicBezTo>
                <a:cubicBezTo>
                  <a:pt x="628957" y="4051522"/>
                  <a:pt x="616529" y="4043158"/>
                  <a:pt x="605051" y="4033593"/>
                </a:cubicBezTo>
                <a:cubicBezTo>
                  <a:pt x="598558" y="4028182"/>
                  <a:pt x="593615" y="4021074"/>
                  <a:pt x="587122" y="4015663"/>
                </a:cubicBezTo>
                <a:cubicBezTo>
                  <a:pt x="507964" y="3949697"/>
                  <a:pt x="599156" y="4036661"/>
                  <a:pt x="506440" y="3943945"/>
                </a:cubicBezTo>
                <a:cubicBezTo>
                  <a:pt x="494487" y="3931992"/>
                  <a:pt x="479957" y="3922152"/>
                  <a:pt x="470581" y="3908087"/>
                </a:cubicBezTo>
                <a:lnTo>
                  <a:pt x="416793" y="3827404"/>
                </a:lnTo>
                <a:cubicBezTo>
                  <a:pt x="400473" y="3762126"/>
                  <a:pt x="420365" y="3815555"/>
                  <a:pt x="363004" y="3746722"/>
                </a:cubicBezTo>
                <a:cubicBezTo>
                  <a:pt x="263540" y="3627366"/>
                  <a:pt x="352709" y="3718495"/>
                  <a:pt x="300251" y="3666040"/>
                </a:cubicBezTo>
                <a:cubicBezTo>
                  <a:pt x="294275" y="3648110"/>
                  <a:pt x="287295" y="3630485"/>
                  <a:pt x="282322" y="3612251"/>
                </a:cubicBezTo>
                <a:cubicBezTo>
                  <a:pt x="278313" y="3597551"/>
                  <a:pt x="279359" y="3581433"/>
                  <a:pt x="273357" y="3567428"/>
                </a:cubicBezTo>
                <a:cubicBezTo>
                  <a:pt x="270028" y="3559659"/>
                  <a:pt x="261404" y="3555475"/>
                  <a:pt x="255428" y="3549498"/>
                </a:cubicBezTo>
                <a:cubicBezTo>
                  <a:pt x="203171" y="3314336"/>
                  <a:pt x="280863" y="3647482"/>
                  <a:pt x="201640" y="3370204"/>
                </a:cubicBezTo>
                <a:cubicBezTo>
                  <a:pt x="193268" y="3340902"/>
                  <a:pt x="190562" y="3310251"/>
                  <a:pt x="183710" y="3280557"/>
                </a:cubicBezTo>
                <a:cubicBezTo>
                  <a:pt x="181585" y="3271349"/>
                  <a:pt x="177461" y="3262714"/>
                  <a:pt x="174746" y="3253663"/>
                </a:cubicBezTo>
                <a:cubicBezTo>
                  <a:pt x="168495" y="3232826"/>
                  <a:pt x="162092" y="3212015"/>
                  <a:pt x="156816" y="3190910"/>
                </a:cubicBezTo>
                <a:cubicBezTo>
                  <a:pt x="153120" y="3176128"/>
                  <a:pt x="152229" y="3160681"/>
                  <a:pt x="147851" y="3146087"/>
                </a:cubicBezTo>
                <a:cubicBezTo>
                  <a:pt x="143227" y="3130673"/>
                  <a:pt x="134654" y="3116644"/>
                  <a:pt x="129922" y="3101263"/>
                </a:cubicBezTo>
                <a:cubicBezTo>
                  <a:pt x="122675" y="3077711"/>
                  <a:pt x="119786" y="3052922"/>
                  <a:pt x="111993" y="3029545"/>
                </a:cubicBezTo>
                <a:lnTo>
                  <a:pt x="103028" y="3002651"/>
                </a:lnTo>
                <a:cubicBezTo>
                  <a:pt x="100040" y="2969781"/>
                  <a:pt x="98425" y="2936756"/>
                  <a:pt x="94063" y="2904040"/>
                </a:cubicBezTo>
                <a:cubicBezTo>
                  <a:pt x="90202" y="2875083"/>
                  <a:pt x="77912" y="2850215"/>
                  <a:pt x="67169" y="2823357"/>
                </a:cubicBezTo>
                <a:cubicBezTo>
                  <a:pt x="61193" y="2787498"/>
                  <a:pt x="53368" y="2751899"/>
                  <a:pt x="49240" y="2715781"/>
                </a:cubicBezTo>
                <a:cubicBezTo>
                  <a:pt x="41407" y="2647238"/>
                  <a:pt x="31310" y="2509593"/>
                  <a:pt x="31310" y="2509593"/>
                </a:cubicBezTo>
                <a:cubicBezTo>
                  <a:pt x="25334" y="2294440"/>
                  <a:pt x="14987" y="2079364"/>
                  <a:pt x="13381" y="1864134"/>
                </a:cubicBezTo>
                <a:cubicBezTo>
                  <a:pt x="9418" y="1333047"/>
                  <a:pt x="-26998" y="1481031"/>
                  <a:pt x="40275" y="1245569"/>
                </a:cubicBezTo>
                <a:cubicBezTo>
                  <a:pt x="43263" y="1218675"/>
                  <a:pt x="42677" y="1191139"/>
                  <a:pt x="49240" y="1164887"/>
                </a:cubicBezTo>
                <a:cubicBezTo>
                  <a:pt x="51853" y="1154435"/>
                  <a:pt x="63487" y="1148118"/>
                  <a:pt x="67169" y="1137993"/>
                </a:cubicBezTo>
                <a:cubicBezTo>
                  <a:pt x="75590" y="1114835"/>
                  <a:pt x="80023" y="1090388"/>
                  <a:pt x="85099" y="1066275"/>
                </a:cubicBezTo>
                <a:cubicBezTo>
                  <a:pt x="108905" y="953199"/>
                  <a:pt x="93464" y="973648"/>
                  <a:pt x="138887" y="860087"/>
                </a:cubicBezTo>
                <a:cubicBezTo>
                  <a:pt x="149718" y="833008"/>
                  <a:pt x="183251" y="747539"/>
                  <a:pt x="192675" y="734581"/>
                </a:cubicBezTo>
                <a:cubicBezTo>
                  <a:pt x="200535" y="723773"/>
                  <a:pt x="216581" y="722628"/>
                  <a:pt x="228534" y="716651"/>
                </a:cubicBezTo>
                <a:cubicBezTo>
                  <a:pt x="243644" y="693986"/>
                  <a:pt x="250126" y="689373"/>
                  <a:pt x="255428" y="662863"/>
                </a:cubicBezTo>
                <a:cubicBezTo>
                  <a:pt x="259572" y="642143"/>
                  <a:pt x="258321" y="620349"/>
                  <a:pt x="264393" y="600110"/>
                </a:cubicBezTo>
                <a:cubicBezTo>
                  <a:pt x="267489" y="589790"/>
                  <a:pt x="277504" y="582853"/>
                  <a:pt x="282322" y="573216"/>
                </a:cubicBezTo>
                <a:cubicBezTo>
                  <a:pt x="286548" y="564764"/>
                  <a:pt x="288995" y="555489"/>
                  <a:pt x="291287" y="546322"/>
                </a:cubicBezTo>
                <a:cubicBezTo>
                  <a:pt x="294982" y="531540"/>
                  <a:pt x="293437" y="515127"/>
                  <a:pt x="300251" y="501498"/>
                </a:cubicBezTo>
                <a:cubicBezTo>
                  <a:pt x="305921" y="490158"/>
                  <a:pt x="318181" y="483569"/>
                  <a:pt x="327146" y="474604"/>
                </a:cubicBezTo>
                <a:cubicBezTo>
                  <a:pt x="333122" y="456675"/>
                  <a:pt x="331711" y="434180"/>
                  <a:pt x="345075" y="420816"/>
                </a:cubicBezTo>
                <a:lnTo>
                  <a:pt x="389899" y="375993"/>
                </a:lnTo>
                <a:cubicBezTo>
                  <a:pt x="398864" y="367028"/>
                  <a:pt x="409760" y="359647"/>
                  <a:pt x="416793" y="349098"/>
                </a:cubicBezTo>
                <a:cubicBezTo>
                  <a:pt x="422769" y="340133"/>
                  <a:pt x="426309" y="328934"/>
                  <a:pt x="434722" y="322204"/>
                </a:cubicBezTo>
                <a:cubicBezTo>
                  <a:pt x="446335" y="312913"/>
                  <a:pt x="514858" y="304366"/>
                  <a:pt x="515404" y="304275"/>
                </a:cubicBezTo>
                <a:cubicBezTo>
                  <a:pt x="521381" y="298298"/>
                  <a:pt x="526301" y="291033"/>
                  <a:pt x="533334" y="286345"/>
                </a:cubicBezTo>
                <a:cubicBezTo>
                  <a:pt x="575376" y="258317"/>
                  <a:pt x="592398" y="265838"/>
                  <a:pt x="649875" y="259451"/>
                </a:cubicBezTo>
                <a:lnTo>
                  <a:pt x="721593" y="241522"/>
                </a:lnTo>
                <a:cubicBezTo>
                  <a:pt x="736440" y="238096"/>
                  <a:pt x="751569" y="235983"/>
                  <a:pt x="766416" y="232557"/>
                </a:cubicBezTo>
                <a:cubicBezTo>
                  <a:pt x="906978" y="200120"/>
                  <a:pt x="780542" y="226147"/>
                  <a:pt x="882957" y="205663"/>
                </a:cubicBezTo>
                <a:cubicBezTo>
                  <a:pt x="888934" y="199687"/>
                  <a:pt x="893327" y="191514"/>
                  <a:pt x="900887" y="187734"/>
                </a:cubicBezTo>
                <a:cubicBezTo>
                  <a:pt x="914261" y="181047"/>
                  <a:pt x="983779" y="170930"/>
                  <a:pt x="990534" y="169804"/>
                </a:cubicBezTo>
                <a:cubicBezTo>
                  <a:pt x="1008463" y="160839"/>
                  <a:pt x="1025444" y="149652"/>
                  <a:pt x="1044322" y="142910"/>
                </a:cubicBezTo>
                <a:cubicBezTo>
                  <a:pt x="1088216" y="127234"/>
                  <a:pt x="1125265" y="124119"/>
                  <a:pt x="1169828" y="116016"/>
                </a:cubicBezTo>
                <a:cubicBezTo>
                  <a:pt x="1184819" y="113290"/>
                  <a:pt x="1199710" y="110039"/>
                  <a:pt x="1214651" y="107051"/>
                </a:cubicBezTo>
                <a:cubicBezTo>
                  <a:pt x="1220628" y="101075"/>
                  <a:pt x="1225021" y="92902"/>
                  <a:pt x="1232581" y="89122"/>
                </a:cubicBezTo>
                <a:cubicBezTo>
                  <a:pt x="1276662" y="67082"/>
                  <a:pt x="1300925" y="70991"/>
                  <a:pt x="1349122" y="62228"/>
                </a:cubicBezTo>
                <a:cubicBezTo>
                  <a:pt x="1387918" y="55174"/>
                  <a:pt x="1387548" y="48746"/>
                  <a:pt x="1429804" y="44298"/>
                </a:cubicBezTo>
                <a:cubicBezTo>
                  <a:pt x="1471515" y="39907"/>
                  <a:pt x="1513475" y="38322"/>
                  <a:pt x="1555310" y="35334"/>
                </a:cubicBezTo>
                <a:cubicBezTo>
                  <a:pt x="1983256" y="-25801"/>
                  <a:pt x="1680198" y="6875"/>
                  <a:pt x="2469710" y="26369"/>
                </a:cubicBezTo>
                <a:cubicBezTo>
                  <a:pt x="2483413" y="31850"/>
                  <a:pt x="2522694" y="48579"/>
                  <a:pt x="2541428" y="53263"/>
                </a:cubicBezTo>
                <a:cubicBezTo>
                  <a:pt x="2622235" y="73466"/>
                  <a:pt x="2550765" y="48034"/>
                  <a:pt x="2631075" y="80157"/>
                </a:cubicBezTo>
                <a:cubicBezTo>
                  <a:pt x="2637051" y="89122"/>
                  <a:pt x="2640896" y="99956"/>
                  <a:pt x="2649004" y="107051"/>
                </a:cubicBezTo>
                <a:cubicBezTo>
                  <a:pt x="2665221" y="121241"/>
                  <a:pt x="2684863" y="130957"/>
                  <a:pt x="2702793" y="142910"/>
                </a:cubicBezTo>
                <a:cubicBezTo>
                  <a:pt x="2711758" y="148887"/>
                  <a:pt x="2722068" y="153221"/>
                  <a:pt x="2729687" y="160840"/>
                </a:cubicBezTo>
                <a:lnTo>
                  <a:pt x="2756581" y="187734"/>
                </a:lnTo>
                <a:cubicBezTo>
                  <a:pt x="2759569" y="196699"/>
                  <a:pt x="2761320" y="206176"/>
                  <a:pt x="2765546" y="214628"/>
                </a:cubicBezTo>
                <a:cubicBezTo>
                  <a:pt x="2778027" y="239591"/>
                  <a:pt x="2790542" y="248589"/>
                  <a:pt x="2810369" y="268416"/>
                </a:cubicBezTo>
                <a:cubicBezTo>
                  <a:pt x="2830972" y="330222"/>
                  <a:pt x="2814936" y="308840"/>
                  <a:pt x="2846228" y="340134"/>
                </a:cubicBezTo>
                <a:cubicBezTo>
                  <a:pt x="2852074" y="433671"/>
                  <a:pt x="2863199" y="479398"/>
                  <a:pt x="2846228" y="564251"/>
                </a:cubicBezTo>
                <a:cubicBezTo>
                  <a:pt x="2842522" y="582783"/>
                  <a:pt x="2834275" y="600110"/>
                  <a:pt x="2828299" y="618040"/>
                </a:cubicBezTo>
                <a:cubicBezTo>
                  <a:pt x="2807662" y="679952"/>
                  <a:pt x="2831743" y="605409"/>
                  <a:pt x="2801404" y="716651"/>
                </a:cubicBezTo>
                <a:cubicBezTo>
                  <a:pt x="2798918" y="725768"/>
                  <a:pt x="2792440" y="743545"/>
                  <a:pt x="2792440" y="7435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E075A-69B5-4708-B3D9-2F4EE7F319D4}"/>
              </a:ext>
            </a:extLst>
          </p:cNvPr>
          <p:cNvSpPr txBox="1"/>
          <p:nvPr/>
        </p:nvSpPr>
        <p:spPr>
          <a:xfrm>
            <a:off x="755576" y="537321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Once power is on, the cpu will always run above execution cycle.</a:t>
            </a:r>
          </a:p>
          <a:p>
            <a:r>
              <a:rPr lang="en-US"/>
              <a:t>- Ask yourself always, </a:t>
            </a:r>
            <a:r>
              <a:rPr lang="en-US">
                <a:solidFill>
                  <a:srgbClr val="FF0000"/>
                </a:solidFill>
              </a:rPr>
              <a:t>where is cpu now</a:t>
            </a:r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163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16" y="-10976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/>
              <a:t>x86 cpu</a:t>
            </a:r>
            <a:endParaRPr lang="en-US" sz="20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588224" y="627683"/>
            <a:ext cx="1224136" cy="3593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83740" y="94675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07023" y="13407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83740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83740" y="194177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74320" y="223296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74320" y="246939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07023" y="269482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83740" y="297850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48966" y="321297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07023" y="34290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48966" y="371703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74320" y="393305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04248" y="443711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09530" y="38157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65669" y="221959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77586" y="244585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69369" y="269788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56091" y="295382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46967" y="316245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74405" y="341448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83962" y="36739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46967" y="191439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34507" y="15420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45135" y="136661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66839" y="1663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76256" y="19329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71143" y="217226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74035" y="241157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897318" y="26805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889101" y="291755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11248" y="31723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17624" y="33961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11248" y="366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6821852" y="5725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45135" y="915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897318" y="3853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80483c4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ffffd5ec</a:t>
            </a:r>
          </a:p>
        </p:txBody>
      </p:sp>
    </p:spTree>
    <p:extLst>
      <p:ext uri="{BB962C8B-B14F-4D97-AF65-F5344CB8AC3E}">
        <p14:creationId xmlns:p14="http://schemas.microsoft.com/office/powerpoint/2010/main" val="157523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4" y="-5628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/>
              <a:t>x86 cpu (after one cpu clock tick:fetch instruction)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588224" y="627683"/>
            <a:ext cx="1224136" cy="3593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83740" y="94675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07023" y="13407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83740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83740" y="194177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74320" y="223296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74320" y="246939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07023" y="269482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83740" y="297850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48966" y="321297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07023" y="34290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48966" y="371703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74320" y="393305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04248" y="443711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09530" y="38157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65669" y="221959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77586" y="244585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69369" y="269788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56091" y="295382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46967" y="316245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74405" y="341448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83962" y="36739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46967" y="191439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34507" y="15420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45135" y="136661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66839" y="1663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76256" y="19329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71143" y="217226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74035" y="241157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897318" y="26805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889101" y="291755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11248" y="31723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17624" y="33961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11248" y="366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6821852" y="5725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45135" y="915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897318" y="3853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80483c4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AFD83-D637-4287-8DAA-E0C6D7BCAE3E}"/>
              </a:ext>
            </a:extLst>
          </p:cNvPr>
          <p:cNvSpPr txBox="1"/>
          <p:nvPr/>
        </p:nvSpPr>
        <p:spPr>
          <a:xfrm>
            <a:off x="4326959" y="44191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388767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4" y="-5628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/>
              <a:t>x86 cpu (after another cpu clock tick:update eip)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588224" y="627683"/>
            <a:ext cx="1224136" cy="3593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83740" y="94675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07023" y="13407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83740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83740" y="194177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74320" y="223296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74320" y="246939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07023" y="269482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83740" y="297850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48966" y="321297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07023" y="34290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48966" y="371703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74320" y="393305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04248" y="443711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09530" y="38157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65669" y="221959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77586" y="244585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69369" y="269788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56091" y="295382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46967" y="316245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74405" y="341448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83962" y="36739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46967" y="191439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34507" y="15420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45135" y="136661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66839" y="1663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76256" y="193295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71143" y="217226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74035" y="241157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897318" y="26805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889101" y="291755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11248" y="31723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17624" y="33961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11248" y="3665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6821852" y="5725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45135" y="915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897318" y="3853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80483c5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AFD83-D637-4287-8DAA-E0C6D7BCAE3E}"/>
              </a:ext>
            </a:extLst>
          </p:cNvPr>
          <p:cNvSpPr txBox="1"/>
          <p:nvPr/>
        </p:nvSpPr>
        <p:spPr>
          <a:xfrm>
            <a:off x="4326959" y="44191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2037169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4" y="-5628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/>
              <a:t>x86 cpu (after another cpu clock tick:execute "</a:t>
            </a:r>
            <a:r>
              <a:rPr lang="en-US" sz="2000">
                <a:solidFill>
                  <a:srgbClr val="FF0000"/>
                </a:solidFill>
              </a:rPr>
              <a:t>push ebp</a:t>
            </a:r>
            <a:r>
              <a:rPr lang="en-US" sz="2000"/>
              <a:t>")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600659" y="551991"/>
            <a:ext cx="1224136" cy="47048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96175" y="198250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19458" y="237651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96175" y="269265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96175" y="297752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86755" y="326871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86755" y="350514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19458" y="373057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96175" y="401425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61401" y="424872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19458" y="446475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61401" y="475278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86755" y="496880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16683" y="547286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21965" y="485150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78104" y="325534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90021" y="348160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81804" y="373363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68526" y="398957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59402" y="41982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86840" y="44502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96397" y="470965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59402" y="295014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46942" y="257776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57570" y="240236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79274" y="269890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88691" y="296870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83578" y="320801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86470" y="34473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909753" y="371627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901536" y="395330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23683" y="42080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30059" y="443192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23683" y="4701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5148064" y="580854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57570" y="19510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909753" y="48887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80483c5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ffffd5e8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AFD83-D637-4287-8DAA-E0C6D7BCAE3E}"/>
              </a:ext>
            </a:extLst>
          </p:cNvPr>
          <p:cNvSpPr txBox="1"/>
          <p:nvPr/>
        </p:nvSpPr>
        <p:spPr>
          <a:xfrm>
            <a:off x="4326959" y="44191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55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88CC156-BC30-4D9E-AB8C-F8F0549CED79}"/>
              </a:ext>
            </a:extLst>
          </p:cNvPr>
          <p:cNvCxnSpPr/>
          <p:nvPr/>
        </p:nvCxnSpPr>
        <p:spPr>
          <a:xfrm>
            <a:off x="6603300" y="95110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EAA17C15-49F0-4B90-811B-B69214A45EB8}"/>
              </a:ext>
            </a:extLst>
          </p:cNvPr>
          <p:cNvCxnSpPr/>
          <p:nvPr/>
        </p:nvCxnSpPr>
        <p:spPr>
          <a:xfrm>
            <a:off x="6619458" y="1138054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9155392B-C0FD-4CF5-A5BD-3B2272C7C412}"/>
              </a:ext>
            </a:extLst>
          </p:cNvPr>
          <p:cNvCxnSpPr/>
          <p:nvPr/>
        </p:nvCxnSpPr>
        <p:spPr>
          <a:xfrm>
            <a:off x="6619580" y="1322691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98A2FDFB-81F8-4BCA-BCD7-24784E4EA170}"/>
              </a:ext>
            </a:extLst>
          </p:cNvPr>
          <p:cNvCxnSpPr/>
          <p:nvPr/>
        </p:nvCxnSpPr>
        <p:spPr>
          <a:xfrm>
            <a:off x="6596175" y="14919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AC6017DD-02F4-4573-8CCA-6BEA9D08DB8D}"/>
              </a:ext>
            </a:extLst>
          </p:cNvPr>
          <p:cNvCxnSpPr/>
          <p:nvPr/>
        </p:nvCxnSpPr>
        <p:spPr>
          <a:xfrm>
            <a:off x="6596175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58A22EA0-5B8B-404E-95D2-D6EFB3B4103D}"/>
              </a:ext>
            </a:extLst>
          </p:cNvPr>
          <p:cNvCxnSpPr/>
          <p:nvPr/>
        </p:nvCxnSpPr>
        <p:spPr>
          <a:xfrm>
            <a:off x="6596175" y="183638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E321853-3915-4880-9374-F727B8DF5B59}"/>
              </a:ext>
            </a:extLst>
          </p:cNvPr>
          <p:cNvSpPr txBox="1"/>
          <p:nvPr/>
        </p:nvSpPr>
        <p:spPr>
          <a:xfrm>
            <a:off x="7812395" y="10672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solidFill>
                  <a:srgbClr val="FF0000"/>
                </a:solidFill>
              </a:rPr>
              <a:t>ffffd5ec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2A4754-D10D-4DCF-A659-2EA71A4CE9E8}"/>
              </a:ext>
            </a:extLst>
          </p:cNvPr>
          <p:cNvSpPr txBox="1"/>
          <p:nvPr/>
        </p:nvSpPr>
        <p:spPr>
          <a:xfrm>
            <a:off x="7812395" y="123962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18DBBD-DE36-44E2-BED3-987CAED53B94}"/>
              </a:ext>
            </a:extLst>
          </p:cNvPr>
          <p:cNvSpPr txBox="1"/>
          <p:nvPr/>
        </p:nvSpPr>
        <p:spPr>
          <a:xfrm>
            <a:off x="7804396" y="141786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110F2C-69C2-409E-A645-63C14D0CC0DF}"/>
              </a:ext>
            </a:extLst>
          </p:cNvPr>
          <p:cNvSpPr txBox="1"/>
          <p:nvPr/>
        </p:nvSpPr>
        <p:spPr>
          <a:xfrm>
            <a:off x="7806120" y="157985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0CE013-09A7-4D8A-8B7F-40DAF363BD0E}"/>
              </a:ext>
            </a:extLst>
          </p:cNvPr>
          <p:cNvSpPr txBox="1"/>
          <p:nvPr/>
        </p:nvSpPr>
        <p:spPr>
          <a:xfrm>
            <a:off x="7796397" y="174993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ffffd5e8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714444-D515-4B69-8E68-99E136DA3AD6}"/>
              </a:ext>
            </a:extLst>
          </p:cNvPr>
          <p:cNvSpPr txBox="1"/>
          <p:nvPr/>
        </p:nvSpPr>
        <p:spPr>
          <a:xfrm>
            <a:off x="6965630" y="1264696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12C58D-5AC5-4B77-B353-9617C1E4CE33}"/>
              </a:ext>
            </a:extLst>
          </p:cNvPr>
          <p:cNvSpPr txBox="1"/>
          <p:nvPr/>
        </p:nvSpPr>
        <p:spPr>
          <a:xfrm>
            <a:off x="6963906" y="1417096"/>
            <a:ext cx="63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3F1F21-31E1-4B69-AB6F-F88724AD1837}"/>
              </a:ext>
            </a:extLst>
          </p:cNvPr>
          <p:cNvSpPr txBox="1"/>
          <p:nvPr/>
        </p:nvSpPr>
        <p:spPr>
          <a:xfrm>
            <a:off x="6964344" y="1577831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AD3C40F-4CF3-4CF2-95B3-BF81BBD0B606}"/>
              </a:ext>
            </a:extLst>
          </p:cNvPr>
          <p:cNvSpPr txBox="1"/>
          <p:nvPr/>
        </p:nvSpPr>
        <p:spPr>
          <a:xfrm>
            <a:off x="6965630" y="1748109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53125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DAEC62-C831-4F76-99D7-36D0E132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4" y="-56286"/>
            <a:ext cx="8229600" cy="706090"/>
          </a:xfrm>
        </p:spPr>
        <p:txBody>
          <a:bodyPr>
            <a:normAutofit/>
          </a:bodyPr>
          <a:lstStyle/>
          <a:p>
            <a:r>
              <a:rPr lang="en-US" sz="2000" dirty="0"/>
              <a:t>x86 </a:t>
            </a:r>
            <a:r>
              <a:rPr lang="en-US" sz="2000" dirty="0" err="1"/>
              <a:t>cpu</a:t>
            </a:r>
            <a:r>
              <a:rPr lang="en-US" sz="2000" dirty="0"/>
              <a:t> (after another </a:t>
            </a:r>
            <a:r>
              <a:rPr lang="en-US" sz="2000" dirty="0" err="1"/>
              <a:t>cpu</a:t>
            </a:r>
            <a:r>
              <a:rPr lang="en-US" sz="2000" dirty="0"/>
              <a:t> clock </a:t>
            </a:r>
            <a:r>
              <a:rPr lang="en-US" sz="2000" dirty="0" err="1"/>
              <a:t>tick:fetch</a:t>
            </a:r>
            <a:r>
              <a:rPr lang="en-US" sz="2000" dirty="0"/>
              <a:t> next instruction)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14327D-CE9E-48C2-B187-8CEA87F7F20E}"/>
              </a:ext>
            </a:extLst>
          </p:cNvPr>
          <p:cNvSpPr/>
          <p:nvPr/>
        </p:nvSpPr>
        <p:spPr>
          <a:xfrm>
            <a:off x="1547664" y="1124744"/>
            <a:ext cx="1368152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E5D807A-4535-48B6-A76C-851EF0838E41}"/>
              </a:ext>
            </a:extLst>
          </p:cNvPr>
          <p:cNvCxnSpPr/>
          <p:nvPr/>
        </p:nvCxnSpPr>
        <p:spPr>
          <a:xfrm>
            <a:off x="1547664" y="13407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387AD95-50E2-4BF9-BEC4-4D34ED7887AA}"/>
              </a:ext>
            </a:extLst>
          </p:cNvPr>
          <p:cNvCxnSpPr/>
          <p:nvPr/>
        </p:nvCxnSpPr>
        <p:spPr>
          <a:xfrm>
            <a:off x="1547664" y="162925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31619F-3B73-4540-861B-AFEE945C4FC4}"/>
              </a:ext>
            </a:extLst>
          </p:cNvPr>
          <p:cNvCxnSpPr>
            <a:cxnSpLocks/>
          </p:cNvCxnSpPr>
          <p:nvPr/>
        </p:nvCxnSpPr>
        <p:spPr>
          <a:xfrm flipV="1">
            <a:off x="1259632" y="3395384"/>
            <a:ext cx="4255787" cy="4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B89076E-4AD0-4123-9230-256F4F1B95F7}"/>
              </a:ext>
            </a:extLst>
          </p:cNvPr>
          <p:cNvCxnSpPr/>
          <p:nvPr/>
        </p:nvCxnSpPr>
        <p:spPr>
          <a:xfrm>
            <a:off x="1547664" y="19168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993BD50-28EB-41A0-9423-F04DD6D2151B}"/>
              </a:ext>
            </a:extLst>
          </p:cNvPr>
          <p:cNvCxnSpPr/>
          <p:nvPr/>
        </p:nvCxnSpPr>
        <p:spPr>
          <a:xfrm>
            <a:off x="1547664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5CF1CAB-FE80-4493-9A37-E9677D199DE8}"/>
              </a:ext>
            </a:extLst>
          </p:cNvPr>
          <p:cNvCxnSpPr/>
          <p:nvPr/>
        </p:nvCxnSpPr>
        <p:spPr>
          <a:xfrm>
            <a:off x="1547664" y="234888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C24D321-CEB8-481E-A8A5-4C71FEF34FF2}"/>
              </a:ext>
            </a:extLst>
          </p:cNvPr>
          <p:cNvCxnSpPr/>
          <p:nvPr/>
        </p:nvCxnSpPr>
        <p:spPr>
          <a:xfrm>
            <a:off x="1547664" y="256490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22C1C9B-6C6E-4D03-876D-B49A24B018C4}"/>
              </a:ext>
            </a:extLst>
          </p:cNvPr>
          <p:cNvCxnSpPr/>
          <p:nvPr/>
        </p:nvCxnSpPr>
        <p:spPr>
          <a:xfrm>
            <a:off x="1547664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6A0A95-67BE-498C-A85D-A18206E07126}"/>
              </a:ext>
            </a:extLst>
          </p:cNvPr>
          <p:cNvSpPr txBox="1"/>
          <p:nvPr/>
        </p:nvSpPr>
        <p:spPr>
          <a:xfrm>
            <a:off x="968670" y="26560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6C0E7B-9FFC-49A4-995E-418E334266A9}"/>
              </a:ext>
            </a:extLst>
          </p:cNvPr>
          <p:cNvSpPr txBox="1"/>
          <p:nvPr/>
        </p:nvSpPr>
        <p:spPr>
          <a:xfrm>
            <a:off x="965511" y="250776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CF4F8A-3232-4AD4-9CFF-37514D689BBA}"/>
              </a:ext>
            </a:extLst>
          </p:cNvPr>
          <p:cNvSpPr txBox="1"/>
          <p:nvPr/>
        </p:nvSpPr>
        <p:spPr>
          <a:xfrm>
            <a:off x="973627" y="224522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esp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D5F332-B13E-42F8-8358-D609EF7050C4}"/>
              </a:ext>
            </a:extLst>
          </p:cNvPr>
          <p:cNvSpPr txBox="1"/>
          <p:nvPr/>
        </p:nvSpPr>
        <p:spPr>
          <a:xfrm>
            <a:off x="965424" y="205355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1EC384-A51E-4F59-A8A8-CABFBAC04448}"/>
              </a:ext>
            </a:extLst>
          </p:cNvPr>
          <p:cNvSpPr txBox="1"/>
          <p:nvPr/>
        </p:nvSpPr>
        <p:spPr>
          <a:xfrm>
            <a:off x="945795" y="184100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edx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8B57F0-559B-47CD-97B2-67EAC421C363}"/>
              </a:ext>
            </a:extLst>
          </p:cNvPr>
          <p:cNvSpPr txBox="1"/>
          <p:nvPr/>
        </p:nvSpPr>
        <p:spPr>
          <a:xfrm>
            <a:off x="965424" y="160321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ecx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6CE9E7-DAD7-46F7-B681-A8EBAD79321D}"/>
              </a:ext>
            </a:extLst>
          </p:cNvPr>
          <p:cNvSpPr txBox="1"/>
          <p:nvPr/>
        </p:nvSpPr>
        <p:spPr>
          <a:xfrm>
            <a:off x="971600" y="131834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ebx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65F5C-63B7-475C-9A98-CD0F17451100}"/>
              </a:ext>
            </a:extLst>
          </p:cNvPr>
          <p:cNvSpPr txBox="1"/>
          <p:nvPr/>
        </p:nvSpPr>
        <p:spPr>
          <a:xfrm>
            <a:off x="971600" y="100744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7077BB-7310-405B-AA86-1E3A730A9366}"/>
              </a:ext>
            </a:extLst>
          </p:cNvPr>
          <p:cNvSpPr txBox="1"/>
          <p:nvPr/>
        </p:nvSpPr>
        <p:spPr>
          <a:xfrm>
            <a:off x="1547664" y="60820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registers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C75924-28A3-4EA3-BD3E-5798E111DAA4}"/>
              </a:ext>
            </a:extLst>
          </p:cNvPr>
          <p:cNvSpPr/>
          <p:nvPr/>
        </p:nvSpPr>
        <p:spPr>
          <a:xfrm>
            <a:off x="6600659" y="551991"/>
            <a:ext cx="1224136" cy="47048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68AE1CB-464B-4F00-B055-162E541190AC}"/>
              </a:ext>
            </a:extLst>
          </p:cNvPr>
          <p:cNvCxnSpPr/>
          <p:nvPr/>
        </p:nvCxnSpPr>
        <p:spPr>
          <a:xfrm>
            <a:off x="6596175" y="198250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0635B01D-BA14-4224-BBFD-AFE0158367C6}"/>
              </a:ext>
            </a:extLst>
          </p:cNvPr>
          <p:cNvCxnSpPr/>
          <p:nvPr/>
        </p:nvCxnSpPr>
        <p:spPr>
          <a:xfrm>
            <a:off x="6619458" y="237651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393843E-AB42-4DF5-A606-B238BF7269D1}"/>
              </a:ext>
            </a:extLst>
          </p:cNvPr>
          <p:cNvCxnSpPr/>
          <p:nvPr/>
        </p:nvCxnSpPr>
        <p:spPr>
          <a:xfrm>
            <a:off x="6596175" y="269265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CA8968F-F1AD-4D8C-A90E-5E0A65D927B7}"/>
              </a:ext>
            </a:extLst>
          </p:cNvPr>
          <p:cNvCxnSpPr/>
          <p:nvPr/>
        </p:nvCxnSpPr>
        <p:spPr>
          <a:xfrm>
            <a:off x="6596175" y="297752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1AAFD123-1C3B-417D-8854-20F280B65D85}"/>
              </a:ext>
            </a:extLst>
          </p:cNvPr>
          <p:cNvCxnSpPr/>
          <p:nvPr/>
        </p:nvCxnSpPr>
        <p:spPr>
          <a:xfrm>
            <a:off x="6586755" y="326871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3AD3D31-B197-4948-8215-CCCA03639651}"/>
              </a:ext>
            </a:extLst>
          </p:cNvPr>
          <p:cNvCxnSpPr/>
          <p:nvPr/>
        </p:nvCxnSpPr>
        <p:spPr>
          <a:xfrm>
            <a:off x="6586755" y="350514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0D862A1B-DEF4-487F-A12A-35C6377BFED1}"/>
              </a:ext>
            </a:extLst>
          </p:cNvPr>
          <p:cNvCxnSpPr/>
          <p:nvPr/>
        </p:nvCxnSpPr>
        <p:spPr>
          <a:xfrm>
            <a:off x="6619458" y="3730577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FD00D8D0-D0E8-4B23-9AF0-3FF1BCBFBBDB}"/>
              </a:ext>
            </a:extLst>
          </p:cNvPr>
          <p:cNvCxnSpPr/>
          <p:nvPr/>
        </p:nvCxnSpPr>
        <p:spPr>
          <a:xfrm>
            <a:off x="6596175" y="4014259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57FA182D-DDD0-452A-9774-050090038112}"/>
              </a:ext>
            </a:extLst>
          </p:cNvPr>
          <p:cNvCxnSpPr/>
          <p:nvPr/>
        </p:nvCxnSpPr>
        <p:spPr>
          <a:xfrm>
            <a:off x="6561401" y="424872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2206B5F-C54F-4502-AE87-B2EA22673531}"/>
              </a:ext>
            </a:extLst>
          </p:cNvPr>
          <p:cNvCxnSpPr/>
          <p:nvPr/>
        </p:nvCxnSpPr>
        <p:spPr>
          <a:xfrm>
            <a:off x="6619458" y="446475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C17CAB6F-E726-4CD0-8E74-922F5052D606}"/>
              </a:ext>
            </a:extLst>
          </p:cNvPr>
          <p:cNvCxnSpPr/>
          <p:nvPr/>
        </p:nvCxnSpPr>
        <p:spPr>
          <a:xfrm>
            <a:off x="6561401" y="475278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164EFBC-78E1-45DF-802E-3F9062EF7D7F}"/>
              </a:ext>
            </a:extLst>
          </p:cNvPr>
          <p:cNvCxnSpPr/>
          <p:nvPr/>
        </p:nvCxnSpPr>
        <p:spPr>
          <a:xfrm>
            <a:off x="6586755" y="4968806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31C35A3F-AD39-44DE-B4ED-712AD775A036}"/>
              </a:ext>
            </a:extLst>
          </p:cNvPr>
          <p:cNvCxnSpPr>
            <a:cxnSpLocks/>
          </p:cNvCxnSpPr>
          <p:nvPr/>
        </p:nvCxnSpPr>
        <p:spPr>
          <a:xfrm>
            <a:off x="5868144" y="551991"/>
            <a:ext cx="0" cy="449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6A250A0-3930-4DD6-88FA-A0A8973728AC}"/>
              </a:ext>
            </a:extLst>
          </p:cNvPr>
          <p:cNvSpPr txBox="1"/>
          <p:nvPr/>
        </p:nvSpPr>
        <p:spPr>
          <a:xfrm>
            <a:off x="6816683" y="5472862"/>
            <a:ext cx="97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23EC7D-5FF3-4974-B4BB-19BBF36D4B00}"/>
              </a:ext>
            </a:extLst>
          </p:cNvPr>
          <p:cNvSpPr txBox="1"/>
          <p:nvPr/>
        </p:nvSpPr>
        <p:spPr>
          <a:xfrm>
            <a:off x="7921965" y="485150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9046DA-F3BF-4C2C-A749-45183C50AD8D}"/>
              </a:ext>
            </a:extLst>
          </p:cNvPr>
          <p:cNvSpPr txBox="1"/>
          <p:nvPr/>
        </p:nvSpPr>
        <p:spPr>
          <a:xfrm>
            <a:off x="7778104" y="325534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BF801B-7E2D-4987-86C9-5CEFAADAFD63}"/>
              </a:ext>
            </a:extLst>
          </p:cNvPr>
          <p:cNvSpPr txBox="1"/>
          <p:nvPr/>
        </p:nvSpPr>
        <p:spPr>
          <a:xfrm>
            <a:off x="7790021" y="348160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CAE513-3CD6-4E78-AE20-6F52E2FFC4F4}"/>
              </a:ext>
            </a:extLst>
          </p:cNvPr>
          <p:cNvSpPr txBox="1"/>
          <p:nvPr/>
        </p:nvSpPr>
        <p:spPr>
          <a:xfrm>
            <a:off x="7781804" y="3733631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22D417-C382-4834-9721-B471956DCA51}"/>
              </a:ext>
            </a:extLst>
          </p:cNvPr>
          <p:cNvSpPr txBox="1"/>
          <p:nvPr/>
        </p:nvSpPr>
        <p:spPr>
          <a:xfrm>
            <a:off x="7768526" y="398957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24C891-E9E6-4A68-91C8-78BE52CC842F}"/>
              </a:ext>
            </a:extLst>
          </p:cNvPr>
          <p:cNvSpPr txBox="1"/>
          <p:nvPr/>
        </p:nvSpPr>
        <p:spPr>
          <a:xfrm>
            <a:off x="7759402" y="41982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20EFDA8-E9ED-4874-94A7-8BB7092D9638}"/>
              </a:ext>
            </a:extLst>
          </p:cNvPr>
          <p:cNvSpPr txBox="1"/>
          <p:nvPr/>
        </p:nvSpPr>
        <p:spPr>
          <a:xfrm>
            <a:off x="7786840" y="44502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78C0DF-5433-49CB-99EB-3527E097DD95}"/>
              </a:ext>
            </a:extLst>
          </p:cNvPr>
          <p:cNvSpPr txBox="1"/>
          <p:nvPr/>
        </p:nvSpPr>
        <p:spPr>
          <a:xfrm>
            <a:off x="7796397" y="470965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B73D61-6F30-4702-A4C4-44D048F23E5D}"/>
              </a:ext>
            </a:extLst>
          </p:cNvPr>
          <p:cNvSpPr txBox="1"/>
          <p:nvPr/>
        </p:nvSpPr>
        <p:spPr>
          <a:xfrm>
            <a:off x="7759402" y="295014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80483cb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5101B07-D92B-4BE8-8507-65B9ABCEEA7B}"/>
              </a:ext>
            </a:extLst>
          </p:cNvPr>
          <p:cNvSpPr txBox="1"/>
          <p:nvPr/>
        </p:nvSpPr>
        <p:spPr>
          <a:xfrm>
            <a:off x="7846942" y="257776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08182E-BF5B-444D-A06C-87E5390F1A29}"/>
              </a:ext>
            </a:extLst>
          </p:cNvPr>
          <p:cNvSpPr txBox="1"/>
          <p:nvPr/>
        </p:nvSpPr>
        <p:spPr>
          <a:xfrm>
            <a:off x="6857570" y="240236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4D16286-06A3-40F2-BA00-9B307AB21FC0}"/>
              </a:ext>
            </a:extLst>
          </p:cNvPr>
          <p:cNvSpPr txBox="1"/>
          <p:nvPr/>
        </p:nvSpPr>
        <p:spPr>
          <a:xfrm>
            <a:off x="6879274" y="269890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1c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2FDDBFA-4227-4D6C-B882-B89C6C1A2095}"/>
              </a:ext>
            </a:extLst>
          </p:cNvPr>
          <p:cNvSpPr txBox="1"/>
          <p:nvPr/>
        </p:nvSpPr>
        <p:spPr>
          <a:xfrm>
            <a:off x="6888691" y="296870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94A06A-4884-4B85-B8FC-B5867B050CCA}"/>
              </a:ext>
            </a:extLst>
          </p:cNvPr>
          <p:cNvSpPr txBox="1"/>
          <p:nvPr/>
        </p:nvSpPr>
        <p:spPr>
          <a:xfrm>
            <a:off x="6883578" y="320801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95C1E6E-5B19-483A-AD09-DCE3106F8F0C}"/>
              </a:ext>
            </a:extLst>
          </p:cNvPr>
          <p:cNvSpPr txBox="1"/>
          <p:nvPr/>
        </p:nvSpPr>
        <p:spPr>
          <a:xfrm>
            <a:off x="6886470" y="34473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DAD177B-41CB-4515-B102-075681095EFD}"/>
              </a:ext>
            </a:extLst>
          </p:cNvPr>
          <p:cNvSpPr txBox="1"/>
          <p:nvPr/>
        </p:nvSpPr>
        <p:spPr>
          <a:xfrm>
            <a:off x="6909753" y="371627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ec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E7F48-D49E-4F44-85B7-9B4018929BA3}"/>
              </a:ext>
            </a:extLst>
          </p:cNvPr>
          <p:cNvSpPr txBox="1"/>
          <p:nvPr/>
        </p:nvSpPr>
        <p:spPr>
          <a:xfrm>
            <a:off x="6901536" y="395330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F0FB78-9414-40A1-A119-725AC02DF332}"/>
              </a:ext>
            </a:extLst>
          </p:cNvPr>
          <p:cNvSpPr txBox="1"/>
          <p:nvPr/>
        </p:nvSpPr>
        <p:spPr>
          <a:xfrm>
            <a:off x="6923683" y="42080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01B24-D634-4F79-84C5-2708DBA0A05D}"/>
              </a:ext>
            </a:extLst>
          </p:cNvPr>
          <p:cNvSpPr txBox="1"/>
          <p:nvPr/>
        </p:nvSpPr>
        <p:spPr>
          <a:xfrm>
            <a:off x="6930059" y="443192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29461D-E4FF-49DF-86AA-CB69D17435F7}"/>
              </a:ext>
            </a:extLst>
          </p:cNvPr>
          <p:cNvSpPr txBox="1"/>
          <p:nvPr/>
        </p:nvSpPr>
        <p:spPr>
          <a:xfrm>
            <a:off x="6923683" y="47016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7CF9319-D908-4DD0-88E8-7FB8F28F8010}"/>
              </a:ext>
            </a:extLst>
          </p:cNvPr>
          <p:cNvSpPr txBox="1"/>
          <p:nvPr/>
        </p:nvSpPr>
        <p:spPr>
          <a:xfrm>
            <a:off x="5148064" y="580854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63352-921E-4048-88A4-E44B54A06F08}"/>
              </a:ext>
            </a:extLst>
          </p:cNvPr>
          <p:cNvSpPr txBox="1"/>
          <p:nvPr/>
        </p:nvSpPr>
        <p:spPr>
          <a:xfrm>
            <a:off x="6857570" y="19510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0936BA-41B0-4E56-A1F9-845E624640D0}"/>
              </a:ext>
            </a:extLst>
          </p:cNvPr>
          <p:cNvSpPr txBox="1"/>
          <p:nvPr/>
        </p:nvSpPr>
        <p:spPr>
          <a:xfrm>
            <a:off x="6909753" y="48887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8D8CB23-5D21-4C81-9AFE-3DFC9B30B8B8}"/>
              </a:ext>
            </a:extLst>
          </p:cNvPr>
          <p:cNvSpPr txBox="1"/>
          <p:nvPr/>
        </p:nvSpPr>
        <p:spPr>
          <a:xfrm>
            <a:off x="1691996" y="249115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80483c5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DD5B772D-954C-46E5-88D2-388CC4C50A20}"/>
              </a:ext>
            </a:extLst>
          </p:cNvPr>
          <p:cNvSpPr/>
          <p:nvPr/>
        </p:nvSpPr>
        <p:spPr>
          <a:xfrm>
            <a:off x="1619672" y="4035228"/>
            <a:ext cx="1224136" cy="744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C8848F31-8713-4C7F-A1D2-9D883A5B11E6}"/>
              </a:ext>
            </a:extLst>
          </p:cNvPr>
          <p:cNvSpPr/>
          <p:nvPr/>
        </p:nvSpPr>
        <p:spPr>
          <a:xfrm>
            <a:off x="4211960" y="2126424"/>
            <a:ext cx="1080113" cy="571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794ABE4C-B8F5-484D-AB58-A5E36C2A633D}"/>
              </a:ext>
            </a:extLst>
          </p:cNvPr>
          <p:cNvSpPr/>
          <p:nvPr/>
        </p:nvSpPr>
        <p:spPr>
          <a:xfrm>
            <a:off x="3478291" y="3714544"/>
            <a:ext cx="1352724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B23F5BEC-71B0-4C00-B4D4-52239106AB9E}"/>
              </a:ext>
            </a:extLst>
          </p:cNvPr>
          <p:cNvSpPr/>
          <p:nvPr/>
        </p:nvSpPr>
        <p:spPr>
          <a:xfrm>
            <a:off x="3851920" y="4437112"/>
            <a:ext cx="1440148" cy="2979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82D827E8-81A4-4282-A963-183C1DF2D7C2}"/>
              </a:ext>
            </a:extLst>
          </p:cNvPr>
          <p:cNvCxnSpPr>
            <a:stCxn id="98" idx="1"/>
            <a:endCxn id="98" idx="3"/>
          </p:cNvCxnSpPr>
          <p:nvPr/>
        </p:nvCxnSpPr>
        <p:spPr>
          <a:xfrm>
            <a:off x="4211960" y="2412152"/>
            <a:ext cx="1080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FC236-84A2-4040-9CD9-37EF1024866C}"/>
              </a:ext>
            </a:extLst>
          </p:cNvPr>
          <p:cNvSpPr txBox="1"/>
          <p:nvPr/>
        </p:nvSpPr>
        <p:spPr>
          <a:xfrm>
            <a:off x="1907231" y="4166707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ALU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F2B08C7-D6FD-4C73-A2A9-D0AEF6211E44}"/>
              </a:ext>
            </a:extLst>
          </p:cNvPr>
          <p:cNvSpPr txBox="1"/>
          <p:nvPr/>
        </p:nvSpPr>
        <p:spPr>
          <a:xfrm>
            <a:off x="3648422" y="3668489"/>
            <a:ext cx="119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cntrl unit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329449C-4351-4E14-8D1F-D7F27DCC52E4}"/>
              </a:ext>
            </a:extLst>
          </p:cNvPr>
          <p:cNvSpPr txBox="1"/>
          <p:nvPr/>
        </p:nvSpPr>
        <p:spPr>
          <a:xfrm>
            <a:off x="3652302" y="2357591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mbr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E0D0CD-2002-4D9B-83E6-6C2B733C1B0B}"/>
              </a:ext>
            </a:extLst>
          </p:cNvPr>
          <p:cNvSpPr txBox="1"/>
          <p:nvPr/>
        </p:nvSpPr>
        <p:spPr>
          <a:xfrm>
            <a:off x="3659248" y="2104223"/>
            <a:ext cx="72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56507-44B2-4680-869E-27A844F6D278}"/>
              </a:ext>
            </a:extLst>
          </p:cNvPr>
          <p:cNvSpPr txBox="1"/>
          <p:nvPr/>
        </p:nvSpPr>
        <p:spPr>
          <a:xfrm>
            <a:off x="4031942" y="4721370"/>
            <a:ext cx="144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instruction</a:t>
            </a:r>
          </a:p>
          <a:p>
            <a:r>
              <a:rPr lang="en-US"/>
              <a:t> register</a:t>
            </a:r>
          </a:p>
        </p:txBody>
      </p:sp>
      <p:cxnSp>
        <p:nvCxnSpPr>
          <p:cNvPr id="115" name="직선 화살표 연결선 114">
            <a:extLst>
              <a:ext uri="{FF2B5EF4-FFF2-40B4-BE49-F238E27FC236}">
                <a16:creationId xmlns:a16="http://schemas.microsoft.com/office/drawing/2014/main" id="{6AA86796-A085-49AB-A81F-B88DEB88928D}"/>
              </a:ext>
            </a:extLst>
          </p:cNvPr>
          <p:cNvCxnSpPr>
            <a:cxnSpLocks/>
            <a:endCxn id="100" idx="3"/>
          </p:cNvCxnSpPr>
          <p:nvPr/>
        </p:nvCxnSpPr>
        <p:spPr>
          <a:xfrm flipH="1">
            <a:off x="5292068" y="4586069"/>
            <a:ext cx="5760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FFF81921-CDF9-4A2E-8A5E-B5AF66D46196}"/>
              </a:ext>
            </a:extLst>
          </p:cNvPr>
          <p:cNvCxnSpPr>
            <a:stCxn id="100" idx="0"/>
          </p:cNvCxnSpPr>
          <p:nvPr/>
        </p:nvCxnSpPr>
        <p:spPr>
          <a:xfrm flipV="1">
            <a:off x="4571994" y="4012458"/>
            <a:ext cx="6" cy="42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5AC9628C-0BF3-41B3-8B6B-A3959CE9C26E}"/>
              </a:ext>
            </a:extLst>
          </p:cNvPr>
          <p:cNvCxnSpPr/>
          <p:nvPr/>
        </p:nvCxnSpPr>
        <p:spPr>
          <a:xfrm flipV="1">
            <a:off x="5292068" y="2219594"/>
            <a:ext cx="576076" cy="13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>
            <a:extLst>
              <a:ext uri="{FF2B5EF4-FFF2-40B4-BE49-F238E27FC236}">
                <a16:creationId xmlns:a16="http://schemas.microsoft.com/office/drawing/2014/main" id="{316548FC-1CAE-4CE5-B11B-30284F5D9350}"/>
              </a:ext>
            </a:extLst>
          </p:cNvPr>
          <p:cNvCxnSpPr/>
          <p:nvPr/>
        </p:nvCxnSpPr>
        <p:spPr>
          <a:xfrm>
            <a:off x="5868144" y="2855424"/>
            <a:ext cx="7061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>
            <a:extLst>
              <a:ext uri="{FF2B5EF4-FFF2-40B4-BE49-F238E27FC236}">
                <a16:creationId xmlns:a16="http://schemas.microsoft.com/office/drawing/2014/main" id="{F2AA37B3-3217-4801-B7FE-0E7028BB9DB1}"/>
              </a:ext>
            </a:extLst>
          </p:cNvPr>
          <p:cNvCxnSpPr/>
          <p:nvPr/>
        </p:nvCxnSpPr>
        <p:spPr>
          <a:xfrm>
            <a:off x="5292068" y="2541597"/>
            <a:ext cx="57607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화살표 연결선 128">
            <a:extLst>
              <a:ext uri="{FF2B5EF4-FFF2-40B4-BE49-F238E27FC236}">
                <a16:creationId xmlns:a16="http://schemas.microsoft.com/office/drawing/2014/main" id="{8CF0B6F5-E67A-4712-B4B6-A74DAD7635D3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2231740" y="3441646"/>
            <a:ext cx="0" cy="593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49B3A0ED-4FEA-432A-B8D6-792CD9736787}"/>
              </a:ext>
            </a:extLst>
          </p:cNvPr>
          <p:cNvCxnSpPr>
            <a:cxnSpLocks/>
          </p:cNvCxnSpPr>
          <p:nvPr/>
        </p:nvCxnSpPr>
        <p:spPr>
          <a:xfrm>
            <a:off x="2051720" y="2996952"/>
            <a:ext cx="0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035D9A57-D9C1-48C6-BB8D-5816EAA35E48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4733365" y="2697879"/>
            <a:ext cx="18652" cy="699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자유형: 도형 138">
            <a:extLst>
              <a:ext uri="{FF2B5EF4-FFF2-40B4-BE49-F238E27FC236}">
                <a16:creationId xmlns:a16="http://schemas.microsoft.com/office/drawing/2014/main" id="{B8C8841B-E4DE-4795-A59E-AFB909D9EDBF}"/>
              </a:ext>
            </a:extLst>
          </p:cNvPr>
          <p:cNvSpPr/>
          <p:nvPr/>
        </p:nvSpPr>
        <p:spPr>
          <a:xfrm>
            <a:off x="2841812" y="4052047"/>
            <a:ext cx="654423" cy="421352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8ACCA471-4345-44C4-BB52-A77E4FDEBCC4}"/>
              </a:ext>
            </a:extLst>
          </p:cNvPr>
          <p:cNvSpPr/>
          <p:nvPr/>
        </p:nvSpPr>
        <p:spPr>
          <a:xfrm flipV="1">
            <a:off x="2928344" y="2852935"/>
            <a:ext cx="783896" cy="847491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자유형: 도형 142">
            <a:extLst>
              <a:ext uri="{FF2B5EF4-FFF2-40B4-BE49-F238E27FC236}">
                <a16:creationId xmlns:a16="http://schemas.microsoft.com/office/drawing/2014/main" id="{9B364102-28D6-4EF0-AEFA-E1E1F14A898A}"/>
              </a:ext>
            </a:extLst>
          </p:cNvPr>
          <p:cNvSpPr/>
          <p:nvPr/>
        </p:nvSpPr>
        <p:spPr>
          <a:xfrm flipH="1" flipV="1">
            <a:off x="3898242" y="2757813"/>
            <a:ext cx="309383" cy="950573"/>
          </a:xfrm>
          <a:custGeom>
            <a:avLst/>
            <a:gdLst>
              <a:gd name="connsiteX0" fmla="*/ 654423 w 654423"/>
              <a:gd name="connsiteY0" fmla="*/ 0 h 421352"/>
              <a:gd name="connsiteX1" fmla="*/ 636494 w 654423"/>
              <a:gd name="connsiteY1" fmla="*/ 71718 h 421352"/>
              <a:gd name="connsiteX2" fmla="*/ 600635 w 654423"/>
              <a:gd name="connsiteY2" fmla="*/ 125506 h 421352"/>
              <a:gd name="connsiteX3" fmla="*/ 582706 w 654423"/>
              <a:gd name="connsiteY3" fmla="*/ 152400 h 421352"/>
              <a:gd name="connsiteX4" fmla="*/ 564776 w 654423"/>
              <a:gd name="connsiteY4" fmla="*/ 179294 h 421352"/>
              <a:gd name="connsiteX5" fmla="*/ 555812 w 654423"/>
              <a:gd name="connsiteY5" fmla="*/ 215153 h 421352"/>
              <a:gd name="connsiteX6" fmla="*/ 537882 w 654423"/>
              <a:gd name="connsiteY6" fmla="*/ 233082 h 421352"/>
              <a:gd name="connsiteX7" fmla="*/ 519953 w 654423"/>
              <a:gd name="connsiteY7" fmla="*/ 259977 h 421352"/>
              <a:gd name="connsiteX8" fmla="*/ 448235 w 654423"/>
              <a:gd name="connsiteY8" fmla="*/ 313765 h 421352"/>
              <a:gd name="connsiteX9" fmla="*/ 421341 w 654423"/>
              <a:gd name="connsiteY9" fmla="*/ 331694 h 421352"/>
              <a:gd name="connsiteX10" fmla="*/ 403412 w 654423"/>
              <a:gd name="connsiteY10" fmla="*/ 349624 h 421352"/>
              <a:gd name="connsiteX11" fmla="*/ 376517 w 654423"/>
              <a:gd name="connsiteY11" fmla="*/ 358588 h 421352"/>
              <a:gd name="connsiteX12" fmla="*/ 340659 w 654423"/>
              <a:gd name="connsiteY12" fmla="*/ 376518 h 421352"/>
              <a:gd name="connsiteX13" fmla="*/ 313764 w 654423"/>
              <a:gd name="connsiteY13" fmla="*/ 394447 h 421352"/>
              <a:gd name="connsiteX14" fmla="*/ 233082 w 654423"/>
              <a:gd name="connsiteY14" fmla="*/ 412377 h 421352"/>
              <a:gd name="connsiteX15" fmla="*/ 0 w 654423"/>
              <a:gd name="connsiteY15" fmla="*/ 421341 h 421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54423" h="421352">
                <a:moveTo>
                  <a:pt x="654423" y="0"/>
                </a:moveTo>
                <a:cubicBezTo>
                  <a:pt x="651939" y="12423"/>
                  <a:pt x="645110" y="56210"/>
                  <a:pt x="636494" y="71718"/>
                </a:cubicBezTo>
                <a:cubicBezTo>
                  <a:pt x="626029" y="90555"/>
                  <a:pt x="612588" y="107577"/>
                  <a:pt x="600635" y="125506"/>
                </a:cubicBezTo>
                <a:lnTo>
                  <a:pt x="582706" y="152400"/>
                </a:lnTo>
                <a:lnTo>
                  <a:pt x="564776" y="179294"/>
                </a:lnTo>
                <a:cubicBezTo>
                  <a:pt x="561788" y="191247"/>
                  <a:pt x="561322" y="204133"/>
                  <a:pt x="555812" y="215153"/>
                </a:cubicBezTo>
                <a:cubicBezTo>
                  <a:pt x="552032" y="222713"/>
                  <a:pt x="543162" y="226482"/>
                  <a:pt x="537882" y="233082"/>
                </a:cubicBezTo>
                <a:cubicBezTo>
                  <a:pt x="531151" y="241495"/>
                  <a:pt x="526684" y="251564"/>
                  <a:pt x="519953" y="259977"/>
                </a:cubicBezTo>
                <a:cubicBezTo>
                  <a:pt x="501004" y="283664"/>
                  <a:pt x="472806" y="297384"/>
                  <a:pt x="448235" y="313765"/>
                </a:cubicBezTo>
                <a:cubicBezTo>
                  <a:pt x="439270" y="319741"/>
                  <a:pt x="428959" y="324075"/>
                  <a:pt x="421341" y="331694"/>
                </a:cubicBezTo>
                <a:cubicBezTo>
                  <a:pt x="415365" y="337671"/>
                  <a:pt x="410660" y="345276"/>
                  <a:pt x="403412" y="349624"/>
                </a:cubicBezTo>
                <a:cubicBezTo>
                  <a:pt x="395309" y="354486"/>
                  <a:pt x="385203" y="354866"/>
                  <a:pt x="376517" y="358588"/>
                </a:cubicBezTo>
                <a:cubicBezTo>
                  <a:pt x="364234" y="363852"/>
                  <a:pt x="352262" y="369888"/>
                  <a:pt x="340659" y="376518"/>
                </a:cubicBezTo>
                <a:cubicBezTo>
                  <a:pt x="331304" y="381864"/>
                  <a:pt x="323667" y="390203"/>
                  <a:pt x="313764" y="394447"/>
                </a:cubicBezTo>
                <a:cubicBezTo>
                  <a:pt x="304942" y="398228"/>
                  <a:pt x="238269" y="411978"/>
                  <a:pt x="233082" y="412377"/>
                </a:cubicBezTo>
                <a:cubicBezTo>
                  <a:pt x="107309" y="422052"/>
                  <a:pt x="89237" y="421341"/>
                  <a:pt x="0" y="421341"/>
                </a:cubicBezTo>
              </a:path>
            </a:pathLst>
          </a:custGeom>
          <a:noFill/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2ACF194-5FF3-4417-98C2-4CE55E5C14C8}"/>
              </a:ext>
            </a:extLst>
          </p:cNvPr>
          <p:cNvSpPr txBox="1"/>
          <p:nvPr/>
        </p:nvSpPr>
        <p:spPr>
          <a:xfrm>
            <a:off x="1713304" y="2076842"/>
            <a:ext cx="112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00000000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F5C2056-B7C7-4186-A2F2-0BA8ABFCB440}"/>
              </a:ext>
            </a:extLst>
          </p:cNvPr>
          <p:cNvSpPr txBox="1"/>
          <p:nvPr/>
        </p:nvSpPr>
        <p:spPr>
          <a:xfrm>
            <a:off x="1713590" y="22873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ffffd5e8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AFD83-D637-4287-8DAA-E0C6D7BCAE3E}"/>
              </a:ext>
            </a:extLst>
          </p:cNvPr>
          <p:cNvSpPr txBox="1"/>
          <p:nvPr/>
        </p:nvSpPr>
        <p:spPr>
          <a:xfrm>
            <a:off x="4152303" y="4419452"/>
            <a:ext cx="93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89 e5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88CC156-BC30-4D9E-AB8C-F8F0549CED79}"/>
              </a:ext>
            </a:extLst>
          </p:cNvPr>
          <p:cNvCxnSpPr/>
          <p:nvPr/>
        </p:nvCxnSpPr>
        <p:spPr>
          <a:xfrm>
            <a:off x="6603300" y="951102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EAA17C15-49F0-4B90-811B-B69214A45EB8}"/>
              </a:ext>
            </a:extLst>
          </p:cNvPr>
          <p:cNvCxnSpPr/>
          <p:nvPr/>
        </p:nvCxnSpPr>
        <p:spPr>
          <a:xfrm>
            <a:off x="6619458" y="1138054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9155392B-C0FD-4CF5-A5BD-3B2272C7C412}"/>
              </a:ext>
            </a:extLst>
          </p:cNvPr>
          <p:cNvCxnSpPr/>
          <p:nvPr/>
        </p:nvCxnSpPr>
        <p:spPr>
          <a:xfrm>
            <a:off x="6619580" y="1322691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98A2FDFB-81F8-4BCA-BCD7-24784E4EA170}"/>
              </a:ext>
            </a:extLst>
          </p:cNvPr>
          <p:cNvCxnSpPr/>
          <p:nvPr/>
        </p:nvCxnSpPr>
        <p:spPr>
          <a:xfrm>
            <a:off x="6596175" y="1491968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AC6017DD-02F4-4573-8CCA-6BEA9D08DB8D}"/>
              </a:ext>
            </a:extLst>
          </p:cNvPr>
          <p:cNvCxnSpPr/>
          <p:nvPr/>
        </p:nvCxnSpPr>
        <p:spPr>
          <a:xfrm>
            <a:off x="6596175" y="1656900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58A22EA0-5B8B-404E-95D2-D6EFB3B4103D}"/>
              </a:ext>
            </a:extLst>
          </p:cNvPr>
          <p:cNvCxnSpPr/>
          <p:nvPr/>
        </p:nvCxnSpPr>
        <p:spPr>
          <a:xfrm>
            <a:off x="6596175" y="1836383"/>
            <a:ext cx="12286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E321853-3915-4880-9374-F727B8DF5B59}"/>
              </a:ext>
            </a:extLst>
          </p:cNvPr>
          <p:cNvSpPr txBox="1"/>
          <p:nvPr/>
        </p:nvSpPr>
        <p:spPr>
          <a:xfrm>
            <a:off x="7812395" y="106720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solidFill>
                  <a:srgbClr val="FF0000"/>
                </a:solidFill>
              </a:rPr>
              <a:t>ffffd5ec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2A4754-D10D-4DCF-A659-2EA71A4CE9E8}"/>
              </a:ext>
            </a:extLst>
          </p:cNvPr>
          <p:cNvSpPr txBox="1"/>
          <p:nvPr/>
        </p:nvSpPr>
        <p:spPr>
          <a:xfrm>
            <a:off x="7812395" y="123962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18DBBD-DE36-44E2-BED3-987CAED53B94}"/>
              </a:ext>
            </a:extLst>
          </p:cNvPr>
          <p:cNvSpPr txBox="1"/>
          <p:nvPr/>
        </p:nvSpPr>
        <p:spPr>
          <a:xfrm>
            <a:off x="7804396" y="141786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110F2C-69C2-409E-A645-63C14D0CC0DF}"/>
              </a:ext>
            </a:extLst>
          </p:cNvPr>
          <p:cNvSpPr txBox="1"/>
          <p:nvPr/>
        </p:nvSpPr>
        <p:spPr>
          <a:xfrm>
            <a:off x="7806120" y="157985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ffffd5e9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0CE013-09A7-4D8A-8B7F-40DAF363BD0E}"/>
              </a:ext>
            </a:extLst>
          </p:cNvPr>
          <p:cNvSpPr txBox="1"/>
          <p:nvPr/>
        </p:nvSpPr>
        <p:spPr>
          <a:xfrm>
            <a:off x="7796397" y="174993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ffffd5e8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714444-D515-4B69-8E68-99E136DA3AD6}"/>
              </a:ext>
            </a:extLst>
          </p:cNvPr>
          <p:cNvSpPr txBox="1"/>
          <p:nvPr/>
        </p:nvSpPr>
        <p:spPr>
          <a:xfrm>
            <a:off x="6965630" y="1264696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12C58D-5AC5-4B77-B353-9617C1E4CE33}"/>
              </a:ext>
            </a:extLst>
          </p:cNvPr>
          <p:cNvSpPr txBox="1"/>
          <p:nvPr/>
        </p:nvSpPr>
        <p:spPr>
          <a:xfrm>
            <a:off x="6963906" y="1417096"/>
            <a:ext cx="63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3F1F21-31E1-4B69-AB6F-F88724AD1837}"/>
              </a:ext>
            </a:extLst>
          </p:cNvPr>
          <p:cNvSpPr txBox="1"/>
          <p:nvPr/>
        </p:nvSpPr>
        <p:spPr>
          <a:xfrm>
            <a:off x="6964344" y="1577831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AD3C40F-4CF3-4CF2-95B3-BF81BBD0B606}"/>
              </a:ext>
            </a:extLst>
          </p:cNvPr>
          <p:cNvSpPr txBox="1"/>
          <p:nvPr/>
        </p:nvSpPr>
        <p:spPr>
          <a:xfrm>
            <a:off x="6965630" y="1748109"/>
            <a:ext cx="48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47403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852</Words>
  <Application>Microsoft Office PowerPoint</Application>
  <PresentationFormat>화면 슬라이드 쇼(4:3)</PresentationFormat>
  <Paragraphs>402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8" baseType="lpstr">
      <vt:lpstr>맑은 고딕</vt:lpstr>
      <vt:lpstr>Arial</vt:lpstr>
      <vt:lpstr>Office 테마</vt:lpstr>
      <vt:lpstr>Lecture 3: Compiling Linux Kernel</vt:lpstr>
      <vt:lpstr>computer</vt:lpstr>
      <vt:lpstr>x86 cpu</vt:lpstr>
      <vt:lpstr>cpu execution cycle: </vt:lpstr>
      <vt:lpstr>x86 cpu</vt:lpstr>
      <vt:lpstr>x86 cpu (after one cpu clock tick:fetch instruction)</vt:lpstr>
      <vt:lpstr>x86 cpu (after another cpu clock tick:update eip)</vt:lpstr>
      <vt:lpstr>x86 cpu (after another cpu clock tick:execute "push ebp")</vt:lpstr>
      <vt:lpstr>x86 cpu (after another cpu clock tick:fetch next instruction)</vt:lpstr>
      <vt:lpstr>booting sequence</vt:lpstr>
      <vt:lpstr>How GRUB(Grand Unified Bootloader) finds OS?</vt:lpstr>
      <vt:lpstr>How GRUB(Grand Unified Bootloader) finds OS?</vt:lpstr>
      <vt:lpstr>Linux File Tree</vt:lpstr>
      <vt:lpstr>Kernel compile and rebooting</vt:lpstr>
      <vt:lpstr>Linux File Tree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201</cp:revision>
  <dcterms:created xsi:type="dcterms:W3CDTF">2006-10-05T04:04:58Z</dcterms:created>
  <dcterms:modified xsi:type="dcterms:W3CDTF">2020-09-05T05:51:20Z</dcterms:modified>
</cp:coreProperties>
</file>