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59"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6BEF954-9024-4BEB-86A0-BAF4637ECB85}" type="datetimeFigureOut">
              <a:rPr lang="en-US" smtClean="0"/>
              <a:t>23-May-23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AC65F4-D9FC-4375-B10F-5ED7D6DB7E92}" type="slidenum">
              <a:rPr lang="en-US" smtClean="0"/>
              <a:t>‹#›</a:t>
            </a:fld>
            <a:endParaRPr lang="en-US"/>
          </a:p>
        </p:txBody>
      </p:sp>
    </p:spTree>
    <p:extLst>
      <p:ext uri="{BB962C8B-B14F-4D97-AF65-F5344CB8AC3E}">
        <p14:creationId xmlns:p14="http://schemas.microsoft.com/office/powerpoint/2010/main" val="3859496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BEF954-9024-4BEB-86A0-BAF4637ECB85}" type="datetimeFigureOut">
              <a:rPr lang="en-US" smtClean="0"/>
              <a:t>23-May-23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AC65F4-D9FC-4375-B10F-5ED7D6DB7E92}" type="slidenum">
              <a:rPr lang="en-US" smtClean="0"/>
              <a:t>‹#›</a:t>
            </a:fld>
            <a:endParaRPr lang="en-US"/>
          </a:p>
        </p:txBody>
      </p:sp>
    </p:spTree>
    <p:extLst>
      <p:ext uri="{BB962C8B-B14F-4D97-AF65-F5344CB8AC3E}">
        <p14:creationId xmlns:p14="http://schemas.microsoft.com/office/powerpoint/2010/main" val="3841666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BEF954-9024-4BEB-86A0-BAF4637ECB85}" type="datetimeFigureOut">
              <a:rPr lang="en-US" smtClean="0"/>
              <a:t>23-May-23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AC65F4-D9FC-4375-B10F-5ED7D6DB7E92}" type="slidenum">
              <a:rPr lang="en-US" smtClean="0"/>
              <a:t>‹#›</a:t>
            </a:fld>
            <a:endParaRPr lang="en-US"/>
          </a:p>
        </p:txBody>
      </p:sp>
    </p:spTree>
    <p:extLst>
      <p:ext uri="{BB962C8B-B14F-4D97-AF65-F5344CB8AC3E}">
        <p14:creationId xmlns:p14="http://schemas.microsoft.com/office/powerpoint/2010/main" val="2765388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BEF954-9024-4BEB-86A0-BAF4637ECB85}" type="datetimeFigureOut">
              <a:rPr lang="en-US" smtClean="0"/>
              <a:t>23-May-23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AC65F4-D9FC-4375-B10F-5ED7D6DB7E92}" type="slidenum">
              <a:rPr lang="en-US" smtClean="0"/>
              <a:t>‹#›</a:t>
            </a:fld>
            <a:endParaRPr lang="en-US"/>
          </a:p>
        </p:txBody>
      </p:sp>
    </p:spTree>
    <p:extLst>
      <p:ext uri="{BB962C8B-B14F-4D97-AF65-F5344CB8AC3E}">
        <p14:creationId xmlns:p14="http://schemas.microsoft.com/office/powerpoint/2010/main" val="2975573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BEF954-9024-4BEB-86A0-BAF4637ECB85}" type="datetimeFigureOut">
              <a:rPr lang="en-US" smtClean="0"/>
              <a:t>23-May-23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AC65F4-D9FC-4375-B10F-5ED7D6DB7E92}" type="slidenum">
              <a:rPr lang="en-US" smtClean="0"/>
              <a:t>‹#›</a:t>
            </a:fld>
            <a:endParaRPr lang="en-US"/>
          </a:p>
        </p:txBody>
      </p:sp>
    </p:spTree>
    <p:extLst>
      <p:ext uri="{BB962C8B-B14F-4D97-AF65-F5344CB8AC3E}">
        <p14:creationId xmlns:p14="http://schemas.microsoft.com/office/powerpoint/2010/main" val="995267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BEF954-9024-4BEB-86A0-BAF4637ECB85}" type="datetimeFigureOut">
              <a:rPr lang="en-US" smtClean="0"/>
              <a:t>23-May-23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AC65F4-D9FC-4375-B10F-5ED7D6DB7E92}" type="slidenum">
              <a:rPr lang="en-US" smtClean="0"/>
              <a:t>‹#›</a:t>
            </a:fld>
            <a:endParaRPr lang="en-US"/>
          </a:p>
        </p:txBody>
      </p:sp>
    </p:spTree>
    <p:extLst>
      <p:ext uri="{BB962C8B-B14F-4D97-AF65-F5344CB8AC3E}">
        <p14:creationId xmlns:p14="http://schemas.microsoft.com/office/powerpoint/2010/main" val="1343408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6BEF954-9024-4BEB-86A0-BAF4637ECB85}" type="datetimeFigureOut">
              <a:rPr lang="en-US" smtClean="0"/>
              <a:t>23-May-23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AC65F4-D9FC-4375-B10F-5ED7D6DB7E92}" type="slidenum">
              <a:rPr lang="en-US" smtClean="0"/>
              <a:t>‹#›</a:t>
            </a:fld>
            <a:endParaRPr lang="en-US"/>
          </a:p>
        </p:txBody>
      </p:sp>
    </p:spTree>
    <p:extLst>
      <p:ext uri="{BB962C8B-B14F-4D97-AF65-F5344CB8AC3E}">
        <p14:creationId xmlns:p14="http://schemas.microsoft.com/office/powerpoint/2010/main" val="2905377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BEF954-9024-4BEB-86A0-BAF4637ECB85}" type="datetimeFigureOut">
              <a:rPr lang="en-US" smtClean="0"/>
              <a:t>23-May-23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AC65F4-D9FC-4375-B10F-5ED7D6DB7E92}" type="slidenum">
              <a:rPr lang="en-US" smtClean="0"/>
              <a:t>‹#›</a:t>
            </a:fld>
            <a:endParaRPr lang="en-US"/>
          </a:p>
        </p:txBody>
      </p:sp>
    </p:spTree>
    <p:extLst>
      <p:ext uri="{BB962C8B-B14F-4D97-AF65-F5344CB8AC3E}">
        <p14:creationId xmlns:p14="http://schemas.microsoft.com/office/powerpoint/2010/main" val="1685495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BEF954-9024-4BEB-86A0-BAF4637ECB85}" type="datetimeFigureOut">
              <a:rPr lang="en-US" smtClean="0"/>
              <a:t>23-May-23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AC65F4-D9FC-4375-B10F-5ED7D6DB7E92}" type="slidenum">
              <a:rPr lang="en-US" smtClean="0"/>
              <a:t>‹#›</a:t>
            </a:fld>
            <a:endParaRPr lang="en-US"/>
          </a:p>
        </p:txBody>
      </p:sp>
    </p:spTree>
    <p:extLst>
      <p:ext uri="{BB962C8B-B14F-4D97-AF65-F5344CB8AC3E}">
        <p14:creationId xmlns:p14="http://schemas.microsoft.com/office/powerpoint/2010/main" val="779080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BEF954-9024-4BEB-86A0-BAF4637ECB85}" type="datetimeFigureOut">
              <a:rPr lang="en-US" smtClean="0"/>
              <a:t>23-May-23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AC65F4-D9FC-4375-B10F-5ED7D6DB7E92}" type="slidenum">
              <a:rPr lang="en-US" smtClean="0"/>
              <a:t>‹#›</a:t>
            </a:fld>
            <a:endParaRPr lang="en-US"/>
          </a:p>
        </p:txBody>
      </p:sp>
    </p:spTree>
    <p:extLst>
      <p:ext uri="{BB962C8B-B14F-4D97-AF65-F5344CB8AC3E}">
        <p14:creationId xmlns:p14="http://schemas.microsoft.com/office/powerpoint/2010/main" val="1284589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BEF954-9024-4BEB-86A0-BAF4637ECB85}" type="datetimeFigureOut">
              <a:rPr lang="en-US" smtClean="0"/>
              <a:t>23-May-23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AC65F4-D9FC-4375-B10F-5ED7D6DB7E92}" type="slidenum">
              <a:rPr lang="en-US" smtClean="0"/>
              <a:t>‹#›</a:t>
            </a:fld>
            <a:endParaRPr lang="en-US"/>
          </a:p>
        </p:txBody>
      </p:sp>
    </p:spTree>
    <p:extLst>
      <p:ext uri="{BB962C8B-B14F-4D97-AF65-F5344CB8AC3E}">
        <p14:creationId xmlns:p14="http://schemas.microsoft.com/office/powerpoint/2010/main" val="1263979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BEF954-9024-4BEB-86A0-BAF4637ECB85}" type="datetimeFigureOut">
              <a:rPr lang="en-US" smtClean="0"/>
              <a:t>23-May-23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AC65F4-D9FC-4375-B10F-5ED7D6DB7E92}" type="slidenum">
              <a:rPr lang="en-US" smtClean="0"/>
              <a:t>‹#›</a:t>
            </a:fld>
            <a:endParaRPr lang="en-US"/>
          </a:p>
        </p:txBody>
      </p:sp>
    </p:spTree>
    <p:extLst>
      <p:ext uri="{BB962C8B-B14F-4D97-AF65-F5344CB8AC3E}">
        <p14:creationId xmlns:p14="http://schemas.microsoft.com/office/powerpoint/2010/main" val="2494933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file:///\\LinuxHostI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SAMPA File Sharing</a:t>
            </a:r>
          </a:p>
        </p:txBody>
      </p:sp>
      <p:sp>
        <p:nvSpPr>
          <p:cNvPr id="3" name="Subtitle 2"/>
          <p:cNvSpPr>
            <a:spLocks noGrp="1"/>
          </p:cNvSpPr>
          <p:nvPr>
            <p:ph type="subTitle" idx="1"/>
          </p:nvPr>
        </p:nvSpPr>
        <p:spPr/>
        <p:txBody>
          <a:bodyPr/>
          <a:lstStyle/>
          <a:p>
            <a:r>
              <a:rPr lang="en-US" dirty="0"/>
              <a:t>Kali - Linux</a:t>
            </a:r>
          </a:p>
        </p:txBody>
      </p:sp>
      <p:sp>
        <p:nvSpPr>
          <p:cNvPr id="4" name="TextBox 3">
            <a:extLst>
              <a:ext uri="{FF2B5EF4-FFF2-40B4-BE49-F238E27FC236}">
                <a16:creationId xmlns:a16="http://schemas.microsoft.com/office/drawing/2014/main" id="{CA6CE192-A9BD-4FC1-98E0-F2FFC600EDA4}"/>
              </a:ext>
            </a:extLst>
          </p:cNvPr>
          <p:cNvSpPr txBox="1"/>
          <p:nvPr/>
        </p:nvSpPr>
        <p:spPr>
          <a:xfrm>
            <a:off x="9045689" y="6488668"/>
            <a:ext cx="3146311" cy="369332"/>
          </a:xfrm>
          <a:prstGeom prst="rect">
            <a:avLst/>
          </a:prstGeom>
          <a:noFill/>
        </p:spPr>
        <p:txBody>
          <a:bodyPr wrap="none" rtlCol="0">
            <a:spAutoFit/>
          </a:bodyPr>
          <a:lstStyle/>
          <a:p>
            <a:r>
              <a:rPr lang="en-US" dirty="0"/>
              <a:t>https://rasimmax.com/fs?m=os</a:t>
            </a:r>
          </a:p>
        </p:txBody>
      </p:sp>
    </p:spTree>
    <p:extLst>
      <p:ext uri="{BB962C8B-B14F-4D97-AF65-F5344CB8AC3E}">
        <p14:creationId xmlns:p14="http://schemas.microsoft.com/office/powerpoint/2010/main" val="2837604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3D696-7FEB-441B-BD12-F6DF1A324700}"/>
              </a:ext>
            </a:extLst>
          </p:cNvPr>
          <p:cNvSpPr>
            <a:spLocks noGrp="1"/>
          </p:cNvSpPr>
          <p:nvPr>
            <p:ph type="title"/>
          </p:nvPr>
        </p:nvSpPr>
        <p:spPr>
          <a:xfrm>
            <a:off x="838200" y="365125"/>
            <a:ext cx="10515600" cy="582831"/>
          </a:xfrm>
        </p:spPr>
        <p:txBody>
          <a:bodyPr>
            <a:normAutofit fontScale="90000"/>
          </a:bodyPr>
          <a:lstStyle/>
          <a:p>
            <a:pPr algn="ctr"/>
            <a:r>
              <a:rPr lang="en-US" sz="3600" dirty="0">
                <a:latin typeface="Times New Roman" panose="02020603050405020304" pitchFamily="18" charset="0"/>
                <a:ea typeface="+mn-ea"/>
                <a:cs typeface="Times New Roman" panose="02020603050405020304" pitchFamily="18" charset="0"/>
              </a:rPr>
              <a:t>About Samba</a:t>
            </a:r>
          </a:p>
        </p:txBody>
      </p:sp>
      <p:sp>
        <p:nvSpPr>
          <p:cNvPr id="3" name="Content Placeholder 2">
            <a:extLst>
              <a:ext uri="{FF2B5EF4-FFF2-40B4-BE49-F238E27FC236}">
                <a16:creationId xmlns:a16="http://schemas.microsoft.com/office/drawing/2014/main" id="{159C3018-37B6-4469-B678-CD06C7B79986}"/>
              </a:ext>
            </a:extLst>
          </p:cNvPr>
          <p:cNvSpPr>
            <a:spLocks noGrp="1"/>
          </p:cNvSpPr>
          <p:nvPr>
            <p:ph idx="1"/>
          </p:nvPr>
        </p:nvSpPr>
        <p:spPr>
          <a:xfrm>
            <a:off x="779477" y="1253331"/>
            <a:ext cx="10515600" cy="4351338"/>
          </a:xfrm>
        </p:spPr>
        <p:txBody>
          <a:bodyPr>
            <a:normAutofit fontScale="92500"/>
          </a:bodyPr>
          <a:lstStyle/>
          <a:p>
            <a:pPr marL="0" indent="0" algn="just">
              <a:buNone/>
            </a:pPr>
            <a:r>
              <a:rPr lang="en-US" dirty="0">
                <a:latin typeface="Times New Roman" panose="02020603050405020304" pitchFamily="18" charset="0"/>
                <a:cs typeface="Times New Roman" panose="02020603050405020304" pitchFamily="18" charset="0"/>
              </a:rPr>
              <a:t>The Samba project provides file sharing and print services for computers on a network. It uses the Server Message Block and Common Internet File System (SMB/CIFS) protocol, so the services created by running Samba are available to Linux, macOS, and Windows clients. It's an essential service to run in organizations that support multiple operating systems, and it's even useful on local networks.</a:t>
            </a:r>
          </a:p>
          <a:p>
            <a:pPr marL="0" indent="0" algn="just">
              <a:buNone/>
            </a:pP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It's not difficult to set up, and all you need is at least one server you want to designate as a file-share host (it doesn't have to be rack mounted and could even be a dedicated workstation). For client access, Samba is either built into the operating system or easily installed from a repository.</a:t>
            </a:r>
          </a:p>
        </p:txBody>
      </p:sp>
    </p:spTree>
    <p:extLst>
      <p:ext uri="{BB962C8B-B14F-4D97-AF65-F5344CB8AC3E}">
        <p14:creationId xmlns:p14="http://schemas.microsoft.com/office/powerpoint/2010/main" val="1637432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Installing Samba</a:t>
            </a:r>
          </a:p>
        </p:txBody>
      </p:sp>
      <p:sp>
        <p:nvSpPr>
          <p:cNvPr id="3" name="Content Placeholder 2"/>
          <p:cNvSpPr>
            <a:spLocks noGrp="1"/>
          </p:cNvSpPr>
          <p:nvPr>
            <p:ph idx="1"/>
          </p:nvPr>
        </p:nvSpPr>
        <p:spPr/>
        <p:txBody>
          <a:bodyPr/>
          <a:lstStyle/>
          <a:p>
            <a:r>
              <a:rPr lang="en-US" dirty="0" err="1">
                <a:latin typeface="Times New Roman" panose="02020603050405020304" pitchFamily="18" charset="0"/>
                <a:cs typeface="Times New Roman" panose="02020603050405020304" pitchFamily="18" charset="0"/>
              </a:rPr>
              <a:t>sudo</a:t>
            </a:r>
            <a:r>
              <a:rPr lang="en-US" dirty="0">
                <a:latin typeface="Times New Roman" panose="02020603050405020304" pitchFamily="18" charset="0"/>
                <a:cs typeface="Times New Roman" panose="02020603050405020304" pitchFamily="18" charset="0"/>
              </a:rPr>
              <a:t> apt-get install samba –y   //Installs samba</a:t>
            </a:r>
          </a:p>
          <a:p>
            <a:r>
              <a:rPr lang="en-US" dirty="0" err="1">
                <a:latin typeface="Times New Roman" panose="02020603050405020304" pitchFamily="18" charset="0"/>
                <a:cs typeface="Times New Roman" panose="02020603050405020304" pitchFamily="18" charset="0"/>
              </a:rPr>
              <a:t>sudo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mousepad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etc</a:t>
            </a:r>
            <a:r>
              <a:rPr lang="en-US" dirty="0">
                <a:latin typeface="Times New Roman" panose="02020603050405020304" pitchFamily="18" charset="0"/>
                <a:cs typeface="Times New Roman" panose="02020603050405020304" pitchFamily="18" charset="0"/>
              </a:rPr>
              <a:t>/samba/</a:t>
            </a:r>
            <a:r>
              <a:rPr lang="en-US" dirty="0" err="1">
                <a:latin typeface="Times New Roman" panose="02020603050405020304" pitchFamily="18" charset="0"/>
                <a:cs typeface="Times New Roman" panose="02020603050405020304" pitchFamily="18" charset="0"/>
              </a:rPr>
              <a:t>smb.conf</a:t>
            </a:r>
            <a:r>
              <a:rPr lang="en-US" dirty="0">
                <a:latin typeface="Times New Roman" panose="02020603050405020304" pitchFamily="18" charset="0"/>
                <a:cs typeface="Times New Roman" panose="02020603050405020304" pitchFamily="18" charset="0"/>
              </a:rPr>
              <a:t> //Opens </a:t>
            </a:r>
            <a:r>
              <a:rPr lang="en-US" dirty="0" err="1">
                <a:latin typeface="Times New Roman" panose="02020603050405020304" pitchFamily="18" charset="0"/>
                <a:cs typeface="Times New Roman" panose="02020603050405020304" pitchFamily="18" charset="0"/>
              </a:rPr>
              <a:t>config</a:t>
            </a:r>
            <a:r>
              <a:rPr lang="en-US" dirty="0">
                <a:latin typeface="Times New Roman" panose="02020603050405020304" pitchFamily="18" charset="0"/>
                <a:cs typeface="Times New Roman" panose="02020603050405020304" pitchFamily="18" charset="0"/>
              </a:rPr>
              <a:t> file via </a:t>
            </a:r>
            <a:r>
              <a:rPr lang="en-US" dirty="0" err="1">
                <a:latin typeface="Times New Roman" panose="02020603050405020304" pitchFamily="18" charset="0"/>
                <a:cs typeface="Times New Roman" panose="02020603050405020304" pitchFamily="18" charset="0"/>
              </a:rPr>
              <a:t>mousepad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196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latin typeface="Times New Roman" panose="02020603050405020304" pitchFamily="18" charset="0"/>
                <a:cs typeface="Times New Roman" panose="02020603050405020304" pitchFamily="18" charset="0"/>
              </a:rPr>
              <a:t>Configuration</a:t>
            </a: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[Public]</a:t>
            </a:r>
          </a:p>
          <a:p>
            <a:r>
              <a:rPr lang="en-US" dirty="0">
                <a:latin typeface="Times New Roman" panose="02020603050405020304" pitchFamily="18" charset="0"/>
                <a:cs typeface="Times New Roman" panose="02020603050405020304" pitchFamily="18" charset="0"/>
              </a:rPr>
              <a:t>   comment = For Public</a:t>
            </a:r>
          </a:p>
          <a:p>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browseable</a:t>
            </a:r>
            <a:r>
              <a:rPr lang="en-US" dirty="0">
                <a:latin typeface="Times New Roman" panose="02020603050405020304" pitchFamily="18" charset="0"/>
                <a:cs typeface="Times New Roman" panose="02020603050405020304" pitchFamily="18" charset="0"/>
              </a:rPr>
              <a:t> = yes</a:t>
            </a:r>
          </a:p>
          <a:p>
            <a:r>
              <a:rPr lang="en-US" dirty="0">
                <a:latin typeface="Times New Roman" panose="02020603050405020304" pitchFamily="18" charset="0"/>
                <a:cs typeface="Times New Roman" panose="02020603050405020304" pitchFamily="18" charset="0"/>
              </a:rPr>
              <a:t>   path = /home/kali/Public</a:t>
            </a:r>
          </a:p>
          <a:p>
            <a:r>
              <a:rPr lang="en-US" dirty="0">
                <a:latin typeface="Times New Roman" panose="02020603050405020304" pitchFamily="18" charset="0"/>
                <a:cs typeface="Times New Roman" panose="02020603050405020304" pitchFamily="18" charset="0"/>
              </a:rPr>
              <a:t>   writable = yes</a:t>
            </a:r>
          </a:p>
          <a:p>
            <a:r>
              <a:rPr lang="en-US" dirty="0">
                <a:latin typeface="Times New Roman" panose="02020603050405020304" pitchFamily="18" charset="0"/>
                <a:cs typeface="Times New Roman" panose="02020603050405020304" pitchFamily="18" charset="0"/>
              </a:rPr>
              <a:t>   read only = no</a:t>
            </a:r>
          </a:p>
          <a:p>
            <a:r>
              <a:rPr lang="en-US" dirty="0">
                <a:latin typeface="Times New Roman" panose="02020603050405020304" pitchFamily="18" charset="0"/>
                <a:cs typeface="Times New Roman" panose="02020603050405020304" pitchFamily="18" charset="0"/>
              </a:rPr>
              <a:t>   force create mode = 0666</a:t>
            </a:r>
          </a:p>
          <a:p>
            <a:r>
              <a:rPr lang="en-US" dirty="0">
                <a:latin typeface="Times New Roman" panose="02020603050405020304" pitchFamily="18" charset="0"/>
                <a:cs typeface="Times New Roman" panose="02020603050405020304" pitchFamily="18" charset="0"/>
              </a:rPr>
              <a:t>   force directory mode = 0777</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4205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Daemon control</a:t>
            </a:r>
          </a:p>
        </p:txBody>
      </p:sp>
      <p:sp>
        <p:nvSpPr>
          <p:cNvPr id="3" name="Content Placeholder 2"/>
          <p:cNvSpPr>
            <a:spLocks noGrp="1"/>
          </p:cNvSpPr>
          <p:nvPr>
            <p:ph idx="1"/>
          </p:nvPr>
        </p:nvSpPr>
        <p:spPr/>
        <p:txBody>
          <a:bodyPr>
            <a:normAutofit/>
          </a:bodyPr>
          <a:lstStyle/>
          <a:p>
            <a:r>
              <a:rPr lang="en-US" sz="3600" dirty="0" err="1">
                <a:latin typeface="Times New Roman" panose="02020603050405020304" pitchFamily="18" charset="0"/>
                <a:cs typeface="Times New Roman" panose="02020603050405020304" pitchFamily="18" charset="0"/>
              </a:rPr>
              <a:t>sudo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systemctl</a:t>
            </a:r>
            <a:r>
              <a:rPr lang="en-US" sz="3600" dirty="0">
                <a:latin typeface="Times New Roman" panose="02020603050405020304" pitchFamily="18" charset="0"/>
                <a:cs typeface="Times New Roman" panose="02020603050405020304" pitchFamily="18" charset="0"/>
              </a:rPr>
              <a:t> restart </a:t>
            </a:r>
            <a:r>
              <a:rPr lang="en-US" sz="3600" dirty="0" err="1">
                <a:latin typeface="Times New Roman" panose="02020603050405020304" pitchFamily="18" charset="0"/>
                <a:cs typeface="Times New Roman" panose="02020603050405020304" pitchFamily="18" charset="0"/>
              </a:rPr>
              <a:t>smbd</a:t>
            </a:r>
            <a:endParaRPr lang="en-US" sz="3600" dirty="0">
              <a:latin typeface="Times New Roman" panose="02020603050405020304" pitchFamily="18" charset="0"/>
              <a:cs typeface="Times New Roman" panose="02020603050405020304" pitchFamily="18" charset="0"/>
            </a:endParaRPr>
          </a:p>
          <a:p>
            <a:r>
              <a:rPr lang="en-US" sz="3600" dirty="0" err="1">
                <a:latin typeface="Times New Roman" panose="02020603050405020304" pitchFamily="18" charset="0"/>
                <a:cs typeface="Times New Roman" panose="02020603050405020304" pitchFamily="18" charset="0"/>
              </a:rPr>
              <a:t>sudo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adduser</a:t>
            </a:r>
            <a:r>
              <a:rPr lang="en-US" sz="3600" dirty="0">
                <a:latin typeface="Times New Roman" panose="02020603050405020304" pitchFamily="18" charset="0"/>
                <a:cs typeface="Times New Roman" panose="02020603050405020304" pitchFamily="18" charset="0"/>
              </a:rPr>
              <a:t> USERNAME // use only if you want to create new user</a:t>
            </a:r>
          </a:p>
          <a:p>
            <a:r>
              <a:rPr lang="en-US" sz="3600" dirty="0" err="1">
                <a:latin typeface="Times New Roman" panose="02020603050405020304" pitchFamily="18" charset="0"/>
                <a:cs typeface="Times New Roman" panose="02020603050405020304" pitchFamily="18" charset="0"/>
              </a:rPr>
              <a:t>sudo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smbpasswd</a:t>
            </a:r>
            <a:r>
              <a:rPr lang="en-US" sz="3600" dirty="0">
                <a:latin typeface="Times New Roman" panose="02020603050405020304" pitchFamily="18" charset="0"/>
                <a:cs typeface="Times New Roman" panose="02020603050405020304" pitchFamily="18" charset="0"/>
              </a:rPr>
              <a:t> -a USERNAME  // add username </a:t>
            </a:r>
            <a:r>
              <a:rPr lang="en-US" sz="3600" dirty="0" err="1">
                <a:latin typeface="Times New Roman" panose="02020603050405020304" pitchFamily="18" charset="0"/>
                <a:cs typeface="Times New Roman" panose="02020603050405020304" pitchFamily="18" charset="0"/>
              </a:rPr>
              <a:t>insta</a:t>
            </a:r>
            <a:endParaRPr lang="en-US" sz="3600" dirty="0">
              <a:latin typeface="Times New Roman" panose="02020603050405020304" pitchFamily="18" charset="0"/>
              <a:cs typeface="Times New Roman" panose="02020603050405020304" pitchFamily="18" charset="0"/>
            </a:endParaRPr>
          </a:p>
          <a:p>
            <a:r>
              <a:rPr lang="en-US" sz="3600" dirty="0" err="1">
                <a:latin typeface="Times New Roman" panose="02020603050405020304" pitchFamily="18" charset="0"/>
                <a:cs typeface="Times New Roman" panose="02020603050405020304" pitchFamily="18" charset="0"/>
              </a:rPr>
              <a:t>sudo</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smbpasswd</a:t>
            </a:r>
            <a:r>
              <a:rPr lang="en-US" sz="3600" dirty="0">
                <a:latin typeface="Times New Roman" panose="02020603050405020304" pitchFamily="18" charset="0"/>
                <a:cs typeface="Times New Roman" panose="02020603050405020304" pitchFamily="18" charset="0"/>
              </a:rPr>
              <a:t> -e USERNAME  // enable user</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5411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Access from Windows </a:t>
            </a:r>
            <a:r>
              <a:rPr lang="en-US">
                <a:latin typeface="Times New Roman" panose="02020603050405020304" pitchFamily="18" charset="0"/>
                <a:cs typeface="Times New Roman" panose="02020603050405020304" pitchFamily="18" charset="0"/>
              </a:rPr>
              <a:t>or other OS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dirty="0">
                <a:hlinkClick r:id="rId2" action="ppaction://hlinkfile"/>
              </a:rPr>
              <a:t>\\LinuxHostIp</a:t>
            </a:r>
            <a:r>
              <a:rPr lang="en-US" dirty="0"/>
              <a:t> (</a:t>
            </a:r>
            <a:r>
              <a:rPr lang="en-US" dirty="0" err="1"/>
              <a:t>exm</a:t>
            </a:r>
            <a:r>
              <a:rPr lang="en-US" dirty="0"/>
              <a:t>: 10.0.2.1)</a:t>
            </a:r>
          </a:p>
          <a:p>
            <a:pPr marL="0" indent="0">
              <a:buNone/>
            </a:pPr>
            <a:r>
              <a:rPr lang="en-US" dirty="0">
                <a:latin typeface="Times New Roman" panose="02020603050405020304" pitchFamily="18" charset="0"/>
                <a:cs typeface="Times New Roman" panose="02020603050405020304" pitchFamily="18" charset="0"/>
              </a:rPr>
              <a:t>*Note: Change VirtualBox settings if the connection does not establish</a:t>
            </a:r>
          </a:p>
        </p:txBody>
      </p:sp>
    </p:spTree>
    <p:extLst>
      <p:ext uri="{BB962C8B-B14F-4D97-AF65-F5344CB8AC3E}">
        <p14:creationId xmlns:p14="http://schemas.microsoft.com/office/powerpoint/2010/main" val="40322844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282</Words>
  <Application>Microsoft Office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SAMPA File Sharing</vt:lpstr>
      <vt:lpstr>About Samba</vt:lpstr>
      <vt:lpstr>Installing Samba</vt:lpstr>
      <vt:lpstr>Configuration</vt:lpstr>
      <vt:lpstr>Daemon control</vt:lpstr>
      <vt:lpstr>Access from Windows or other 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SAMPA File Sharing</dc:title>
  <dc:creator>RASIM</dc:creator>
  <cp:lastModifiedBy>RASIM</cp:lastModifiedBy>
  <cp:revision>28</cp:revision>
  <dcterms:created xsi:type="dcterms:W3CDTF">2023-04-27T11:17:55Z</dcterms:created>
  <dcterms:modified xsi:type="dcterms:W3CDTF">2023-05-23T06:39:02Z</dcterms:modified>
</cp:coreProperties>
</file>