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010399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6">
  <a:themeElements>
    <a:clrScheme name="Theme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Theme86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Microsoft account</cp:lastModifiedBy>
  <cp:revision>2</cp:revision>
  <dcterms:created xsi:type="dcterms:W3CDTF">2022-04-27T19:28:42Z</dcterms:created>
  <dcterms:modified xsi:type="dcterms:W3CDTF">2022-04-29T09:09:42Z</dcterms:modified>
  <cp:category/>
</cp:coreProperties>
</file>