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9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9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6140-D791-4E99-AED4-38C70482B270}" type="datetimeFigureOut">
              <a:rPr lang="en-US" smtClean="0"/>
              <a:t>16-Sep-22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ava/default.asp" TargetMode="External"/><Relationship Id="rId2" Type="http://schemas.openxmlformats.org/officeDocument/2006/relationships/hyperlink" Target="https://www.w3schools.com/cpp/default.as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java/default.asp" TargetMode="External"/><Relationship Id="rId2" Type="http://schemas.openxmlformats.org/officeDocument/2006/relationships/hyperlink" Target="https://www.w3schools.com/cpp/default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06769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06769"/>
            <a:ext cx="12192000" cy="5368509"/>
          </a:xfrm>
        </p:spPr>
        <p:txBody>
          <a:bodyPr>
            <a:noAutofit/>
          </a:bodyPr>
          <a:lstStyle/>
          <a:p>
            <a:pPr algn="just"/>
            <a:r>
              <a:rPr lang="en-US" sz="4000" dirty="0"/>
              <a:t>What is C#?</a:t>
            </a:r>
          </a:p>
          <a:p>
            <a:pPr algn="just"/>
            <a:r>
              <a:rPr lang="en-US" sz="4000" dirty="0"/>
              <a:t>C# is pronounced "C-Sharp".</a:t>
            </a:r>
          </a:p>
          <a:p>
            <a:pPr algn="just"/>
            <a:r>
              <a:rPr lang="en-US" sz="4000" dirty="0"/>
              <a:t>It is an object-oriented programming language created by Microsoft that runs on the .NET Framework.</a:t>
            </a:r>
          </a:p>
          <a:p>
            <a:pPr algn="just"/>
            <a:r>
              <a:rPr lang="en-US" sz="4000" dirty="0"/>
              <a:t>C# has roots from the C family, and the language is close to other popular languages like </a:t>
            </a:r>
            <a:r>
              <a:rPr lang="en-US" sz="4000" dirty="0">
                <a:hlinkClick r:id="rId2"/>
              </a:rPr>
              <a:t>C++</a:t>
            </a:r>
            <a:r>
              <a:rPr lang="en-US" sz="4000" dirty="0"/>
              <a:t> and </a:t>
            </a:r>
            <a:r>
              <a:rPr lang="en-US" sz="4000" dirty="0">
                <a:hlinkClick r:id="rId3"/>
              </a:rPr>
              <a:t>Java</a:t>
            </a:r>
            <a:r>
              <a:rPr lang="en-US" sz="4000" dirty="0"/>
              <a:t>.</a:t>
            </a:r>
          </a:p>
          <a:p>
            <a:pPr algn="just"/>
            <a:r>
              <a:rPr lang="en-US" sz="4000" dirty="0"/>
              <a:t>The first version was released in year 2002. The latest version, </a:t>
            </a:r>
            <a:r>
              <a:rPr lang="en-US" sz="4000" b="1" dirty="0"/>
              <a:t>C# </a:t>
            </a:r>
            <a:r>
              <a:rPr lang="en-US" sz="4000" b="1" dirty="0" smtClean="0"/>
              <a:t>10</a:t>
            </a:r>
            <a:r>
              <a:rPr lang="en-US" sz="4000" dirty="0" smtClean="0"/>
              <a:t>, </a:t>
            </a:r>
            <a:r>
              <a:rPr lang="en-US" sz="4000" dirty="0"/>
              <a:t>was released in </a:t>
            </a:r>
            <a:r>
              <a:rPr lang="en-US" sz="4000" dirty="0" smtClean="0"/>
              <a:t>2021</a:t>
            </a:r>
            <a:r>
              <a:rPr lang="en-US" sz="4000" dirty="0" smtClean="0"/>
              <a:t>. </a:t>
            </a:r>
            <a:r>
              <a:rPr lang="en-US" sz="4000" smtClean="0"/>
              <a:t>(11 in 2022)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68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4705" y="103031"/>
            <a:ext cx="30481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C# </a:t>
            </a: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Variables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3183" y="836223"/>
            <a:ext cx="11835684" cy="5693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Variables are containers for storing data values.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 C#, there are different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types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of variables (defined with different keywords), for example: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- stores integers (whole numbers), without decimals, such as 123 or -123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- stores floating point numbers, with decimals, such as 19.99 or -19.99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- stores single characters, such as 'a' or 'B'. Char values are surrounded by single quotes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- stores text, such as "Hello World". String values are surrounded by double quotes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- stores values with two states: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true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 </a:t>
            </a:r>
            <a:r>
              <a:rPr kumimoji="0" lang="en-US" sz="280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Verdana" panose="020B0604030504040204" pitchFamily="34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44938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70149"/>
            <a:ext cx="65" cy="59749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-70149"/>
            <a:ext cx="65" cy="59749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-70149"/>
            <a:ext cx="65" cy="59749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326524" y="1863380"/>
            <a:ext cx="10444766" cy="2598046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Integer (whole number)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double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aDoubleNum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5.23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Floating point number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letter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9900"/>
                </a:solidFill>
                <a:latin typeface="Consolas" panose="020B0609020204030204" pitchFamily="49" charset="0"/>
              </a:rPr>
              <a:t>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a'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Character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aBool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Boolean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aText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"Hello"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String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58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36" y="103032"/>
            <a:ext cx="11448244" cy="824248"/>
          </a:xfrm>
        </p:spPr>
        <p:txBody>
          <a:bodyPr>
            <a:noAutofit/>
          </a:bodyPr>
          <a:lstStyle/>
          <a:p>
            <a:r>
              <a:rPr lang="en-US" sz="2800" dirty="0"/>
              <a:t>A data type specifies the size and type of variable values. It is important to use the correct data type for the corresponding variable</a:t>
            </a:r>
            <a:r>
              <a:rPr lang="en-US" sz="2800" dirty="0" smtClean="0"/>
              <a:t>;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155898"/>
              </p:ext>
            </p:extLst>
          </p:nvPr>
        </p:nvGraphicFramePr>
        <p:xfrm>
          <a:off x="0" y="1027736"/>
          <a:ext cx="12192000" cy="5830264"/>
        </p:xfrm>
        <a:graphic>
          <a:graphicData uri="http://schemas.openxmlformats.org/drawingml/2006/table">
            <a:tbl>
              <a:tblPr/>
              <a:tblGrid>
                <a:gridCol w="2441207"/>
                <a:gridCol w="2076428"/>
                <a:gridCol w="7674365"/>
              </a:tblGrid>
              <a:tr h="452127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Data Type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Size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Description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int</a:t>
                      </a:r>
                      <a:endParaRPr lang="en-US" sz="23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4 bytes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Stores whole numbers from -2,147,483,648 to 2,147,483,647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long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8 bytes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Stores whole numbers from -9,223,372,036,854,775,808 to 9,223,372,036,854,775,807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float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4 bytes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Stores fractional numbers. Sufficient for storing 6 to 7 decimal digits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double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8 bytes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Stores fractional numbers. Sufficient for storing 15 decimal digits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127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bool</a:t>
                      </a:r>
                      <a:endParaRPr lang="en-US" sz="23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1 bit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Stores true or false values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solidFill>
                            <a:srgbClr val="FF0000"/>
                          </a:solidFill>
                          <a:effectLst/>
                        </a:rPr>
                        <a:t>char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2 bytes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Stores a single character/letter, surrounded by single quotes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9560"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solidFill>
                            <a:srgbClr val="FF0000"/>
                          </a:solidFill>
                          <a:effectLst/>
                        </a:rPr>
                        <a:t>string</a:t>
                      </a:r>
                    </a:p>
                  </a:txBody>
                  <a:tcPr marL="124324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>
                          <a:effectLst/>
                        </a:rPr>
                        <a:t>2 bytes per character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300" dirty="0">
                          <a:effectLst/>
                        </a:rPr>
                        <a:t>Stores a sequence of characters, surrounded by double quotes</a:t>
                      </a:r>
                    </a:p>
                  </a:txBody>
                  <a:tcPr marL="62162" marR="62162" marT="62162" marB="62162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76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498" y="701831"/>
            <a:ext cx="5394437" cy="527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215"/>
            <a:ext cx="10515600" cy="1325563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C# is used for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Mobile applications</a:t>
            </a:r>
          </a:p>
          <a:p>
            <a:r>
              <a:rPr lang="en-US" dirty="0"/>
              <a:t>Desktop applications</a:t>
            </a:r>
          </a:p>
          <a:p>
            <a:r>
              <a:rPr lang="en-US" dirty="0"/>
              <a:t>Web applications</a:t>
            </a:r>
          </a:p>
          <a:p>
            <a:r>
              <a:rPr lang="en-US" dirty="0"/>
              <a:t>Web services</a:t>
            </a:r>
          </a:p>
          <a:p>
            <a:r>
              <a:rPr lang="en-US" dirty="0"/>
              <a:t>Web sites</a:t>
            </a:r>
          </a:p>
          <a:p>
            <a:r>
              <a:rPr lang="en-US" dirty="0"/>
              <a:t>Games</a:t>
            </a:r>
          </a:p>
          <a:p>
            <a:r>
              <a:rPr lang="en-US" dirty="0"/>
              <a:t>VR</a:t>
            </a:r>
          </a:p>
          <a:p>
            <a:r>
              <a:rPr lang="en-US" dirty="0"/>
              <a:t>Database applications</a:t>
            </a:r>
          </a:p>
          <a:p>
            <a:r>
              <a:rPr lang="en-US" dirty="0"/>
              <a:t>And much, much more!</a:t>
            </a:r>
          </a:p>
        </p:txBody>
      </p:sp>
    </p:spTree>
    <p:extLst>
      <p:ext uri="{BB962C8B-B14F-4D97-AF65-F5344CB8AC3E}">
        <p14:creationId xmlns:p14="http://schemas.microsoft.com/office/powerpoint/2010/main" val="70166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Use C#?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2009103"/>
            <a:ext cx="10851524" cy="4167859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It is one of the most popular programming language in the world</a:t>
            </a:r>
          </a:p>
          <a:p>
            <a:r>
              <a:rPr lang="en-US" sz="4000" dirty="0"/>
              <a:t>It is easy to learn and simple to use</a:t>
            </a:r>
          </a:p>
          <a:p>
            <a:r>
              <a:rPr lang="en-US" sz="4000" dirty="0"/>
              <a:t>It has a huge community support</a:t>
            </a:r>
          </a:p>
          <a:p>
            <a:r>
              <a:rPr lang="en-US" sz="4000" dirty="0"/>
              <a:t>C# is an object oriented language which gives a clear structure to programs and allows code to be reused, lowering development costs.</a:t>
            </a:r>
          </a:p>
          <a:p>
            <a:r>
              <a:rPr lang="en-US" sz="4000" dirty="0"/>
              <a:t>As C# is close to </a:t>
            </a:r>
            <a:r>
              <a:rPr lang="en-US" sz="4000" dirty="0">
                <a:solidFill>
                  <a:schemeClr val="accent5"/>
                </a:solidFill>
              </a:rPr>
              <a:t>C</a:t>
            </a:r>
            <a:r>
              <a:rPr lang="en-US" sz="4000" dirty="0"/>
              <a:t>, </a:t>
            </a:r>
            <a:r>
              <a:rPr lang="en-US" sz="4000" dirty="0">
                <a:hlinkClick r:id="rId2"/>
              </a:rPr>
              <a:t>C++</a:t>
            </a:r>
            <a:r>
              <a:rPr lang="en-US" sz="4000" dirty="0"/>
              <a:t> and </a:t>
            </a:r>
            <a:r>
              <a:rPr lang="en-US" sz="4000" dirty="0">
                <a:hlinkClick r:id="rId3"/>
              </a:rPr>
              <a:t>Java</a:t>
            </a:r>
            <a:r>
              <a:rPr lang="en-US" sz="4000" dirty="0"/>
              <a:t>, it makes it easy for programmers to switch to C# or vice </a:t>
            </a:r>
            <a:r>
              <a:rPr lang="en-US" sz="4000" dirty="0" smtClean="0"/>
              <a:t>versa.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739426" y="1429078"/>
            <a:ext cx="2249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↓ </a:t>
            </a:r>
            <a:r>
              <a:rPr lang="en-US" sz="2800" dirty="0" smtClean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BECAUSE</a:t>
            </a:r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↓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9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C#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easiest way to get started with C#, is to use an IDE.</a:t>
            </a:r>
          </a:p>
          <a:p>
            <a:r>
              <a:rPr lang="en-US" dirty="0"/>
              <a:t>An IDE (Integrated Development Environment) is used to edit and compile code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*Q: What was the name of IDE we should use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7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9418" y="205072"/>
            <a:ext cx="6398672" cy="576776"/>
          </a:xfrm>
        </p:spPr>
        <p:txBody>
          <a:bodyPr>
            <a:normAutofit fontScale="90000"/>
          </a:bodyPr>
          <a:lstStyle/>
          <a:p>
            <a:pPr algn="ctr"/>
            <a:r>
              <a:rPr lang="az-Latn-A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Visual Studio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Installation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https://www.w3schools.com/cs/Workloa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62" y="909898"/>
            <a:ext cx="10657016" cy="594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38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code in C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788580"/>
            <a:ext cx="10515600" cy="4506261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System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PrintHelloWorld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Program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999999"/>
                </a:solidFill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[]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	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Console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"Hello World!"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solidFill>
                  <a:srgbClr val="999999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999999"/>
                </a:solidFill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9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*Q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788580"/>
            <a:ext cx="10515600" cy="4506261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***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namespace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PrintHelloWorld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Program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999999"/>
                </a:solidFill>
                <a:latin typeface="Consolas" panose="020B0609020204030204" pitchFamily="49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	static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****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[]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	{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	*****.********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"Hello World!"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999999"/>
                </a:solidFill>
                <a:latin typeface="Consolas" panose="020B0609020204030204" pitchFamily="49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35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C#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591" y="219138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Comments can be used to explain C# code, and to make it more readable. It can also be used to prevent execution when testing alternative code.</a:t>
            </a:r>
          </a:p>
          <a:p>
            <a:pPr marL="0" indent="0">
              <a:buNone/>
            </a:pPr>
            <a:r>
              <a:rPr lang="en-US" sz="3200" dirty="0"/>
              <a:t>Single-line comments start with two forward slashes 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</a:rPr>
              <a:t>//</a:t>
            </a:r>
            <a:r>
              <a:rPr lang="en-US" sz="3200" dirty="0" smtClean="0"/>
              <a:t>)</a:t>
            </a:r>
          </a:p>
          <a:p>
            <a:pPr marL="0" indent="0">
              <a:buNone/>
            </a:pPr>
            <a:r>
              <a:rPr lang="en-US" sz="3200" dirty="0"/>
              <a:t>Any text </a:t>
            </a:r>
            <a:r>
              <a:rPr lang="en-US" sz="3200" dirty="0" smtClean="0"/>
              <a:t>between (</a:t>
            </a:r>
            <a:r>
              <a:rPr lang="en-US" sz="3200" dirty="0" smtClean="0">
                <a:solidFill>
                  <a:srgbClr val="FF0000"/>
                </a:solidFill>
              </a:rPr>
              <a:t>//</a:t>
            </a:r>
            <a:r>
              <a:rPr lang="en-US" sz="3200" dirty="0" smtClean="0"/>
              <a:t>) and </a:t>
            </a:r>
            <a:r>
              <a:rPr lang="en-US" sz="3200" dirty="0"/>
              <a:t>the end of the line is ignored by C# (will not be executed</a:t>
            </a:r>
            <a:r>
              <a:rPr lang="en-US" sz="3200" dirty="0" smtClean="0"/>
              <a:t>).</a:t>
            </a:r>
          </a:p>
          <a:p>
            <a:pPr marL="0" lvl="0" indent="0">
              <a:buNone/>
            </a:pPr>
            <a:r>
              <a:rPr lang="en-US" sz="3200" dirty="0" smtClean="0"/>
              <a:t>For example: 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708090"/>
                </a:solidFill>
                <a:latin typeface="Consolas" panose="020B0609020204030204" pitchFamily="49" charset="0"/>
              </a:rPr>
              <a:t>// 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Console.WriteLine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"Hello World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!");</a:t>
            </a:r>
            <a: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32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32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Console</a:t>
            </a:r>
            <a:r>
              <a:rPr lang="en-US" sz="3200" dirty="0" err="1" smtClean="0">
                <a:solidFill>
                  <a:srgbClr val="999999"/>
                </a:solidFill>
                <a:latin typeface="Consolas" panose="020B0609020204030204" pitchFamily="49" charset="0"/>
              </a:rPr>
              <a:t>.</a:t>
            </a:r>
            <a:r>
              <a:rPr lang="en-US" sz="3200" dirty="0" err="1" smtClean="0">
                <a:solidFill>
                  <a:srgbClr val="DD4A68"/>
                </a:solidFill>
                <a:latin typeface="Consolas" panose="020B0609020204030204" pitchFamily="49" charset="0"/>
              </a:rPr>
              <a:t>WriteLine</a:t>
            </a:r>
            <a:r>
              <a:rPr lang="en-US" sz="3200" dirty="0">
                <a:solidFill>
                  <a:srgbClr val="999999"/>
                </a:solidFill>
                <a:latin typeface="Consolas" panose="020B0609020204030204" pitchFamily="49" charset="0"/>
              </a:rPr>
              <a:t>(</a:t>
            </a:r>
            <a:r>
              <a:rPr lang="en-US" sz="3200" dirty="0">
                <a:solidFill>
                  <a:srgbClr val="669900"/>
                </a:solidFill>
                <a:latin typeface="Consolas" panose="020B0609020204030204" pitchFamily="49" charset="0"/>
              </a:rPr>
              <a:t>"Hello World!"</a:t>
            </a:r>
            <a:r>
              <a:rPr lang="en-US" sz="3200" dirty="0">
                <a:solidFill>
                  <a:srgbClr val="999999"/>
                </a:solidFill>
                <a:latin typeface="Consolas" panose="020B0609020204030204" pitchFamily="49" charset="0"/>
              </a:rPr>
              <a:t>);</a:t>
            </a:r>
            <a:r>
              <a:rPr lang="en-US" sz="4000" dirty="0"/>
              <a:t> </a:t>
            </a:r>
            <a:endParaRPr lang="en-US" sz="6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-70149"/>
            <a:ext cx="65" cy="597499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4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438</Words>
  <Application>Microsoft Office PowerPoint</Application>
  <PresentationFormat>Widescreen</PresentationFormat>
  <Paragraphs>96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Tahoma</vt:lpstr>
      <vt:lpstr>Times New Roman</vt:lpstr>
      <vt:lpstr>Verdana</vt:lpstr>
      <vt:lpstr>Office Theme</vt:lpstr>
      <vt:lpstr>Introduction to C# </vt:lpstr>
      <vt:lpstr>PowerPoint Presentation</vt:lpstr>
      <vt:lpstr>C# is used for:</vt:lpstr>
      <vt:lpstr>Why Use C#?</vt:lpstr>
      <vt:lpstr>C# IDE</vt:lpstr>
      <vt:lpstr>Visual Studio Installation</vt:lpstr>
      <vt:lpstr>First code in C#</vt:lpstr>
      <vt:lpstr>*Q</vt:lpstr>
      <vt:lpstr>C# Comments</vt:lpstr>
      <vt:lpstr>PowerPoint Presentation</vt:lpstr>
      <vt:lpstr>PowerPoint Presentation</vt:lpstr>
      <vt:lpstr>A data type specifies the size and type of variable values. It is important to use the correct data type for the corresponding variable;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-a giriş</dc:title>
  <dc:creator>Rasim Mahmudov</dc:creator>
  <cp:lastModifiedBy>RASIM</cp:lastModifiedBy>
  <cp:revision>63</cp:revision>
  <dcterms:created xsi:type="dcterms:W3CDTF">2020-09-16T17:25:40Z</dcterms:created>
  <dcterms:modified xsi:type="dcterms:W3CDTF">2022-09-16T03:29:22Z</dcterms:modified>
</cp:coreProperties>
</file>