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</p:sldIdLst>
  <p:sldSz cx="9753600" cy="73152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slide" Target="slides/slide8.xml"/>
  <Relationship Id="rId11" Type="http://schemas.openxmlformats.org/officeDocument/2006/relationships/slide" Target="slides/slide9.xml"/>
  <Relationship Id="rId12" Type="http://schemas.openxmlformats.org/officeDocument/2006/relationships/slide" Target="slides/slide10.xml"/>
  <Relationship Id="rId13" Type="http://schemas.openxmlformats.org/officeDocument/2006/relationships/slide" Target="slides/slide11.xml"/>
  <Relationship Id="rId14" Type="http://schemas.openxmlformats.org/officeDocument/2006/relationships/slide" Target="slides/slide12.xml"/>
  <Relationship Id="rId15" Type="http://schemas.openxmlformats.org/officeDocument/2006/relationships/slide" Target="slides/slide13.xml"/>
  <Relationship Id="rId16" Type="http://schemas.openxmlformats.org/officeDocument/2006/relationships/slide" Target="slides/slide14.xml"/>
  <Relationship Id="rId17" Type="http://schemas.openxmlformats.org/officeDocument/2006/relationships/slide" Target="slides/slide15.xml"/>
  <Relationship Id="rId18" Type="http://schemas.openxmlformats.org/officeDocument/2006/relationships/slide" Target="slides/slide16.xml"/>
  <Relationship Id="rId19" Type="http://schemas.openxmlformats.org/officeDocument/2006/relationships/slide" Target="slides/slide17.xml"/>
  <Relationship Id="rId20" Type="http://schemas.openxmlformats.org/officeDocument/2006/relationships/slide" Target="slides/slide18.xml"/>
  <Relationship Id="rId21" Type="http://schemas.openxmlformats.org/officeDocument/2006/relationships/slide" Target="slides/slide19.xml"/>
  <Relationship Id="rId22" Type="http://schemas.openxmlformats.org/officeDocument/2006/relationships/slide" Target="slides/slide20.xml"/>
  <Relationship Id="rId23" Type="http://schemas.openxmlformats.org/officeDocument/2006/relationships/slide" Target="slides/slide21.xml"/>
  <Relationship Id="rId24" Type="http://schemas.openxmlformats.org/officeDocument/2006/relationships/slide" Target="slides/slide22.xml"/>
  <Relationship Id="rId25" Type="http://schemas.openxmlformats.org/officeDocument/2006/relationships/slide" Target="slides/slide23.xml"/>
  <Relationship Id="rId26" Type="http://schemas.openxmlformats.org/officeDocument/2006/relationships/slide" Target="slides/slide24.xml"/>
  <Relationship Id="rId27" Type="http://schemas.openxmlformats.org/officeDocument/2006/relationships/slide" Target="slides/slide25.xml"/>
  <Relationship Id="rId28" Type="http://schemas.openxmlformats.org/officeDocument/2006/relationships/slide" Target="slides/slide26.xml"/>
  <Relationship Id="rId29" Type="http://schemas.openxmlformats.org/officeDocument/2006/relationships/slide" Target="slides/slide27.xml"/>
  <Relationship Id="rId30" Type="http://schemas.openxmlformats.org/officeDocument/2006/relationships/slide" Target="slides/slide28.xml"/>
  <Relationship Id="rId31" Type="http://schemas.openxmlformats.org/officeDocument/2006/relationships/slide" Target="slides/slide29.xml"/>
  <Relationship Id="rId32" Type="http://schemas.openxmlformats.org/officeDocument/2006/relationships/slide" Target="slides/slide30.xml"/>
  <Relationship Id="rId33" Type="http://schemas.openxmlformats.org/officeDocument/2006/relationships/slide" Target="slides/slide31.xml"/>
  <Relationship Id="rId34" Type="http://schemas.openxmlformats.org/officeDocument/2006/relationships/slide" Target="slides/slide32.xml"/>
  <Relationship Id="rId35" Type="http://schemas.openxmlformats.org/officeDocument/2006/relationships/slide" Target="slides/slide33.xml"/>
  <Relationship Id="rId36" Type="http://schemas.openxmlformats.org/officeDocument/2006/relationships/slide" Target="slides/slide34.xml"/>
  <Relationship Id="rId37" Type="http://schemas.openxmlformats.org/officeDocument/2006/relationships/slide" Target="slides/slide35.xml"/>
  <Relationship Id="rId38" Type="http://schemas.openxmlformats.org/officeDocument/2006/relationships/slide" Target="slides/slide36.xml"/>
  <Relationship Id="rId39" Type="http://schemas.openxmlformats.org/officeDocument/2006/relationships/slide" Target="slides/slide37.xml"/>
  <Relationship Id="rId40" Type="http://schemas.openxmlformats.org/officeDocument/2006/relationships/slide" Target="slides/slide38.xml"/>
  <Relationship Id="rId41" Type="http://schemas.openxmlformats.org/officeDocument/2006/relationships/slide" Target="slides/slide39.xml"/>
  <Relationship Id="rId42" Type="http://schemas.openxmlformats.org/officeDocument/2006/relationships/slide" Target="slides/slide40.xml"/>
  <Relationship Id="rId43" Type="http://schemas.openxmlformats.org/officeDocument/2006/relationships/slide" Target="slides/slide41.xml"/>
  <Relationship Id="rId44" Type="http://schemas.openxmlformats.org/officeDocument/2006/relationships/slide" Target="slides/slide42.xml"/>
  <Relationship Id="rId45" Type="http://schemas.openxmlformats.org/officeDocument/2006/relationships/slide" Target="slides/slide43.xml"/>
  <Relationship Id="rId46" Type="http://schemas.openxmlformats.org/officeDocument/2006/relationships/slide" Target="slides/slide44.xml"/>
  <Relationship Id="rId47" Type="http://schemas.openxmlformats.org/officeDocument/2006/relationships/slide" Target="slides/slide45.xml"/>
  <Relationship Id="rId48" Type="http://schemas.openxmlformats.org/officeDocument/2006/relationships/slide" Target="slides/slide46.xml"/>
  <Relationship Id="rId49" Type="http://schemas.openxmlformats.org/officeDocument/2006/relationships/slide" Target="slides/slide47.xml"/>
  <Relationship Id="rId50" Type="http://schemas.openxmlformats.org/officeDocument/2006/relationships/slide" Target="slides/slide48.xml"/>
  <Relationship Id="rId51" Type="http://schemas.openxmlformats.org/officeDocument/2006/relationships/slide" Target="slides/slide49.xml"/>
  <Relationship Id="rId52" Type="http://schemas.openxmlformats.org/officeDocument/2006/relationships/slide" Target="slides/slide50.xml"/>
  <Relationship Id="rId53" Type="http://schemas.openxmlformats.org/officeDocument/2006/relationships/slide" Target="slides/slide51.xml"/>
  <Relationship Id="rId54" Type="http://schemas.openxmlformats.org/officeDocument/2006/relationships/slide" Target="slides/slide52.xml"/>
  <Relationship Id="rId55" Type="http://schemas.openxmlformats.org/officeDocument/2006/relationships/slide" Target="slides/slide53.xml"/>
  <Relationship Id="rId56" Type="http://schemas.openxmlformats.org/officeDocument/2006/relationships/slide" Target="slides/slide54.xml"/>
  <Relationship Id="rId57" Type="http://schemas.openxmlformats.org/officeDocument/2006/relationships/presProps" Target="presProps.xml"/>
  <Relationship Id="rId58" Type="http://schemas.openxmlformats.org/officeDocument/2006/relationships/viewProps" Target="viewProps.xml"/>
  <Relationship Id="rId59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26154379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daf67a5c10f8de2865c844c199d17c1e1.jp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3434453b8f431f4e00a8c65073306db10.jpg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306d53d1ad3414c8634b3e981d0656b11.jpg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7ddd3a478af757dd4eb1665099a52aa12.jpg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be192db7571be2b4aff4027ae43798213.jpg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fd6e8ac3b431783bcae2da2ddc62fb714.jpg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e342f64dc472d9c48bb7bc9640b59b9b15.jpg"/>
</Relationships>
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b594f1adf159a4d716f3ccb46dba37516.jpg"/>
</Relationships>

</file>

<file path=ppt/slides/_rels/slide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189341ed87426cd8b0e6573394b07df17.jpg"/>
</Relationships>

</file>

<file path=ppt/slides/_rels/slide1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4e59f022762ff8ee89dae6745d6f58618.jpg"/>
</Relationships>

</file>

<file path=ppt/slides/_rels/slide1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712d8653e7b15c925e50411e28c7e8619.jp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d27cdf35b3e87435c3ee6f0b9fb8c6f52.jpg"/>
</Relationships>

</file>

<file path=ppt/slides/_rels/slide2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d7bc2a53a44cca5a97ba3a8f5f393fd420.jpg"/>
</Relationships>

</file>

<file path=ppt/slides/_rels/slide2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adcbfc39298fc242acdc7bed289aae2621.jpg"/>
</Relationships>

</file>

<file path=ppt/slides/_rels/slide2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a81f38c6d870d6f96db338cf94d89cf122.jpg"/>
</Relationships>

</file>

<file path=ppt/slides/_rels/slide2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e96b3d67ca1e872ad9b61ebf515c11a23.jpg"/>
</Relationships>

</file>

<file path=ppt/slides/_rels/slide2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1eab6d99b7ecb7f235a738c34d2e60624.jpg"/>
</Relationships>

</file>

<file path=ppt/slides/_rels/slide2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a5dbbf2245567a71338e09f21999a9bf25.jpg"/>
</Relationships>

</file>

<file path=ppt/slides/_rels/slide2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08721acb4015dae8f444a203e7cbab7f26.jpg"/>
</Relationships>

</file>

<file path=ppt/slides/_rels/slide2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6d4630a85b1c8028c132c754d70959427.jpg"/>
</Relationships>

</file>

<file path=ppt/slides/_rels/slide2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bca0a08e0defb95a396620319f46896228.jpg"/>
</Relationships>

</file>

<file path=ppt/slides/_rels/slide2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b07eeb4145e110b15f3b8c4a6973f1629.jp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e5e4df0bed4bfef56f18c8751082e193.jpg"/>
</Relationships>

</file>

<file path=ppt/slides/_rels/slide3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90bce0cc0b6326cc2d60814bc439f8e30.jpg"/>
</Relationships>

</file>

<file path=ppt/slides/_rels/slide3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2e56ffe3d8c12a10335bad20bbbcf3631.jpg"/>
</Relationships>

</file>

<file path=ppt/slides/_rels/slide3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0d3682f3b75d8cc3642351552bf8c1732.jpg"/>
</Relationships>

</file>

<file path=ppt/slides/_rels/slide3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530297de16e856fc9ba91e00ba1366e33.jpg"/>
</Relationships>

</file>

<file path=ppt/slides/_rels/slide3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b59ac14a76ec8807a3e2dfe5c3adda8234.jpg"/>
</Relationships>

</file>

<file path=ppt/slides/_rels/slide3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b25618cfe5cc8ba94045dfe0f525bc1b35.jpg"/>
</Relationships>

</file>

<file path=ppt/slides/_rels/slide3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b1e05dd6cc8c82817e6bc2a32397368e36.jpg"/>
</Relationships>

</file>

<file path=ppt/slides/_rels/slide3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c82bd17df461760c9f5f6eb3cc757fb37.jpg"/>
</Relationships>

</file>

<file path=ppt/slides/_rels/slide3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91ebfb9acdd9dd1239c9f464f45d8f838.jpg"/>
</Relationships>

</file>

<file path=ppt/slides/_rels/slide3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84a99d552827ca9658b1472157711de39.jp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b1efb37fe9999c9b205addaf423878d04.jpg"/>
</Relationships>

</file>

<file path=ppt/slides/_rels/slide4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dcd2e19883d35ab3659253c17b36ac940.jpg"/>
</Relationships>

</file>

<file path=ppt/slides/_rels/slide4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a5c8540e87c90a103a8fbcde64c62c4e41.jpg"/>
</Relationships>

</file>

<file path=ppt/slides/_rels/slide4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70c5fc6a421f677328c7b8920bb89f842.jpg"/>
</Relationships>

</file>

<file path=ppt/slides/_rels/slide4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a294c2c5cab896c9f68e3aa6b6e9bd443.jpg"/>
</Relationships>

</file>

<file path=ppt/slides/_rels/slide4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277110d0d1ddbedac5fdaffb398c2a644.jpg"/>
</Relationships>

</file>

<file path=ppt/slides/_rels/slide4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7da02e340a42798b4bcf5007d08bcaa45.jpg"/>
</Relationships>

</file>

<file path=ppt/slides/_rels/slide4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38b46b276317a5d17b64fe28254c8dc46.jpg"/>
</Relationships>

</file>

<file path=ppt/slides/_rels/slide4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e351c7a847876692241af8af5ab850c47.jpg"/>
</Relationships>

</file>

<file path=ppt/slides/_rels/slide4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e7fddda846f94f31a3a86e496be932748.jpg"/>
</Relationships>

</file>

<file path=ppt/slides/_rels/slide4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929c2f7976c03a30151ab6c9506b66e49.jp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349a0ab2b02fddcaa97a526433dca625.jpg"/>
</Relationships>

</file>

<file path=ppt/slides/_rels/slide5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dc45e09aac2ed777c67f05ac413f31950.jpg"/>
</Relationships>

</file>

<file path=ppt/slides/_rels/slide5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a9772be97555e2d24b5b6e4d36b065b451.jpg"/>
</Relationships>

</file>

<file path=ppt/slides/_rels/slide5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aa551bf938d53fb00c00524da5f618952.jpg"/>
</Relationships>

</file>

<file path=ppt/slides/_rels/slide5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f60256fd273b9759e0c782defdbe89953.jpg"/>
</Relationships>

</file>

<file path=ppt/slides/_rels/slide5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dfdd9ff41e34bd63c8a64eda114abcf54.jpg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fc8091f8b6679731bc8972c20867cc836.jpg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4552a396612322c3fa50a30b9130e347.jpg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e3eb5c428113b01d62d4be7e0041e818.jpg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878a6cc991bdf017a7fbcecb6ddcfcf9.jp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41">
  <a:themeElements>
    <a:clrScheme name="Theme4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41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41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54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2021-11-17T08:34:24Z</dcterms:created>
  <dcterms:modified xsi:type="dcterms:W3CDTF">2021-11-17T08:34:24Z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